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314" r:id="rId5"/>
    <p:sldId id="302" r:id="rId6"/>
    <p:sldId id="323" r:id="rId7"/>
    <p:sldId id="338" r:id="rId8"/>
    <p:sldId id="327" r:id="rId9"/>
    <p:sldId id="318" r:id="rId10"/>
    <p:sldId id="334" r:id="rId11"/>
    <p:sldId id="335" r:id="rId12"/>
    <p:sldId id="339" r:id="rId13"/>
    <p:sldId id="340" r:id="rId14"/>
    <p:sldId id="341" r:id="rId15"/>
    <p:sldId id="325" r:id="rId16"/>
    <p:sldId id="337" r:id="rId17"/>
    <p:sldId id="342" r:id="rId18"/>
    <p:sldId id="343" r:id="rId19"/>
    <p:sldId id="344" r:id="rId20"/>
    <p:sldId id="345" r:id="rId21"/>
    <p:sldId id="329" r:id="rId22"/>
    <p:sldId id="346" r:id="rId23"/>
    <p:sldId id="347" r:id="rId24"/>
    <p:sldId id="348" r:id="rId25"/>
    <p:sldId id="330" r:id="rId26"/>
    <p:sldId id="349" r:id="rId27"/>
    <p:sldId id="350"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950">
          <p15:clr>
            <a:srgbClr val="A4A3A4"/>
          </p15:clr>
        </p15:guide>
        <p15:guide id="4" orient="horz" pos="2442">
          <p15:clr>
            <a:srgbClr val="A4A3A4"/>
          </p15:clr>
        </p15:guide>
        <p15:guide id="5" orient="horz" pos="1590">
          <p15:clr>
            <a:srgbClr val="A4A3A4"/>
          </p15:clr>
        </p15:guide>
        <p15:guide id="6" pos="59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56"/>
      </p:cViewPr>
      <p:guideLst>
        <p:guide orient="horz" pos="1620"/>
        <p:guide pos="2880"/>
        <p:guide orient="horz" pos="1950"/>
        <p:guide orient="horz" pos="2442"/>
        <p:guide orient="horz" pos="1590"/>
        <p:guide pos="59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ger, Christine" userId="07b08700-4580-4b2b-8f3c-b5ccee8dc705" providerId="ADAL" clId="{A92C54F0-3F62-46BD-911E-6250AF7CBCB4}"/>
    <pc:docChg chg="mod">
      <pc:chgData name="Kreger, Christine" userId="07b08700-4580-4b2b-8f3c-b5ccee8dc705" providerId="ADAL" clId="{A92C54F0-3F62-46BD-911E-6250AF7CBCB4}" dt="2025-01-10T15:30:31.563" v="0"/>
      <pc:docMkLst>
        <pc:docMk/>
      </pc:docMkLst>
    </pc:docChg>
  </pc:docChgLst>
  <pc:docChgLst>
    <pc:chgData name="Kreger, Christine" userId="07b08700-4580-4b2b-8f3c-b5ccee8dc705" providerId="ADAL" clId="{F04FEB8E-8A91-43BF-963F-5B882A33A664}"/>
    <pc:docChg chg="custSel modSld">
      <pc:chgData name="Kreger, Christine" userId="07b08700-4580-4b2b-8f3c-b5ccee8dc705" providerId="ADAL" clId="{F04FEB8E-8A91-43BF-963F-5B882A33A664}" dt="2024-08-13T16:22:07.125" v="347" actId="13244"/>
      <pc:docMkLst>
        <pc:docMk/>
      </pc:docMkLst>
      <pc:sldChg chg="modSp mod">
        <pc:chgData name="Kreger, Christine" userId="07b08700-4580-4b2b-8f3c-b5ccee8dc705" providerId="ADAL" clId="{F04FEB8E-8A91-43BF-963F-5B882A33A664}" dt="2024-08-13T16:20:25.707" v="333" actId="13244"/>
        <pc:sldMkLst>
          <pc:docMk/>
          <pc:sldMk cId="2890668068" sldId="302"/>
        </pc:sldMkLst>
      </pc:sldChg>
      <pc:sldChg chg="modSp mod">
        <pc:chgData name="Kreger, Christine" userId="07b08700-4580-4b2b-8f3c-b5ccee8dc705" providerId="ADAL" clId="{F04FEB8E-8A91-43BF-963F-5B882A33A664}" dt="2024-08-13T16:20:45.541" v="336" actId="962"/>
        <pc:sldMkLst>
          <pc:docMk/>
          <pc:sldMk cId="2480250669" sldId="323"/>
        </pc:sldMkLst>
      </pc:sldChg>
      <pc:sldChg chg="modSp mod">
        <pc:chgData name="Kreger, Christine" userId="07b08700-4580-4b2b-8f3c-b5ccee8dc705" providerId="ADAL" clId="{F04FEB8E-8A91-43BF-963F-5B882A33A664}" dt="2024-08-13T16:21:11.339" v="339" actId="13244"/>
        <pc:sldMkLst>
          <pc:docMk/>
          <pc:sldMk cId="3488688814" sldId="327"/>
        </pc:sldMkLst>
      </pc:sldChg>
      <pc:sldChg chg="addSp delSp modSp mod">
        <pc:chgData name="Kreger, Christine" userId="07b08700-4580-4b2b-8f3c-b5ccee8dc705" providerId="ADAL" clId="{F04FEB8E-8A91-43BF-963F-5B882A33A664}" dt="2024-08-13T16:18:35.564" v="266" actId="962"/>
        <pc:sldMkLst>
          <pc:docMk/>
          <pc:sldMk cId="2594222920" sldId="329"/>
        </pc:sldMkLst>
      </pc:sldChg>
      <pc:sldChg chg="modSp mod">
        <pc:chgData name="Kreger, Christine" userId="07b08700-4580-4b2b-8f3c-b5ccee8dc705" providerId="ADAL" clId="{F04FEB8E-8A91-43BF-963F-5B882A33A664}" dt="2024-08-13T16:21:31.231" v="342" actId="962"/>
        <pc:sldMkLst>
          <pc:docMk/>
          <pc:sldMk cId="2409274751" sldId="335"/>
        </pc:sldMkLst>
      </pc:sldChg>
      <pc:sldChg chg="modSp mod">
        <pc:chgData name="Kreger, Christine" userId="07b08700-4580-4b2b-8f3c-b5ccee8dc705" providerId="ADAL" clId="{F04FEB8E-8A91-43BF-963F-5B882A33A664}" dt="2024-08-13T16:21:04.258" v="338" actId="13244"/>
        <pc:sldMkLst>
          <pc:docMk/>
          <pc:sldMk cId="2041188821" sldId="338"/>
        </pc:sldMkLst>
      </pc:sldChg>
      <pc:sldChg chg="modSp mod">
        <pc:chgData name="Kreger, Christine" userId="07b08700-4580-4b2b-8f3c-b5ccee8dc705" providerId="ADAL" clId="{F04FEB8E-8A91-43BF-963F-5B882A33A664}" dt="2024-08-13T16:14:41.409" v="130" actId="962"/>
        <pc:sldMkLst>
          <pc:docMk/>
          <pc:sldMk cId="1763154135" sldId="339"/>
        </pc:sldMkLst>
      </pc:sldChg>
      <pc:sldChg chg="modSp mod">
        <pc:chgData name="Kreger, Christine" userId="07b08700-4580-4b2b-8f3c-b5ccee8dc705" providerId="ADAL" clId="{F04FEB8E-8A91-43BF-963F-5B882A33A664}" dt="2024-08-13T16:21:37.823" v="343" actId="13244"/>
        <pc:sldMkLst>
          <pc:docMk/>
          <pc:sldMk cId="2072055179" sldId="340"/>
        </pc:sldMkLst>
      </pc:sldChg>
      <pc:sldChg chg="addSp delSp modSp mod">
        <pc:chgData name="Kreger, Christine" userId="07b08700-4580-4b2b-8f3c-b5ccee8dc705" providerId="ADAL" clId="{F04FEB8E-8A91-43BF-963F-5B882A33A664}" dt="2024-08-13T16:17:56.907" v="170" actId="962"/>
        <pc:sldMkLst>
          <pc:docMk/>
          <pc:sldMk cId="4059387360" sldId="341"/>
        </pc:sldMkLst>
      </pc:sldChg>
      <pc:sldChg chg="modSp mod">
        <pc:chgData name="Kreger, Christine" userId="07b08700-4580-4b2b-8f3c-b5ccee8dc705" providerId="ADAL" clId="{F04FEB8E-8A91-43BF-963F-5B882A33A664}" dt="2024-08-13T16:21:46.136" v="344" actId="13244"/>
        <pc:sldMkLst>
          <pc:docMk/>
          <pc:sldMk cId="1172549163" sldId="342"/>
        </pc:sldMkLst>
      </pc:sldChg>
      <pc:sldChg chg="modSp mod">
        <pc:chgData name="Kreger, Christine" userId="07b08700-4580-4b2b-8f3c-b5ccee8dc705" providerId="ADAL" clId="{F04FEB8E-8A91-43BF-963F-5B882A33A664}" dt="2024-08-13T16:18:21.479" v="264" actId="962"/>
        <pc:sldMkLst>
          <pc:docMk/>
          <pc:sldMk cId="2814509404" sldId="343"/>
        </pc:sldMkLst>
      </pc:sldChg>
      <pc:sldChg chg="addSp delSp modSp mod">
        <pc:chgData name="Kreger, Christine" userId="07b08700-4580-4b2b-8f3c-b5ccee8dc705" providerId="ADAL" clId="{F04FEB8E-8A91-43BF-963F-5B882A33A664}" dt="2024-08-13T16:15:21.073" v="138" actId="962"/>
        <pc:sldMkLst>
          <pc:docMk/>
          <pc:sldMk cId="2817008675" sldId="344"/>
        </pc:sldMkLst>
      </pc:sldChg>
      <pc:sldChg chg="addSp delSp modSp mod">
        <pc:chgData name="Kreger, Christine" userId="07b08700-4580-4b2b-8f3c-b5ccee8dc705" providerId="ADAL" clId="{F04FEB8E-8A91-43BF-963F-5B882A33A664}" dt="2024-08-13T16:18:29.879" v="265" actId="962"/>
        <pc:sldMkLst>
          <pc:docMk/>
          <pc:sldMk cId="3533807041" sldId="345"/>
        </pc:sldMkLst>
      </pc:sldChg>
      <pc:sldChg chg="modSp mod">
        <pc:chgData name="Kreger, Christine" userId="07b08700-4580-4b2b-8f3c-b5ccee8dc705" providerId="ADAL" clId="{F04FEB8E-8A91-43BF-963F-5B882A33A664}" dt="2024-08-13T16:21:53.514" v="345" actId="13244"/>
        <pc:sldMkLst>
          <pc:docMk/>
          <pc:sldMk cId="743649373" sldId="346"/>
        </pc:sldMkLst>
      </pc:sldChg>
      <pc:sldChg chg="addSp delSp modSp mod">
        <pc:chgData name="Kreger, Christine" userId="07b08700-4580-4b2b-8f3c-b5ccee8dc705" providerId="ADAL" clId="{F04FEB8E-8A91-43BF-963F-5B882A33A664}" dt="2024-08-13T16:19:03.549" v="321" actId="962"/>
        <pc:sldMkLst>
          <pc:docMk/>
          <pc:sldMk cId="4167348880" sldId="347"/>
        </pc:sldMkLst>
      </pc:sldChg>
      <pc:sldChg chg="modSp mod">
        <pc:chgData name="Kreger, Christine" userId="07b08700-4580-4b2b-8f3c-b5ccee8dc705" providerId="ADAL" clId="{F04FEB8E-8A91-43BF-963F-5B882A33A664}" dt="2024-08-13T16:22:00.830" v="346" actId="13244"/>
        <pc:sldMkLst>
          <pc:docMk/>
          <pc:sldMk cId="1870698486" sldId="348"/>
        </pc:sldMkLst>
      </pc:sldChg>
      <pc:sldChg chg="modSp mod">
        <pc:chgData name="Kreger, Christine" userId="07b08700-4580-4b2b-8f3c-b5ccee8dc705" providerId="ADAL" clId="{F04FEB8E-8A91-43BF-963F-5B882A33A664}" dt="2024-08-13T16:19:57.971" v="330" actId="962"/>
        <pc:sldMkLst>
          <pc:docMk/>
          <pc:sldMk cId="2292835984" sldId="349"/>
        </pc:sldMkLst>
      </pc:sldChg>
      <pc:sldChg chg="modSp mod">
        <pc:chgData name="Kreger, Christine" userId="07b08700-4580-4b2b-8f3c-b5ccee8dc705" providerId="ADAL" clId="{F04FEB8E-8A91-43BF-963F-5B882A33A664}" dt="2024-08-13T16:22:07.125" v="347" actId="13244"/>
        <pc:sldMkLst>
          <pc:docMk/>
          <pc:sldMk cId="1367830126" sldId="35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35D17E-E08F-504B-97E2-C044EA949C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1A2E58-1B00-A04E-B082-3CB5F8EF47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66B92-E0B9-814F-8934-38274D82FC0B}" type="datetimeFigureOut">
              <a:rPr lang="en-US" smtClean="0"/>
              <a:t>1/10/2025</a:t>
            </a:fld>
            <a:endParaRPr lang="en-US"/>
          </a:p>
        </p:txBody>
      </p:sp>
      <p:sp>
        <p:nvSpPr>
          <p:cNvPr id="4" name="Footer Placeholder 3">
            <a:extLst>
              <a:ext uri="{FF2B5EF4-FFF2-40B4-BE49-F238E27FC236}">
                <a16:creationId xmlns:a16="http://schemas.microsoft.com/office/drawing/2014/main" id="{CF1E9F32-3B44-874F-A669-8109D59DF5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E8AA80-C111-6941-85DD-13BB0A2776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658DBE-75E8-5648-B046-9FFE0297C164}" type="slidenum">
              <a:rPr lang="en-US" smtClean="0"/>
              <a:t>‹#›</a:t>
            </a:fld>
            <a:endParaRPr lang="en-US"/>
          </a:p>
        </p:txBody>
      </p:sp>
    </p:spTree>
    <p:extLst>
      <p:ext uri="{BB962C8B-B14F-4D97-AF65-F5344CB8AC3E}">
        <p14:creationId xmlns:p14="http://schemas.microsoft.com/office/powerpoint/2010/main" val="3077121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CE57C-2058-4E43-BE3B-C2DC6B957C06}" type="datetimeFigureOut">
              <a:rPr lang="en-US"/>
              <a:t>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E944A-19D8-4E1A-B7EE-97769D6421CB}"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EE944A-19D8-4E1A-B7EE-97769D6421CB}" type="slidenum">
              <a:rPr lang="en-US" smtClean="0"/>
              <a:t>1</a:t>
            </a:fld>
            <a:endParaRPr lang="en-US"/>
          </a:p>
        </p:txBody>
      </p:sp>
    </p:spTree>
    <p:extLst>
      <p:ext uri="{BB962C8B-B14F-4D97-AF65-F5344CB8AC3E}">
        <p14:creationId xmlns:p14="http://schemas.microsoft.com/office/powerpoint/2010/main" val="1905872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EE944A-19D8-4E1A-B7EE-97769D6421CB}" type="slidenum">
              <a:rPr lang="en-US" smtClean="0"/>
              <a:t>20</a:t>
            </a:fld>
            <a:endParaRPr lang="en-US"/>
          </a:p>
        </p:txBody>
      </p:sp>
    </p:spTree>
    <p:extLst>
      <p:ext uri="{BB962C8B-B14F-4D97-AF65-F5344CB8AC3E}">
        <p14:creationId xmlns:p14="http://schemas.microsoft.com/office/powerpoint/2010/main" val="1905773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EE944A-19D8-4E1A-B7EE-97769D6421CB}" type="slidenum">
              <a:rPr lang="en-US" smtClean="0"/>
              <a:t>23</a:t>
            </a:fld>
            <a:endParaRPr lang="en-US"/>
          </a:p>
        </p:txBody>
      </p:sp>
    </p:spTree>
    <p:extLst>
      <p:ext uri="{BB962C8B-B14F-4D97-AF65-F5344CB8AC3E}">
        <p14:creationId xmlns:p14="http://schemas.microsoft.com/office/powerpoint/2010/main" val="10639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EE944A-19D8-4E1A-B7EE-97769D6421CB}" type="slidenum">
              <a:rPr lang="en-US" smtClean="0"/>
              <a:t>2</a:t>
            </a:fld>
            <a:endParaRPr lang="en-US"/>
          </a:p>
        </p:txBody>
      </p:sp>
    </p:spTree>
    <p:extLst>
      <p:ext uri="{BB962C8B-B14F-4D97-AF65-F5344CB8AC3E}">
        <p14:creationId xmlns:p14="http://schemas.microsoft.com/office/powerpoint/2010/main" val="142459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EE944A-19D8-4E1A-B7EE-97769D6421CB}" type="slidenum">
              <a:rPr lang="en-US" smtClean="0"/>
              <a:t>8</a:t>
            </a:fld>
            <a:endParaRPr lang="en-US"/>
          </a:p>
        </p:txBody>
      </p:sp>
    </p:spTree>
    <p:extLst>
      <p:ext uri="{BB962C8B-B14F-4D97-AF65-F5344CB8AC3E}">
        <p14:creationId xmlns:p14="http://schemas.microsoft.com/office/powerpoint/2010/main" val="3951875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EE944A-19D8-4E1A-B7EE-97769D6421CB}" type="slidenum">
              <a:rPr lang="en-US" smtClean="0"/>
              <a:t>12</a:t>
            </a:fld>
            <a:endParaRPr lang="en-US"/>
          </a:p>
        </p:txBody>
      </p:sp>
    </p:spTree>
    <p:extLst>
      <p:ext uri="{BB962C8B-B14F-4D97-AF65-F5344CB8AC3E}">
        <p14:creationId xmlns:p14="http://schemas.microsoft.com/office/powerpoint/2010/main" val="417277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EE944A-19D8-4E1A-B7EE-97769D6421CB}" type="slidenum">
              <a:rPr lang="en-US" smtClean="0"/>
              <a:t>13</a:t>
            </a:fld>
            <a:endParaRPr lang="en-US"/>
          </a:p>
        </p:txBody>
      </p:sp>
    </p:spTree>
    <p:extLst>
      <p:ext uri="{BB962C8B-B14F-4D97-AF65-F5344CB8AC3E}">
        <p14:creationId xmlns:p14="http://schemas.microsoft.com/office/powerpoint/2010/main" val="2442144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EE944A-19D8-4E1A-B7EE-97769D6421CB}" type="slidenum">
              <a:rPr lang="en-US" smtClean="0"/>
              <a:t>15</a:t>
            </a:fld>
            <a:endParaRPr lang="en-US"/>
          </a:p>
        </p:txBody>
      </p:sp>
    </p:spTree>
    <p:extLst>
      <p:ext uri="{BB962C8B-B14F-4D97-AF65-F5344CB8AC3E}">
        <p14:creationId xmlns:p14="http://schemas.microsoft.com/office/powerpoint/2010/main" val="2132164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EE944A-19D8-4E1A-B7EE-97769D6421CB}" type="slidenum">
              <a:rPr lang="en-US" smtClean="0"/>
              <a:t>16</a:t>
            </a:fld>
            <a:endParaRPr lang="en-US"/>
          </a:p>
        </p:txBody>
      </p:sp>
    </p:spTree>
    <p:extLst>
      <p:ext uri="{BB962C8B-B14F-4D97-AF65-F5344CB8AC3E}">
        <p14:creationId xmlns:p14="http://schemas.microsoft.com/office/powerpoint/2010/main" val="2165255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EE944A-19D8-4E1A-B7EE-97769D6421CB}" type="slidenum">
              <a:rPr lang="en-US" smtClean="0"/>
              <a:t>18</a:t>
            </a:fld>
            <a:endParaRPr lang="en-US"/>
          </a:p>
        </p:txBody>
      </p:sp>
    </p:spTree>
    <p:extLst>
      <p:ext uri="{BB962C8B-B14F-4D97-AF65-F5344CB8AC3E}">
        <p14:creationId xmlns:p14="http://schemas.microsoft.com/office/powerpoint/2010/main" val="2429909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EE944A-19D8-4E1A-B7EE-97769D6421CB}" type="slidenum">
              <a:rPr lang="en-US" smtClean="0"/>
              <a:t>19</a:t>
            </a:fld>
            <a:endParaRPr lang="en-US"/>
          </a:p>
        </p:txBody>
      </p:sp>
    </p:spTree>
    <p:extLst>
      <p:ext uri="{BB962C8B-B14F-4D97-AF65-F5344CB8AC3E}">
        <p14:creationId xmlns:p14="http://schemas.microsoft.com/office/powerpoint/2010/main" val="573817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C851D6-9E39-4AE0-AEA2-BF7079CD95F9}"/>
              </a:ext>
            </a:extLst>
          </p:cNvPr>
          <p:cNvSpPr>
            <a:spLocks noGrp="1"/>
          </p:cNvSpPr>
          <p:nvPr>
            <p:ph type="title" hasCustomPrompt="1"/>
          </p:nvPr>
        </p:nvSpPr>
        <p:spPr>
          <a:xfrm>
            <a:off x="416379" y="693964"/>
            <a:ext cx="6947807" cy="2318658"/>
          </a:xfrm>
          <a:prstGeom prst="rect">
            <a:avLst/>
          </a:prstGeom>
        </p:spPr>
        <p:txBody>
          <a:bodyPr anchor="ctr" anchorCtr="1">
            <a:normAutofit/>
          </a:bodyPr>
          <a:lstStyle>
            <a:lvl1pPr>
              <a:lnSpc>
                <a:spcPct val="90000"/>
              </a:lnSpc>
              <a:defRPr sz="4800">
                <a:solidFill>
                  <a:schemeClr val="bg1"/>
                </a:solidFill>
                <a:latin typeface="Arial Rounded MT Bold" panose="020F0704030504030204" pitchFamily="34" charset="0"/>
              </a:defRPr>
            </a:lvl1pPr>
          </a:lstStyle>
          <a:p>
            <a:r>
              <a:rPr lang="en-US"/>
              <a:t>Presentation </a:t>
            </a:r>
            <a:br>
              <a:rPr lang="en-US"/>
            </a:br>
            <a:r>
              <a:rPr lang="en-US"/>
              <a:t>title here</a:t>
            </a:r>
          </a:p>
        </p:txBody>
      </p:sp>
      <p:sp>
        <p:nvSpPr>
          <p:cNvPr id="3" name="Text Placeholder 4">
            <a:extLst>
              <a:ext uri="{FF2B5EF4-FFF2-40B4-BE49-F238E27FC236}">
                <a16:creationId xmlns:a16="http://schemas.microsoft.com/office/drawing/2014/main" id="{2BC29DE6-026D-4327-91A0-C11B756CC1F7}"/>
              </a:ext>
            </a:extLst>
          </p:cNvPr>
          <p:cNvSpPr>
            <a:spLocks noGrp="1"/>
          </p:cNvSpPr>
          <p:nvPr>
            <p:ph type="body" sz="quarter" idx="10" hasCustomPrompt="1"/>
          </p:nvPr>
        </p:nvSpPr>
        <p:spPr>
          <a:xfrm>
            <a:off x="4802188" y="4632325"/>
            <a:ext cx="4111625" cy="393700"/>
          </a:xfrm>
          <a:prstGeom prst="rect">
            <a:avLst/>
          </a:prstGeom>
        </p:spPr>
        <p:txBody>
          <a:bodyPr lIns="0" tIns="0" rIns="0" bIns="0" anchor="ctr" anchorCtr="1"/>
          <a:lstStyle>
            <a:lvl1pPr marL="0" indent="0" algn="r">
              <a:buFontTx/>
              <a:buNone/>
              <a:defRPr sz="1800" b="1">
                <a:solidFill>
                  <a:schemeClr val="bg1"/>
                </a:solidFill>
                <a:latin typeface="Arial" panose="020B0604020202020204" pitchFamily="34" charset="0"/>
                <a:cs typeface="Arial" panose="020B0604020202020204" pitchFamily="34" charset="0"/>
              </a:defRPr>
            </a:lvl1pPr>
            <a:lvl2pPr marL="457200" indent="0">
              <a:buFontTx/>
              <a:buNone/>
              <a:defRPr sz="1800" b="1">
                <a:solidFill>
                  <a:schemeClr val="bg1"/>
                </a:solidFill>
                <a:latin typeface="Arial" panose="020B0604020202020204" pitchFamily="34" charset="0"/>
                <a:cs typeface="Arial" panose="020B0604020202020204" pitchFamily="34" charset="0"/>
              </a:defRPr>
            </a:lvl2pPr>
            <a:lvl3pPr marL="914400" indent="0">
              <a:buFontTx/>
              <a:buNone/>
              <a:defRPr sz="1800" b="1">
                <a:solidFill>
                  <a:schemeClr val="bg1"/>
                </a:solidFill>
                <a:latin typeface="Arial" panose="020B0604020202020204" pitchFamily="34" charset="0"/>
                <a:cs typeface="Arial" panose="020B0604020202020204" pitchFamily="34" charset="0"/>
              </a:defRPr>
            </a:lvl3pPr>
            <a:lvl4pPr marL="1371600" indent="0">
              <a:buFontTx/>
              <a:buNone/>
              <a:defRPr sz="1800" b="1">
                <a:solidFill>
                  <a:schemeClr val="bg1"/>
                </a:solidFill>
                <a:latin typeface="Arial" panose="020B0604020202020204" pitchFamily="34" charset="0"/>
                <a:cs typeface="Arial" panose="020B0604020202020204" pitchFamily="34" charset="0"/>
              </a:defRPr>
            </a:lvl4pPr>
            <a:lvl5pPr marL="1828800" indent="0">
              <a:buFontTx/>
              <a:buNone/>
              <a:defRPr sz="1800" b="1">
                <a:solidFill>
                  <a:schemeClr val="bg1"/>
                </a:solidFill>
                <a:latin typeface="Arial" panose="020B0604020202020204" pitchFamily="34" charset="0"/>
                <a:cs typeface="Arial" panose="020B0604020202020204" pitchFamily="34" charset="0"/>
              </a:defRPr>
            </a:lvl5pPr>
          </a:lstStyle>
          <a:p>
            <a:pPr lvl="0"/>
            <a:r>
              <a:rPr lang="en-US"/>
              <a:t>By [Name]</a:t>
            </a:r>
          </a:p>
        </p:txBody>
      </p:sp>
    </p:spTree>
    <p:extLst>
      <p:ext uri="{BB962C8B-B14F-4D97-AF65-F5344CB8AC3E}">
        <p14:creationId xmlns:p14="http://schemas.microsoft.com/office/powerpoint/2010/main" val="215652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61AE635E-6241-4533-BEA3-8D72542E4185}"/>
              </a:ext>
            </a:extLst>
          </p:cNvPr>
          <p:cNvSpPr>
            <a:spLocks noGrp="1"/>
          </p:cNvSpPr>
          <p:nvPr>
            <p:ph type="title" hasCustomPrompt="1"/>
          </p:nvPr>
        </p:nvSpPr>
        <p:spPr>
          <a:xfrm>
            <a:off x="130629" y="881743"/>
            <a:ext cx="7372350" cy="2212522"/>
          </a:xfrm>
          <a:prstGeom prst="rect">
            <a:avLst/>
          </a:prstGeom>
        </p:spPr>
        <p:txBody>
          <a:bodyPr anchor="ctr" anchorCtr="1">
            <a:normAutofit/>
          </a:bodyPr>
          <a:lstStyle>
            <a:lvl1pPr>
              <a:lnSpc>
                <a:spcPct val="90000"/>
              </a:lnSpc>
              <a:defRPr sz="4800">
                <a:solidFill>
                  <a:schemeClr val="bg1"/>
                </a:solidFill>
                <a:latin typeface="Arial Rounded MT Bold" panose="020F0704030504030204" pitchFamily="34" charset="0"/>
              </a:defRPr>
            </a:lvl1pPr>
          </a:lstStyle>
          <a:p>
            <a:r>
              <a:rPr lang="en-US"/>
              <a:t>End of presentation Message here</a:t>
            </a:r>
          </a:p>
        </p:txBody>
      </p:sp>
    </p:spTree>
    <p:extLst>
      <p:ext uri="{BB962C8B-B14F-4D97-AF65-F5344CB8AC3E}">
        <p14:creationId xmlns:p14="http://schemas.microsoft.com/office/powerpoint/2010/main" val="2741724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E7ED9A59-6318-45F0-8BBD-69B6B31670D7}"/>
              </a:ext>
            </a:extLst>
          </p:cNvPr>
          <p:cNvSpPr>
            <a:spLocks noGrp="1"/>
          </p:cNvSpPr>
          <p:nvPr>
            <p:ph type="body" sz="quarter" idx="11"/>
          </p:nvPr>
        </p:nvSpPr>
        <p:spPr>
          <a:xfrm>
            <a:off x="289976" y="873579"/>
            <a:ext cx="8486630" cy="3576183"/>
          </a:xfrm>
          <a:prstGeom prst="rect">
            <a:avLst/>
          </a:prstGeom>
        </p:spPr>
        <p:txBody>
          <a:bodyPr lIns="0" tIns="0" rIns="0" bIns="0" numCol="2"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9">
            <a:extLst>
              <a:ext uri="{FF2B5EF4-FFF2-40B4-BE49-F238E27FC236}">
                <a16:creationId xmlns:a16="http://schemas.microsoft.com/office/drawing/2014/main" id="{7CF7EAFE-4562-4BFF-A8AB-F5B0A79AC4A7}"/>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2513974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71F89EDE-97F8-4F9C-8E5F-39A06B0C6E88}"/>
              </a:ext>
            </a:extLst>
          </p:cNvPr>
          <p:cNvSpPr>
            <a:spLocks noGrp="1"/>
          </p:cNvSpPr>
          <p:nvPr>
            <p:ph type="body" sz="quarter" idx="11"/>
          </p:nvPr>
        </p:nvSpPr>
        <p:spPr>
          <a:xfrm>
            <a:off x="289976" y="873579"/>
            <a:ext cx="8486630" cy="3576183"/>
          </a:xfrm>
          <a:prstGeom prst="rect">
            <a:avLst/>
          </a:prstGeom>
        </p:spPr>
        <p:txBody>
          <a:bodyPr lIns="0" tIns="0" rIns="0" bIns="0" numCol="2"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9">
            <a:extLst>
              <a:ext uri="{FF2B5EF4-FFF2-40B4-BE49-F238E27FC236}">
                <a16:creationId xmlns:a16="http://schemas.microsoft.com/office/drawing/2014/main" id="{7ED8FBC7-1689-4291-922A-10C5181338A4}"/>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1757029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C6C6EB8F-CB29-4B06-8062-38A3BC742D84}"/>
              </a:ext>
            </a:extLst>
          </p:cNvPr>
          <p:cNvSpPr>
            <a:spLocks noGrp="1"/>
          </p:cNvSpPr>
          <p:nvPr>
            <p:ph type="body" sz="quarter" idx="11"/>
          </p:nvPr>
        </p:nvSpPr>
        <p:spPr>
          <a:xfrm>
            <a:off x="289976" y="873579"/>
            <a:ext cx="8486630" cy="3576183"/>
          </a:xfrm>
          <a:prstGeom prst="rect">
            <a:avLst/>
          </a:prstGeom>
        </p:spPr>
        <p:txBody>
          <a:bodyPr lIns="0" tIns="0" rIns="0" bIns="0" numCol="2"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9">
            <a:extLst>
              <a:ext uri="{FF2B5EF4-FFF2-40B4-BE49-F238E27FC236}">
                <a16:creationId xmlns:a16="http://schemas.microsoft.com/office/drawing/2014/main" id="{BBB2BD8B-F30C-4BD1-947D-466CE0D26D83}"/>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1808153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BD37BC7B-12FC-46DB-B4A9-338F1C80F17F}"/>
              </a:ext>
            </a:extLst>
          </p:cNvPr>
          <p:cNvSpPr>
            <a:spLocks noGrp="1"/>
          </p:cNvSpPr>
          <p:nvPr>
            <p:ph type="body" sz="quarter" idx="11"/>
          </p:nvPr>
        </p:nvSpPr>
        <p:spPr>
          <a:xfrm>
            <a:off x="289976" y="873579"/>
            <a:ext cx="8486630" cy="3576183"/>
          </a:xfrm>
          <a:prstGeom prst="rect">
            <a:avLst/>
          </a:prstGeom>
        </p:spPr>
        <p:txBody>
          <a:bodyPr lIns="0" tIns="0" rIns="0" bIns="0" numCol="2"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9">
            <a:extLst>
              <a:ext uri="{FF2B5EF4-FFF2-40B4-BE49-F238E27FC236}">
                <a16:creationId xmlns:a16="http://schemas.microsoft.com/office/drawing/2014/main" id="{04EFD194-7CD9-4427-8160-D0E5788C0CAF}"/>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3948882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3AC235BF-5FDF-495B-8F5C-C3821DA67746}"/>
              </a:ext>
            </a:extLst>
          </p:cNvPr>
          <p:cNvSpPr>
            <a:spLocks noGrp="1"/>
          </p:cNvSpPr>
          <p:nvPr>
            <p:ph type="body" sz="quarter" idx="11"/>
          </p:nvPr>
        </p:nvSpPr>
        <p:spPr>
          <a:xfrm>
            <a:off x="289976" y="873579"/>
            <a:ext cx="8486630" cy="3576183"/>
          </a:xfrm>
          <a:prstGeom prst="rect">
            <a:avLst/>
          </a:prstGeom>
        </p:spPr>
        <p:txBody>
          <a:bodyPr lIns="0" tIns="0" rIns="0" bIns="0" numCol="2"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9">
            <a:extLst>
              <a:ext uri="{FF2B5EF4-FFF2-40B4-BE49-F238E27FC236}">
                <a16:creationId xmlns:a16="http://schemas.microsoft.com/office/drawing/2014/main" id="{9156D7B6-A92F-4989-AD20-256380639AE1}"/>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17782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757600A0-2302-48EE-B065-E9E55000FD07}"/>
              </a:ext>
            </a:extLst>
          </p:cNvPr>
          <p:cNvSpPr>
            <a:spLocks noGrp="1"/>
          </p:cNvSpPr>
          <p:nvPr>
            <p:ph type="body" sz="quarter" idx="11"/>
          </p:nvPr>
        </p:nvSpPr>
        <p:spPr>
          <a:xfrm>
            <a:off x="289976" y="873579"/>
            <a:ext cx="8486630" cy="3576183"/>
          </a:xfrm>
          <a:prstGeom prst="rect">
            <a:avLst/>
          </a:prstGeom>
        </p:spPr>
        <p:txBody>
          <a:bodyPr lIns="0" tIns="0" rIns="0" bIns="0" numCol="2"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9">
            <a:extLst>
              <a:ext uri="{FF2B5EF4-FFF2-40B4-BE49-F238E27FC236}">
                <a16:creationId xmlns:a16="http://schemas.microsoft.com/office/drawing/2014/main" id="{484EDAE1-E62F-4A22-AB93-9B5F44A5129C}"/>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2520404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AE869AFA-6416-4204-82DB-31F66352BB89}"/>
              </a:ext>
            </a:extLst>
          </p:cNvPr>
          <p:cNvSpPr>
            <a:spLocks noGrp="1"/>
          </p:cNvSpPr>
          <p:nvPr>
            <p:ph type="body" sz="quarter" idx="11"/>
          </p:nvPr>
        </p:nvSpPr>
        <p:spPr>
          <a:xfrm>
            <a:off x="289976" y="873579"/>
            <a:ext cx="8486630" cy="3576183"/>
          </a:xfrm>
          <a:prstGeom prst="rect">
            <a:avLst/>
          </a:prstGeom>
        </p:spPr>
        <p:txBody>
          <a:bodyPr lIns="0" tIns="0" rIns="0" bIns="0" numCol="2"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9">
            <a:extLst>
              <a:ext uri="{FF2B5EF4-FFF2-40B4-BE49-F238E27FC236}">
                <a16:creationId xmlns:a16="http://schemas.microsoft.com/office/drawing/2014/main" id="{5AA1A5A2-D0F6-4A85-98A1-D6FF19296E56}"/>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3237652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C56D5DB7-E53A-4B18-892D-7E0F29CCAD14}"/>
              </a:ext>
            </a:extLst>
          </p:cNvPr>
          <p:cNvSpPr>
            <a:spLocks noGrp="1"/>
          </p:cNvSpPr>
          <p:nvPr>
            <p:ph type="body" sz="quarter" idx="11"/>
          </p:nvPr>
        </p:nvSpPr>
        <p:spPr>
          <a:xfrm>
            <a:off x="289976" y="873579"/>
            <a:ext cx="8486630" cy="3576183"/>
          </a:xfrm>
          <a:prstGeom prst="rect">
            <a:avLst/>
          </a:prstGeom>
        </p:spPr>
        <p:txBody>
          <a:bodyPr lIns="0" tIns="0" rIns="0" bIns="0" numCol="2"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9">
            <a:extLst>
              <a:ext uri="{FF2B5EF4-FFF2-40B4-BE49-F238E27FC236}">
                <a16:creationId xmlns:a16="http://schemas.microsoft.com/office/drawing/2014/main" id="{2B855176-6B0B-41DA-A0B5-E0C174F0371C}"/>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2540484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34CD5A2B-86D9-4A45-89FA-F272182F7468}"/>
              </a:ext>
            </a:extLst>
          </p:cNvPr>
          <p:cNvSpPr>
            <a:spLocks noGrp="1"/>
          </p:cNvSpPr>
          <p:nvPr>
            <p:ph type="body" sz="quarter" idx="11"/>
          </p:nvPr>
        </p:nvSpPr>
        <p:spPr>
          <a:xfrm>
            <a:off x="289976" y="873579"/>
            <a:ext cx="8486630" cy="3576183"/>
          </a:xfrm>
          <a:prstGeom prst="rect">
            <a:avLst/>
          </a:prstGeom>
        </p:spPr>
        <p:txBody>
          <a:bodyPr lIns="0" tIns="0" rIns="0" bIns="0" numCol="2"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9">
            <a:extLst>
              <a:ext uri="{FF2B5EF4-FFF2-40B4-BE49-F238E27FC236}">
                <a16:creationId xmlns:a16="http://schemas.microsoft.com/office/drawing/2014/main" id="{422A81A8-3584-409E-A867-58760E5D621B}"/>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167829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0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Picture Placeholder 12">
            <a:extLst>
              <a:ext uri="{FF2B5EF4-FFF2-40B4-BE49-F238E27FC236}">
                <a16:creationId xmlns:a16="http://schemas.microsoft.com/office/drawing/2014/main" id="{12DD1A3A-ECF3-4679-AAEB-CEBE44E45E81}"/>
              </a:ext>
            </a:extLst>
          </p:cNvPr>
          <p:cNvSpPr>
            <a:spLocks noGrp="1"/>
          </p:cNvSpPr>
          <p:nvPr>
            <p:ph type="pic" sz="quarter" idx="10"/>
          </p:nvPr>
        </p:nvSpPr>
        <p:spPr>
          <a:xfrm>
            <a:off x="6539593" y="1396093"/>
            <a:ext cx="3249386" cy="3233057"/>
          </a:xfrm>
          <a:prstGeom prst="ellipse">
            <a:avLst/>
          </a:prstGeom>
          <a:ln w="79375">
            <a:solidFill>
              <a:schemeClr val="bg1"/>
            </a:solidFill>
          </a:ln>
        </p:spPr>
        <p:txBody>
          <a:bodyPr/>
          <a:lstStyle/>
          <a:p>
            <a:endParaRPr lang="en-US"/>
          </a:p>
        </p:txBody>
      </p:sp>
      <p:sp>
        <p:nvSpPr>
          <p:cNvPr id="17" name="Picture Placeholder 12">
            <a:extLst>
              <a:ext uri="{FF2B5EF4-FFF2-40B4-BE49-F238E27FC236}">
                <a16:creationId xmlns:a16="http://schemas.microsoft.com/office/drawing/2014/main" id="{45BD111E-83A9-4EF1-82C6-D7D38B7AA7C9}"/>
              </a:ext>
            </a:extLst>
          </p:cNvPr>
          <p:cNvSpPr>
            <a:spLocks noGrp="1"/>
          </p:cNvSpPr>
          <p:nvPr>
            <p:ph type="pic" sz="quarter" idx="11"/>
          </p:nvPr>
        </p:nvSpPr>
        <p:spPr>
          <a:xfrm>
            <a:off x="5135336" y="3245303"/>
            <a:ext cx="2060018" cy="2106385"/>
          </a:xfrm>
          <a:prstGeom prst="ellipse">
            <a:avLst/>
          </a:prstGeom>
          <a:ln w="79375">
            <a:solidFill>
              <a:schemeClr val="bg1"/>
            </a:solidFill>
          </a:ln>
        </p:spPr>
        <p:txBody>
          <a:bodyPr/>
          <a:lstStyle/>
          <a:p>
            <a:endParaRPr lang="en-US"/>
          </a:p>
        </p:txBody>
      </p:sp>
      <p:sp>
        <p:nvSpPr>
          <p:cNvPr id="5" name="Title 6">
            <a:extLst>
              <a:ext uri="{FF2B5EF4-FFF2-40B4-BE49-F238E27FC236}">
                <a16:creationId xmlns:a16="http://schemas.microsoft.com/office/drawing/2014/main" id="{31A0F5F9-B4A0-4189-9F18-1EA4EE15C46F}"/>
              </a:ext>
            </a:extLst>
          </p:cNvPr>
          <p:cNvSpPr>
            <a:spLocks noGrp="1"/>
          </p:cNvSpPr>
          <p:nvPr>
            <p:ph type="title" hasCustomPrompt="1"/>
          </p:nvPr>
        </p:nvSpPr>
        <p:spPr>
          <a:xfrm>
            <a:off x="416379" y="693964"/>
            <a:ext cx="6947807" cy="2318658"/>
          </a:xfrm>
          <a:prstGeom prst="rect">
            <a:avLst/>
          </a:prstGeom>
        </p:spPr>
        <p:txBody>
          <a:bodyPr anchor="ctr" anchorCtr="1">
            <a:normAutofit/>
          </a:bodyPr>
          <a:lstStyle>
            <a:lvl1pPr>
              <a:lnSpc>
                <a:spcPct val="90000"/>
              </a:lnSpc>
              <a:defRPr sz="4800">
                <a:solidFill>
                  <a:schemeClr val="bg1"/>
                </a:solidFill>
                <a:latin typeface="Arial Rounded MT Bold" panose="020F0704030504030204" pitchFamily="34" charset="0"/>
              </a:defRPr>
            </a:lvl1pPr>
          </a:lstStyle>
          <a:p>
            <a:r>
              <a:rPr lang="en-US"/>
              <a:t>Presentation </a:t>
            </a:r>
            <a:br>
              <a:rPr lang="en-US"/>
            </a:br>
            <a:r>
              <a:rPr lang="en-US"/>
              <a:t>title here</a:t>
            </a:r>
          </a:p>
        </p:txBody>
      </p:sp>
    </p:spTree>
    <p:extLst>
      <p:ext uri="{BB962C8B-B14F-4D97-AF65-F5344CB8AC3E}">
        <p14:creationId xmlns:p14="http://schemas.microsoft.com/office/powerpoint/2010/main" val="145093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CDD688FC-7EBB-49BF-A531-31CD315C6E47}"/>
              </a:ext>
            </a:extLst>
          </p:cNvPr>
          <p:cNvSpPr>
            <a:spLocks noGrp="1"/>
          </p:cNvSpPr>
          <p:nvPr>
            <p:ph type="body" sz="quarter" idx="11"/>
          </p:nvPr>
        </p:nvSpPr>
        <p:spPr>
          <a:xfrm>
            <a:off x="289976" y="873579"/>
            <a:ext cx="8486630" cy="3576183"/>
          </a:xfrm>
          <a:prstGeom prst="rect">
            <a:avLst/>
          </a:prstGeom>
        </p:spPr>
        <p:txBody>
          <a:bodyPr lIns="0" tIns="0" rIns="0" bIns="0" numCol="2"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9">
            <a:extLst>
              <a:ext uri="{FF2B5EF4-FFF2-40B4-BE49-F238E27FC236}">
                <a16:creationId xmlns:a16="http://schemas.microsoft.com/office/drawing/2014/main" id="{5ED4FF7B-7ECA-4389-8DD0-B8D312265250}"/>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4235086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D48F8576-5C31-45C3-9ACA-26016714CEA4}"/>
              </a:ext>
            </a:extLst>
          </p:cNvPr>
          <p:cNvSpPr>
            <a:spLocks noGrp="1"/>
          </p:cNvSpPr>
          <p:nvPr>
            <p:ph type="body" sz="quarter" idx="11"/>
          </p:nvPr>
        </p:nvSpPr>
        <p:spPr>
          <a:xfrm>
            <a:off x="289976" y="873579"/>
            <a:ext cx="8486630" cy="3576183"/>
          </a:xfrm>
          <a:prstGeom prst="rect">
            <a:avLst/>
          </a:prstGeom>
        </p:spPr>
        <p:txBody>
          <a:bodyPr lIns="0" tIns="0" rIns="0" bIns="0" numCol="2"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9">
            <a:extLst>
              <a:ext uri="{FF2B5EF4-FFF2-40B4-BE49-F238E27FC236}">
                <a16:creationId xmlns:a16="http://schemas.microsoft.com/office/drawing/2014/main" id="{8AD057F4-8C07-4C54-9EF6-799F658DB09B}"/>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2850551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2C5F63B-A1D0-4D18-9001-516978353100}"/>
              </a:ext>
            </a:extLst>
          </p:cNvPr>
          <p:cNvSpPr>
            <a:spLocks noGrp="1"/>
          </p:cNvSpPr>
          <p:nvPr>
            <p:ph type="body" sz="quarter" idx="11"/>
          </p:nvPr>
        </p:nvSpPr>
        <p:spPr>
          <a:xfrm>
            <a:off x="289976" y="873579"/>
            <a:ext cx="8486630" cy="3576183"/>
          </a:xfrm>
          <a:prstGeom prst="rect">
            <a:avLst/>
          </a:prstGeom>
        </p:spPr>
        <p:txBody>
          <a:bodyPr lIns="0" tIns="0" rIns="0" bIns="0" numCol="2"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9">
            <a:extLst>
              <a:ext uri="{FF2B5EF4-FFF2-40B4-BE49-F238E27FC236}">
                <a16:creationId xmlns:a16="http://schemas.microsoft.com/office/drawing/2014/main" id="{C39593F5-58FD-44D2-9263-CBF9192568F1}"/>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1287483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37F7449-E397-4A43-BAA0-62D7C5A7E601}"/>
              </a:ext>
            </a:extLst>
          </p:cNvPr>
          <p:cNvSpPr>
            <a:spLocks noGrp="1"/>
          </p:cNvSpPr>
          <p:nvPr>
            <p:ph type="body" sz="quarter" idx="11"/>
          </p:nvPr>
        </p:nvSpPr>
        <p:spPr>
          <a:xfrm>
            <a:off x="289976" y="873579"/>
            <a:ext cx="8486630" cy="3576183"/>
          </a:xfrm>
          <a:prstGeom prst="rect">
            <a:avLst/>
          </a:prstGeom>
        </p:spPr>
        <p:txBody>
          <a:bodyPr lIns="0" tIns="0" rIns="0" bIns="0" numCol="2"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9">
            <a:extLst>
              <a:ext uri="{FF2B5EF4-FFF2-40B4-BE49-F238E27FC236}">
                <a16:creationId xmlns:a16="http://schemas.microsoft.com/office/drawing/2014/main" id="{2F81EA4B-4FBC-48CB-8B45-73F6928B4302}"/>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3395003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B728FF76-2CD9-4B01-BFEF-DA21D5149349}"/>
              </a:ext>
            </a:extLst>
          </p:cNvPr>
          <p:cNvSpPr>
            <a:spLocks noGrp="1"/>
          </p:cNvSpPr>
          <p:nvPr>
            <p:ph type="body" sz="quarter" idx="11"/>
          </p:nvPr>
        </p:nvSpPr>
        <p:spPr>
          <a:xfrm>
            <a:off x="289976" y="873579"/>
            <a:ext cx="6265945" cy="3576183"/>
          </a:xfrm>
          <a:prstGeom prst="rect">
            <a:avLst/>
          </a:prstGeom>
        </p:spPr>
        <p:txBody>
          <a:bodyPr lIns="0" tIns="0" rIns="0" bIns="0" numCol="1"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9">
            <a:extLst>
              <a:ext uri="{FF2B5EF4-FFF2-40B4-BE49-F238E27FC236}">
                <a16:creationId xmlns:a16="http://schemas.microsoft.com/office/drawing/2014/main" id="{6C74D5C3-BD31-4DE6-B386-44EA137E1CF9}"/>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1629392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6FFCFC1A-ACBD-4941-B8A9-68333ECAB240}"/>
              </a:ext>
            </a:extLst>
          </p:cNvPr>
          <p:cNvSpPr>
            <a:spLocks noGrp="1"/>
          </p:cNvSpPr>
          <p:nvPr>
            <p:ph type="body" sz="quarter" idx="11"/>
          </p:nvPr>
        </p:nvSpPr>
        <p:spPr>
          <a:xfrm>
            <a:off x="289976" y="873579"/>
            <a:ext cx="6265945" cy="3576183"/>
          </a:xfrm>
          <a:prstGeom prst="rect">
            <a:avLst/>
          </a:prstGeom>
        </p:spPr>
        <p:txBody>
          <a:bodyPr lIns="0" tIns="0" rIns="0" bIns="0" numCol="1"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9">
            <a:extLst>
              <a:ext uri="{FF2B5EF4-FFF2-40B4-BE49-F238E27FC236}">
                <a16:creationId xmlns:a16="http://schemas.microsoft.com/office/drawing/2014/main" id="{FA2B39D7-3026-4A24-B688-E47AF4524565}"/>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3534101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73471580-584B-4DD9-88B6-7710E595DCF3}"/>
              </a:ext>
            </a:extLst>
          </p:cNvPr>
          <p:cNvSpPr>
            <a:spLocks noGrp="1"/>
          </p:cNvSpPr>
          <p:nvPr>
            <p:ph type="body" sz="quarter" idx="11"/>
          </p:nvPr>
        </p:nvSpPr>
        <p:spPr>
          <a:xfrm>
            <a:off x="289976" y="873579"/>
            <a:ext cx="6265945" cy="3576183"/>
          </a:xfrm>
          <a:prstGeom prst="rect">
            <a:avLst/>
          </a:prstGeom>
        </p:spPr>
        <p:txBody>
          <a:bodyPr lIns="0" tIns="0" rIns="0" bIns="0" numCol="1"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9">
            <a:extLst>
              <a:ext uri="{FF2B5EF4-FFF2-40B4-BE49-F238E27FC236}">
                <a16:creationId xmlns:a16="http://schemas.microsoft.com/office/drawing/2014/main" id="{26EF7C9F-74F9-4F9B-B42C-A859E63BCD9E}"/>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1338568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59345677-B0F8-471E-82C9-523171652E4D}"/>
              </a:ext>
            </a:extLst>
          </p:cNvPr>
          <p:cNvSpPr>
            <a:spLocks noGrp="1"/>
          </p:cNvSpPr>
          <p:nvPr>
            <p:ph type="body" sz="quarter" idx="11"/>
          </p:nvPr>
        </p:nvSpPr>
        <p:spPr>
          <a:xfrm>
            <a:off x="289976" y="873579"/>
            <a:ext cx="6265945" cy="3576183"/>
          </a:xfrm>
          <a:prstGeom prst="rect">
            <a:avLst/>
          </a:prstGeom>
        </p:spPr>
        <p:txBody>
          <a:bodyPr lIns="0" tIns="0" rIns="0" bIns="0" numCol="1"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9">
            <a:extLst>
              <a:ext uri="{FF2B5EF4-FFF2-40B4-BE49-F238E27FC236}">
                <a16:creationId xmlns:a16="http://schemas.microsoft.com/office/drawing/2014/main" id="{C102232B-E27D-4BB7-93CA-F9E611CD298B}"/>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4157756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188DAFE6-1C8A-4446-9DDA-E76C59C5D24F}"/>
              </a:ext>
            </a:extLst>
          </p:cNvPr>
          <p:cNvSpPr>
            <a:spLocks noGrp="1"/>
          </p:cNvSpPr>
          <p:nvPr>
            <p:ph type="body" sz="quarter" idx="11"/>
          </p:nvPr>
        </p:nvSpPr>
        <p:spPr>
          <a:xfrm>
            <a:off x="289976" y="873579"/>
            <a:ext cx="6265945" cy="3576183"/>
          </a:xfrm>
          <a:prstGeom prst="rect">
            <a:avLst/>
          </a:prstGeom>
        </p:spPr>
        <p:txBody>
          <a:bodyPr lIns="0" tIns="0" rIns="0" bIns="0" numCol="1"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9">
            <a:extLst>
              <a:ext uri="{FF2B5EF4-FFF2-40B4-BE49-F238E27FC236}">
                <a16:creationId xmlns:a16="http://schemas.microsoft.com/office/drawing/2014/main" id="{A3F4D8E7-E740-4D45-B46A-656DC27763A5}"/>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11622837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B5B9032F-B3F2-41B6-960F-0DF6E94C6385}"/>
              </a:ext>
            </a:extLst>
          </p:cNvPr>
          <p:cNvSpPr>
            <a:spLocks noGrp="1"/>
          </p:cNvSpPr>
          <p:nvPr>
            <p:ph type="body" sz="quarter" idx="11"/>
          </p:nvPr>
        </p:nvSpPr>
        <p:spPr>
          <a:xfrm>
            <a:off x="289976" y="873579"/>
            <a:ext cx="6265945" cy="3576183"/>
          </a:xfrm>
          <a:prstGeom prst="rect">
            <a:avLst/>
          </a:prstGeom>
        </p:spPr>
        <p:txBody>
          <a:bodyPr lIns="0" tIns="0" rIns="0" bIns="0" numCol="1"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9">
            <a:extLst>
              <a:ext uri="{FF2B5EF4-FFF2-40B4-BE49-F238E27FC236}">
                <a16:creationId xmlns:a16="http://schemas.microsoft.com/office/drawing/2014/main" id="{F8DDD98C-4BD2-4ED0-9B21-08E80C17F662}"/>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189551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E1D61308-1ECE-48B3-BC21-87EEF4153064}"/>
              </a:ext>
            </a:extLst>
          </p:cNvPr>
          <p:cNvSpPr>
            <a:spLocks noGrp="1"/>
          </p:cNvSpPr>
          <p:nvPr>
            <p:ph type="title" hasCustomPrompt="1"/>
          </p:nvPr>
        </p:nvSpPr>
        <p:spPr>
          <a:xfrm>
            <a:off x="416379" y="693964"/>
            <a:ext cx="6947807" cy="2318658"/>
          </a:xfrm>
          <a:prstGeom prst="rect">
            <a:avLst/>
          </a:prstGeom>
        </p:spPr>
        <p:txBody>
          <a:bodyPr anchor="ctr" anchorCtr="1">
            <a:normAutofit/>
          </a:bodyPr>
          <a:lstStyle>
            <a:lvl1pPr>
              <a:lnSpc>
                <a:spcPct val="90000"/>
              </a:lnSpc>
              <a:defRPr sz="4800">
                <a:solidFill>
                  <a:schemeClr val="bg1"/>
                </a:solidFill>
                <a:latin typeface="Arial Rounded MT Bold" panose="020F0704030504030204" pitchFamily="34" charset="0"/>
              </a:defRPr>
            </a:lvl1pPr>
          </a:lstStyle>
          <a:p>
            <a:r>
              <a:rPr lang="en-US"/>
              <a:t>Presentation </a:t>
            </a:r>
            <a:br>
              <a:rPr lang="en-US"/>
            </a:br>
            <a:r>
              <a:rPr lang="en-US"/>
              <a:t>title here</a:t>
            </a:r>
          </a:p>
        </p:txBody>
      </p:sp>
      <p:sp>
        <p:nvSpPr>
          <p:cNvPr id="6" name="Text Placeholder 4">
            <a:extLst>
              <a:ext uri="{FF2B5EF4-FFF2-40B4-BE49-F238E27FC236}">
                <a16:creationId xmlns:a16="http://schemas.microsoft.com/office/drawing/2014/main" id="{BD76F5B4-1D0F-494F-A9D4-EC4E0900C726}"/>
              </a:ext>
            </a:extLst>
          </p:cNvPr>
          <p:cNvSpPr>
            <a:spLocks noGrp="1"/>
          </p:cNvSpPr>
          <p:nvPr>
            <p:ph type="body" sz="quarter" idx="10" hasCustomPrompt="1"/>
          </p:nvPr>
        </p:nvSpPr>
        <p:spPr>
          <a:xfrm>
            <a:off x="4802188" y="4632325"/>
            <a:ext cx="4111625" cy="393700"/>
          </a:xfrm>
          <a:prstGeom prst="rect">
            <a:avLst/>
          </a:prstGeom>
        </p:spPr>
        <p:txBody>
          <a:bodyPr lIns="0" tIns="0" rIns="0" bIns="0" anchor="ctr" anchorCtr="1"/>
          <a:lstStyle>
            <a:lvl1pPr marL="0" indent="0" algn="r">
              <a:buFontTx/>
              <a:buNone/>
              <a:defRPr sz="1800" b="1">
                <a:solidFill>
                  <a:schemeClr val="bg1"/>
                </a:solidFill>
                <a:latin typeface="Arial" panose="020B0604020202020204" pitchFamily="34" charset="0"/>
                <a:cs typeface="Arial" panose="020B0604020202020204" pitchFamily="34" charset="0"/>
              </a:defRPr>
            </a:lvl1pPr>
            <a:lvl2pPr marL="457200" indent="0">
              <a:buFontTx/>
              <a:buNone/>
              <a:defRPr sz="1800" b="1">
                <a:solidFill>
                  <a:schemeClr val="bg1"/>
                </a:solidFill>
                <a:latin typeface="Arial" panose="020B0604020202020204" pitchFamily="34" charset="0"/>
                <a:cs typeface="Arial" panose="020B0604020202020204" pitchFamily="34" charset="0"/>
              </a:defRPr>
            </a:lvl2pPr>
            <a:lvl3pPr marL="914400" indent="0">
              <a:buFontTx/>
              <a:buNone/>
              <a:defRPr sz="1800" b="1">
                <a:solidFill>
                  <a:schemeClr val="bg1"/>
                </a:solidFill>
                <a:latin typeface="Arial" panose="020B0604020202020204" pitchFamily="34" charset="0"/>
                <a:cs typeface="Arial" panose="020B0604020202020204" pitchFamily="34" charset="0"/>
              </a:defRPr>
            </a:lvl3pPr>
            <a:lvl4pPr marL="1371600" indent="0">
              <a:buFontTx/>
              <a:buNone/>
              <a:defRPr sz="1800" b="1">
                <a:solidFill>
                  <a:schemeClr val="bg1"/>
                </a:solidFill>
                <a:latin typeface="Arial" panose="020B0604020202020204" pitchFamily="34" charset="0"/>
                <a:cs typeface="Arial" panose="020B0604020202020204" pitchFamily="34" charset="0"/>
              </a:defRPr>
            </a:lvl4pPr>
            <a:lvl5pPr marL="1828800" indent="0">
              <a:buFontTx/>
              <a:buNone/>
              <a:defRPr sz="1800" b="1">
                <a:solidFill>
                  <a:schemeClr val="bg1"/>
                </a:solidFill>
                <a:latin typeface="Arial" panose="020B0604020202020204" pitchFamily="34" charset="0"/>
                <a:cs typeface="Arial" panose="020B0604020202020204" pitchFamily="34" charset="0"/>
              </a:defRPr>
            </a:lvl5pPr>
          </a:lstStyle>
          <a:p>
            <a:pPr lvl="0"/>
            <a:r>
              <a:rPr lang="en-US"/>
              <a:t>By [Name]</a:t>
            </a:r>
          </a:p>
        </p:txBody>
      </p:sp>
    </p:spTree>
    <p:extLst>
      <p:ext uri="{BB962C8B-B14F-4D97-AF65-F5344CB8AC3E}">
        <p14:creationId xmlns:p14="http://schemas.microsoft.com/office/powerpoint/2010/main" val="1714510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CB04B6E8-0CB5-4EC1-ACAB-9358F6C1EFE8}"/>
              </a:ext>
            </a:extLst>
          </p:cNvPr>
          <p:cNvSpPr>
            <a:spLocks noGrp="1"/>
          </p:cNvSpPr>
          <p:nvPr>
            <p:ph type="body" sz="quarter" idx="11"/>
          </p:nvPr>
        </p:nvSpPr>
        <p:spPr>
          <a:xfrm>
            <a:off x="289976" y="873579"/>
            <a:ext cx="6265945" cy="3576183"/>
          </a:xfrm>
          <a:prstGeom prst="rect">
            <a:avLst/>
          </a:prstGeom>
        </p:spPr>
        <p:txBody>
          <a:bodyPr lIns="0" tIns="0" rIns="0" bIns="0" numCol="1"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9">
            <a:extLst>
              <a:ext uri="{FF2B5EF4-FFF2-40B4-BE49-F238E27FC236}">
                <a16:creationId xmlns:a16="http://schemas.microsoft.com/office/drawing/2014/main" id="{D9354D22-E619-4675-9BCB-2E2F7B253976}"/>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2600430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7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5D27DE2B-6661-4DB1-B83E-505BF16E30FC}"/>
              </a:ext>
            </a:extLst>
          </p:cNvPr>
          <p:cNvSpPr>
            <a:spLocks noGrp="1"/>
          </p:cNvSpPr>
          <p:nvPr>
            <p:ph type="body" sz="quarter" idx="11"/>
          </p:nvPr>
        </p:nvSpPr>
        <p:spPr>
          <a:xfrm>
            <a:off x="289976" y="873579"/>
            <a:ext cx="6265945" cy="3576183"/>
          </a:xfrm>
          <a:prstGeom prst="rect">
            <a:avLst/>
          </a:prstGeom>
        </p:spPr>
        <p:txBody>
          <a:bodyPr lIns="0" tIns="0" rIns="0" bIns="0" numCol="1"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9">
            <a:extLst>
              <a:ext uri="{FF2B5EF4-FFF2-40B4-BE49-F238E27FC236}">
                <a16:creationId xmlns:a16="http://schemas.microsoft.com/office/drawing/2014/main" id="{875421F1-0BDE-40EC-B632-D564C3C0235C}"/>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3135279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8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53FB271A-39D5-4350-A5D0-8710DDA50AC2}"/>
              </a:ext>
            </a:extLst>
          </p:cNvPr>
          <p:cNvSpPr>
            <a:spLocks noGrp="1"/>
          </p:cNvSpPr>
          <p:nvPr>
            <p:ph type="body" sz="quarter" idx="11"/>
          </p:nvPr>
        </p:nvSpPr>
        <p:spPr>
          <a:xfrm>
            <a:off x="289976" y="873579"/>
            <a:ext cx="6265945" cy="3576183"/>
          </a:xfrm>
          <a:prstGeom prst="rect">
            <a:avLst/>
          </a:prstGeom>
        </p:spPr>
        <p:txBody>
          <a:bodyPr lIns="0" tIns="0" rIns="0" bIns="0" numCol="1"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9">
            <a:extLst>
              <a:ext uri="{FF2B5EF4-FFF2-40B4-BE49-F238E27FC236}">
                <a16:creationId xmlns:a16="http://schemas.microsoft.com/office/drawing/2014/main" id="{3E567D77-33C0-4FAA-B748-BCCF6D8EB049}"/>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250492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9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9FE082A5-5DEC-4EA1-9EDB-5F664A9CEB92}"/>
              </a:ext>
            </a:extLst>
          </p:cNvPr>
          <p:cNvSpPr>
            <a:spLocks noGrp="1"/>
          </p:cNvSpPr>
          <p:nvPr>
            <p:ph type="body" sz="quarter" idx="11"/>
          </p:nvPr>
        </p:nvSpPr>
        <p:spPr>
          <a:xfrm>
            <a:off x="289976" y="873579"/>
            <a:ext cx="6265945" cy="3576183"/>
          </a:xfrm>
          <a:prstGeom prst="rect">
            <a:avLst/>
          </a:prstGeom>
        </p:spPr>
        <p:txBody>
          <a:bodyPr lIns="0" tIns="0" rIns="0" bIns="0" numCol="1"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9">
            <a:extLst>
              <a:ext uri="{FF2B5EF4-FFF2-40B4-BE49-F238E27FC236}">
                <a16:creationId xmlns:a16="http://schemas.microsoft.com/office/drawing/2014/main" id="{3093C76E-277B-453E-8DF8-FD2048683A8E}"/>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3153835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95411599-338F-4FEE-ABD6-6F16A2787E16}"/>
              </a:ext>
            </a:extLst>
          </p:cNvPr>
          <p:cNvSpPr>
            <a:spLocks noGrp="1"/>
          </p:cNvSpPr>
          <p:nvPr>
            <p:ph type="body" sz="quarter" idx="11"/>
          </p:nvPr>
        </p:nvSpPr>
        <p:spPr>
          <a:xfrm>
            <a:off x="289976" y="873579"/>
            <a:ext cx="6265945" cy="3576183"/>
          </a:xfrm>
          <a:prstGeom prst="rect">
            <a:avLst/>
          </a:prstGeom>
        </p:spPr>
        <p:txBody>
          <a:bodyPr lIns="0" tIns="0" rIns="0" bIns="0" numCol="1"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9">
            <a:extLst>
              <a:ext uri="{FF2B5EF4-FFF2-40B4-BE49-F238E27FC236}">
                <a16:creationId xmlns:a16="http://schemas.microsoft.com/office/drawing/2014/main" id="{B90E2451-DF94-4542-AF90-78E0B8A27F4E}"/>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502270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F751A0B-F791-4E1D-8FCC-46E859D6C747}"/>
              </a:ext>
            </a:extLst>
          </p:cNvPr>
          <p:cNvSpPr>
            <a:spLocks noGrp="1"/>
          </p:cNvSpPr>
          <p:nvPr>
            <p:ph type="body" sz="quarter" idx="11"/>
          </p:nvPr>
        </p:nvSpPr>
        <p:spPr>
          <a:xfrm>
            <a:off x="289976" y="873579"/>
            <a:ext cx="6265945" cy="3576183"/>
          </a:xfrm>
          <a:prstGeom prst="rect">
            <a:avLst/>
          </a:prstGeom>
        </p:spPr>
        <p:txBody>
          <a:bodyPr lIns="0" tIns="0" rIns="0" bIns="0" numCol="1"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9">
            <a:extLst>
              <a:ext uri="{FF2B5EF4-FFF2-40B4-BE49-F238E27FC236}">
                <a16:creationId xmlns:a16="http://schemas.microsoft.com/office/drawing/2014/main" id="{C740AE6B-D078-4122-8A22-C849A3CC1408}"/>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30081605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CF021ED4-C27B-4BD8-8FBB-53CD18BACE9C}"/>
              </a:ext>
            </a:extLst>
          </p:cNvPr>
          <p:cNvSpPr>
            <a:spLocks noGrp="1"/>
          </p:cNvSpPr>
          <p:nvPr>
            <p:ph type="body" sz="quarter" idx="11"/>
          </p:nvPr>
        </p:nvSpPr>
        <p:spPr>
          <a:xfrm>
            <a:off x="289976" y="873579"/>
            <a:ext cx="6265945" cy="3576183"/>
          </a:xfrm>
          <a:prstGeom prst="rect">
            <a:avLst/>
          </a:prstGeom>
        </p:spPr>
        <p:txBody>
          <a:bodyPr lIns="0" tIns="0" rIns="0" bIns="0" numCol="1"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9">
            <a:extLst>
              <a:ext uri="{FF2B5EF4-FFF2-40B4-BE49-F238E27FC236}">
                <a16:creationId xmlns:a16="http://schemas.microsoft.com/office/drawing/2014/main" id="{9D9F6B0D-9311-4E2B-BDF0-83CE81DD957E}"/>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3645324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8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8842460B-9BC9-47C6-B4CC-C69946075C6C}"/>
              </a:ext>
            </a:extLst>
          </p:cNvPr>
          <p:cNvSpPr>
            <a:spLocks noGrp="1"/>
          </p:cNvSpPr>
          <p:nvPr>
            <p:ph type="body" sz="quarter" idx="11"/>
          </p:nvPr>
        </p:nvSpPr>
        <p:spPr>
          <a:xfrm>
            <a:off x="289976" y="873579"/>
            <a:ext cx="3971781" cy="3576183"/>
          </a:xfrm>
          <a:prstGeom prst="rect">
            <a:avLst/>
          </a:prstGeom>
        </p:spPr>
        <p:txBody>
          <a:bodyPr lIns="0" tIns="0" rIns="0" bIns="0" numCol="1"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a:extLst>
              <a:ext uri="{FF2B5EF4-FFF2-40B4-BE49-F238E27FC236}">
                <a16:creationId xmlns:a16="http://schemas.microsoft.com/office/drawing/2014/main" id="{F5A8AB65-172F-4F44-9A1F-8CBFD22EE08A}"/>
              </a:ext>
            </a:extLst>
          </p:cNvPr>
          <p:cNvSpPr>
            <a:spLocks noGrp="1"/>
          </p:cNvSpPr>
          <p:nvPr>
            <p:ph sz="quarter" idx="13" hasCustomPrompt="1"/>
          </p:nvPr>
        </p:nvSpPr>
        <p:spPr>
          <a:xfrm>
            <a:off x="4572000" y="873579"/>
            <a:ext cx="4282023" cy="3923052"/>
          </a:xfrm>
          <a:prstGeom prst="rect">
            <a:avLst/>
          </a:prstGeom>
          <a:ln w="76200">
            <a:solidFill>
              <a:schemeClr val="bg1"/>
            </a:solidFill>
            <a:miter lim="800000"/>
          </a:ln>
        </p:spPr>
        <p:txBody>
          <a:bodyPr lIns="0" tIns="0" rIns="91440" bIns="0"/>
          <a:lstStyle>
            <a:lvl1pPr marL="0" indent="0">
              <a:buNone/>
              <a:defRPr sz="2400" b="1">
                <a:latin typeface="Arial" panose="020B0604020202020204" pitchFamily="34" charset="0"/>
                <a:cs typeface="Arial" panose="020B0604020202020204" pitchFamily="34" charset="0"/>
              </a:defRPr>
            </a:lvl1pPr>
          </a:lstStyle>
          <a:p>
            <a:pPr lvl="0"/>
            <a:r>
              <a:rPr lang="en-US"/>
              <a:t>Click icon to add images and graphs</a:t>
            </a:r>
          </a:p>
        </p:txBody>
      </p:sp>
      <p:sp>
        <p:nvSpPr>
          <p:cNvPr id="5" name="Title 9">
            <a:extLst>
              <a:ext uri="{FF2B5EF4-FFF2-40B4-BE49-F238E27FC236}">
                <a16:creationId xmlns:a16="http://schemas.microsoft.com/office/drawing/2014/main" id="{4C37A6F1-FE20-4E62-B844-24AAFCB49B7E}"/>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3450208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9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EAE542C2-7AE2-440E-9131-4D97C08B9E1A}"/>
              </a:ext>
            </a:extLst>
          </p:cNvPr>
          <p:cNvSpPr>
            <a:spLocks noGrp="1"/>
          </p:cNvSpPr>
          <p:nvPr>
            <p:ph type="body" sz="quarter" idx="11"/>
          </p:nvPr>
        </p:nvSpPr>
        <p:spPr>
          <a:xfrm>
            <a:off x="289976" y="873579"/>
            <a:ext cx="3971781" cy="3576183"/>
          </a:xfrm>
          <a:prstGeom prst="rect">
            <a:avLst/>
          </a:prstGeom>
        </p:spPr>
        <p:txBody>
          <a:bodyPr lIns="0" tIns="0" rIns="0" bIns="0" numCol="1"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a:extLst>
              <a:ext uri="{FF2B5EF4-FFF2-40B4-BE49-F238E27FC236}">
                <a16:creationId xmlns:a16="http://schemas.microsoft.com/office/drawing/2014/main" id="{D29EA1A5-B3C6-40A4-BE28-ED4F5A6DFCEA}"/>
              </a:ext>
            </a:extLst>
          </p:cNvPr>
          <p:cNvSpPr>
            <a:spLocks noGrp="1"/>
          </p:cNvSpPr>
          <p:nvPr>
            <p:ph sz="quarter" idx="13" hasCustomPrompt="1"/>
          </p:nvPr>
        </p:nvSpPr>
        <p:spPr>
          <a:xfrm>
            <a:off x="4572000" y="873579"/>
            <a:ext cx="4282023" cy="3923052"/>
          </a:xfrm>
          <a:prstGeom prst="rect">
            <a:avLst/>
          </a:prstGeom>
          <a:ln w="76200">
            <a:solidFill>
              <a:schemeClr val="bg1"/>
            </a:solidFill>
            <a:miter lim="800000"/>
          </a:ln>
        </p:spPr>
        <p:txBody>
          <a:bodyPr lIns="0" tIns="0" rIns="91440" bIns="0"/>
          <a:lstStyle>
            <a:lvl1pPr marL="0" indent="0">
              <a:buNone/>
              <a:defRPr sz="2400" b="1">
                <a:latin typeface="Arial" panose="020B0604020202020204" pitchFamily="34" charset="0"/>
                <a:cs typeface="Arial" panose="020B0604020202020204" pitchFamily="34" charset="0"/>
              </a:defRPr>
            </a:lvl1pPr>
          </a:lstStyle>
          <a:p>
            <a:pPr lvl="0"/>
            <a:r>
              <a:rPr lang="en-US"/>
              <a:t>Click icon to add images and graphs</a:t>
            </a:r>
          </a:p>
        </p:txBody>
      </p:sp>
      <p:sp>
        <p:nvSpPr>
          <p:cNvPr id="5" name="Title 9">
            <a:extLst>
              <a:ext uri="{FF2B5EF4-FFF2-40B4-BE49-F238E27FC236}">
                <a16:creationId xmlns:a16="http://schemas.microsoft.com/office/drawing/2014/main" id="{CE078DBA-4B3D-4250-B2F2-7166EA6F8BEB}"/>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1060615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01B03681-0A2A-4740-B52C-2C39518DF9F7}"/>
              </a:ext>
            </a:extLst>
          </p:cNvPr>
          <p:cNvSpPr>
            <a:spLocks noGrp="1"/>
          </p:cNvSpPr>
          <p:nvPr>
            <p:ph type="body" sz="quarter" idx="11"/>
          </p:nvPr>
        </p:nvSpPr>
        <p:spPr>
          <a:xfrm>
            <a:off x="289976" y="873579"/>
            <a:ext cx="3971781" cy="3576183"/>
          </a:xfrm>
          <a:prstGeom prst="rect">
            <a:avLst/>
          </a:prstGeom>
        </p:spPr>
        <p:txBody>
          <a:bodyPr lIns="0" tIns="0" rIns="0" bIns="0" numCol="1"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a:extLst>
              <a:ext uri="{FF2B5EF4-FFF2-40B4-BE49-F238E27FC236}">
                <a16:creationId xmlns:a16="http://schemas.microsoft.com/office/drawing/2014/main" id="{DAD3ACA4-C19E-4E6E-BD9E-DC8DB8988DB6}"/>
              </a:ext>
            </a:extLst>
          </p:cNvPr>
          <p:cNvSpPr>
            <a:spLocks noGrp="1"/>
          </p:cNvSpPr>
          <p:nvPr>
            <p:ph sz="quarter" idx="13" hasCustomPrompt="1"/>
          </p:nvPr>
        </p:nvSpPr>
        <p:spPr>
          <a:xfrm>
            <a:off x="4572000" y="873579"/>
            <a:ext cx="4282023" cy="3923052"/>
          </a:xfrm>
          <a:prstGeom prst="rect">
            <a:avLst/>
          </a:prstGeom>
          <a:ln w="76200">
            <a:solidFill>
              <a:schemeClr val="bg1"/>
            </a:solidFill>
            <a:miter lim="800000"/>
          </a:ln>
        </p:spPr>
        <p:txBody>
          <a:bodyPr lIns="0" tIns="0" rIns="91440" bIns="0"/>
          <a:lstStyle>
            <a:lvl1pPr marL="0" indent="0">
              <a:buNone/>
              <a:defRPr sz="2400" b="1">
                <a:latin typeface="Arial" panose="020B0604020202020204" pitchFamily="34" charset="0"/>
                <a:cs typeface="Arial" panose="020B0604020202020204" pitchFamily="34" charset="0"/>
              </a:defRPr>
            </a:lvl1pPr>
          </a:lstStyle>
          <a:p>
            <a:pPr lvl="0"/>
            <a:r>
              <a:rPr lang="en-US"/>
              <a:t>Click icon to add images and graphs</a:t>
            </a:r>
          </a:p>
        </p:txBody>
      </p:sp>
      <p:sp>
        <p:nvSpPr>
          <p:cNvPr id="5" name="Title 9">
            <a:extLst>
              <a:ext uri="{FF2B5EF4-FFF2-40B4-BE49-F238E27FC236}">
                <a16:creationId xmlns:a16="http://schemas.microsoft.com/office/drawing/2014/main" id="{AADFE77C-13E6-4615-B574-250DD1034750}"/>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282302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icture Placeholder 12">
            <a:extLst>
              <a:ext uri="{FF2B5EF4-FFF2-40B4-BE49-F238E27FC236}">
                <a16:creationId xmlns:a16="http://schemas.microsoft.com/office/drawing/2014/main" id="{95B50169-D160-4302-8E9A-6208CE445EB4}"/>
              </a:ext>
            </a:extLst>
          </p:cNvPr>
          <p:cNvSpPr>
            <a:spLocks noGrp="1"/>
          </p:cNvSpPr>
          <p:nvPr>
            <p:ph type="pic" sz="quarter" idx="10"/>
          </p:nvPr>
        </p:nvSpPr>
        <p:spPr>
          <a:xfrm>
            <a:off x="6539593" y="1396093"/>
            <a:ext cx="3249386" cy="3233057"/>
          </a:xfrm>
          <a:prstGeom prst="ellipse">
            <a:avLst/>
          </a:prstGeom>
          <a:ln w="79375">
            <a:solidFill>
              <a:schemeClr val="bg1"/>
            </a:solidFill>
          </a:ln>
        </p:spPr>
        <p:txBody>
          <a:bodyPr/>
          <a:lstStyle/>
          <a:p>
            <a:endParaRPr lang="en-US"/>
          </a:p>
        </p:txBody>
      </p:sp>
      <p:sp>
        <p:nvSpPr>
          <p:cNvPr id="5" name="Picture Placeholder 12">
            <a:extLst>
              <a:ext uri="{FF2B5EF4-FFF2-40B4-BE49-F238E27FC236}">
                <a16:creationId xmlns:a16="http://schemas.microsoft.com/office/drawing/2014/main" id="{A582D4A9-B5EC-4F04-81A0-51E1CC18A9BF}"/>
              </a:ext>
            </a:extLst>
          </p:cNvPr>
          <p:cNvSpPr>
            <a:spLocks noGrp="1"/>
          </p:cNvSpPr>
          <p:nvPr>
            <p:ph type="pic" sz="quarter" idx="11"/>
          </p:nvPr>
        </p:nvSpPr>
        <p:spPr>
          <a:xfrm>
            <a:off x="5135336" y="3245303"/>
            <a:ext cx="2060018" cy="2106385"/>
          </a:xfrm>
          <a:prstGeom prst="ellipse">
            <a:avLst/>
          </a:prstGeom>
          <a:ln w="79375">
            <a:solidFill>
              <a:schemeClr val="bg1"/>
            </a:solidFill>
          </a:ln>
        </p:spPr>
        <p:txBody>
          <a:bodyPr/>
          <a:lstStyle/>
          <a:p>
            <a:endParaRPr lang="en-US"/>
          </a:p>
        </p:txBody>
      </p:sp>
      <p:sp>
        <p:nvSpPr>
          <p:cNvPr id="6" name="Title 6">
            <a:extLst>
              <a:ext uri="{FF2B5EF4-FFF2-40B4-BE49-F238E27FC236}">
                <a16:creationId xmlns:a16="http://schemas.microsoft.com/office/drawing/2014/main" id="{63415B99-1E53-4C77-884F-A9AC341BDE20}"/>
              </a:ext>
            </a:extLst>
          </p:cNvPr>
          <p:cNvSpPr>
            <a:spLocks noGrp="1"/>
          </p:cNvSpPr>
          <p:nvPr>
            <p:ph type="title" hasCustomPrompt="1"/>
          </p:nvPr>
        </p:nvSpPr>
        <p:spPr>
          <a:xfrm>
            <a:off x="416379" y="693964"/>
            <a:ext cx="6947807" cy="2318658"/>
          </a:xfrm>
          <a:prstGeom prst="rect">
            <a:avLst/>
          </a:prstGeom>
        </p:spPr>
        <p:txBody>
          <a:bodyPr anchor="ctr" anchorCtr="1">
            <a:normAutofit/>
          </a:bodyPr>
          <a:lstStyle>
            <a:lvl1pPr>
              <a:lnSpc>
                <a:spcPct val="90000"/>
              </a:lnSpc>
              <a:defRPr sz="4800">
                <a:solidFill>
                  <a:schemeClr val="bg1"/>
                </a:solidFill>
                <a:latin typeface="Arial Rounded MT Bold" panose="020F0704030504030204" pitchFamily="34" charset="0"/>
              </a:defRPr>
            </a:lvl1pPr>
          </a:lstStyle>
          <a:p>
            <a:r>
              <a:rPr lang="en-US"/>
              <a:t>Presentation </a:t>
            </a:r>
            <a:br>
              <a:rPr lang="en-US"/>
            </a:br>
            <a:r>
              <a:rPr lang="en-US"/>
              <a:t>title here</a:t>
            </a:r>
          </a:p>
        </p:txBody>
      </p:sp>
    </p:spTree>
    <p:extLst>
      <p:ext uri="{BB962C8B-B14F-4D97-AF65-F5344CB8AC3E}">
        <p14:creationId xmlns:p14="http://schemas.microsoft.com/office/powerpoint/2010/main" val="4286204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611A4400-4E9E-41E7-B867-3AE10E83B762}"/>
              </a:ext>
            </a:extLst>
          </p:cNvPr>
          <p:cNvSpPr>
            <a:spLocks noGrp="1"/>
          </p:cNvSpPr>
          <p:nvPr>
            <p:ph type="body" sz="quarter" idx="11"/>
          </p:nvPr>
        </p:nvSpPr>
        <p:spPr>
          <a:xfrm>
            <a:off x="289976" y="873579"/>
            <a:ext cx="3971781" cy="3576183"/>
          </a:xfrm>
          <a:prstGeom prst="rect">
            <a:avLst/>
          </a:prstGeom>
        </p:spPr>
        <p:txBody>
          <a:bodyPr lIns="0" tIns="0" rIns="0" bIns="0" numCol="1"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a:extLst>
              <a:ext uri="{FF2B5EF4-FFF2-40B4-BE49-F238E27FC236}">
                <a16:creationId xmlns:a16="http://schemas.microsoft.com/office/drawing/2014/main" id="{EC330946-E27B-44C4-A89B-9C5FB66450B9}"/>
              </a:ext>
            </a:extLst>
          </p:cNvPr>
          <p:cNvSpPr>
            <a:spLocks noGrp="1"/>
          </p:cNvSpPr>
          <p:nvPr>
            <p:ph sz="quarter" idx="13" hasCustomPrompt="1"/>
          </p:nvPr>
        </p:nvSpPr>
        <p:spPr>
          <a:xfrm>
            <a:off x="4572000" y="873579"/>
            <a:ext cx="4282023" cy="3923052"/>
          </a:xfrm>
          <a:prstGeom prst="rect">
            <a:avLst/>
          </a:prstGeom>
          <a:ln w="76200">
            <a:solidFill>
              <a:schemeClr val="bg1"/>
            </a:solidFill>
            <a:miter lim="800000"/>
          </a:ln>
        </p:spPr>
        <p:txBody>
          <a:bodyPr lIns="0" tIns="0" rIns="91440" bIns="0"/>
          <a:lstStyle>
            <a:lvl1pPr marL="0" indent="0">
              <a:buNone/>
              <a:defRPr sz="2400" b="1">
                <a:latin typeface="Arial" panose="020B0604020202020204" pitchFamily="34" charset="0"/>
                <a:cs typeface="Arial" panose="020B0604020202020204" pitchFamily="34" charset="0"/>
              </a:defRPr>
            </a:lvl1pPr>
          </a:lstStyle>
          <a:p>
            <a:pPr lvl="0"/>
            <a:r>
              <a:rPr lang="en-US"/>
              <a:t>Click icon to add images and graphs</a:t>
            </a:r>
          </a:p>
        </p:txBody>
      </p:sp>
      <p:sp>
        <p:nvSpPr>
          <p:cNvPr id="5" name="Title 9">
            <a:extLst>
              <a:ext uri="{FF2B5EF4-FFF2-40B4-BE49-F238E27FC236}">
                <a16:creationId xmlns:a16="http://schemas.microsoft.com/office/drawing/2014/main" id="{6DFB51B3-4F07-45DA-B95C-C22110BC5480}"/>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2963289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E7840A7A-FEDC-41CC-A133-1A6862B778B2}"/>
              </a:ext>
            </a:extLst>
          </p:cNvPr>
          <p:cNvSpPr>
            <a:spLocks noGrp="1"/>
          </p:cNvSpPr>
          <p:nvPr>
            <p:ph type="body" sz="quarter" idx="11"/>
          </p:nvPr>
        </p:nvSpPr>
        <p:spPr>
          <a:xfrm>
            <a:off x="289976" y="873579"/>
            <a:ext cx="3971781" cy="3576183"/>
          </a:xfrm>
          <a:prstGeom prst="rect">
            <a:avLst/>
          </a:prstGeom>
        </p:spPr>
        <p:txBody>
          <a:bodyPr lIns="0" tIns="0" rIns="0" bIns="0" numCol="1"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a:extLst>
              <a:ext uri="{FF2B5EF4-FFF2-40B4-BE49-F238E27FC236}">
                <a16:creationId xmlns:a16="http://schemas.microsoft.com/office/drawing/2014/main" id="{C72AC478-5CFC-4DD5-9481-E883A8A76F5B}"/>
              </a:ext>
            </a:extLst>
          </p:cNvPr>
          <p:cNvSpPr>
            <a:spLocks noGrp="1"/>
          </p:cNvSpPr>
          <p:nvPr>
            <p:ph sz="quarter" idx="13" hasCustomPrompt="1"/>
          </p:nvPr>
        </p:nvSpPr>
        <p:spPr>
          <a:xfrm>
            <a:off x="4572000" y="873579"/>
            <a:ext cx="4282023" cy="3923052"/>
          </a:xfrm>
          <a:prstGeom prst="rect">
            <a:avLst/>
          </a:prstGeom>
          <a:ln w="76200">
            <a:solidFill>
              <a:schemeClr val="bg1"/>
            </a:solidFill>
            <a:miter lim="800000"/>
          </a:ln>
        </p:spPr>
        <p:txBody>
          <a:bodyPr lIns="0" tIns="0" rIns="91440" bIns="0"/>
          <a:lstStyle>
            <a:lvl1pPr marL="0" indent="0">
              <a:buNone/>
              <a:defRPr sz="2400" b="1">
                <a:latin typeface="Arial" panose="020B0604020202020204" pitchFamily="34" charset="0"/>
                <a:cs typeface="Arial" panose="020B0604020202020204" pitchFamily="34" charset="0"/>
              </a:defRPr>
            </a:lvl1pPr>
          </a:lstStyle>
          <a:p>
            <a:pPr lvl="0"/>
            <a:r>
              <a:rPr lang="en-US"/>
              <a:t>Click icon to add images and graphs</a:t>
            </a:r>
          </a:p>
        </p:txBody>
      </p:sp>
      <p:sp>
        <p:nvSpPr>
          <p:cNvPr id="5" name="Title 9">
            <a:extLst>
              <a:ext uri="{FF2B5EF4-FFF2-40B4-BE49-F238E27FC236}">
                <a16:creationId xmlns:a16="http://schemas.microsoft.com/office/drawing/2014/main" id="{3B2D34FD-B5B8-49E7-8AF3-F33BA6F02A12}"/>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6959322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D3B6C568-9A41-4AAD-94C9-42AF3F250559}"/>
              </a:ext>
            </a:extLst>
          </p:cNvPr>
          <p:cNvSpPr>
            <a:spLocks noGrp="1"/>
          </p:cNvSpPr>
          <p:nvPr>
            <p:ph type="body" sz="quarter" idx="11"/>
          </p:nvPr>
        </p:nvSpPr>
        <p:spPr>
          <a:xfrm>
            <a:off x="289976" y="873579"/>
            <a:ext cx="3971781" cy="3576183"/>
          </a:xfrm>
          <a:prstGeom prst="rect">
            <a:avLst/>
          </a:prstGeom>
        </p:spPr>
        <p:txBody>
          <a:bodyPr lIns="0" tIns="0" rIns="0" bIns="0" numCol="1"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C90707A6-9F04-4985-A50B-36D5107376CC}"/>
              </a:ext>
            </a:extLst>
          </p:cNvPr>
          <p:cNvSpPr>
            <a:spLocks noGrp="1"/>
          </p:cNvSpPr>
          <p:nvPr>
            <p:ph sz="quarter" idx="13" hasCustomPrompt="1"/>
          </p:nvPr>
        </p:nvSpPr>
        <p:spPr>
          <a:xfrm>
            <a:off x="4572000" y="873579"/>
            <a:ext cx="4282023" cy="3923052"/>
          </a:xfrm>
          <a:prstGeom prst="rect">
            <a:avLst/>
          </a:prstGeom>
          <a:ln w="76200">
            <a:solidFill>
              <a:schemeClr val="bg1"/>
            </a:solidFill>
            <a:miter lim="800000"/>
          </a:ln>
        </p:spPr>
        <p:txBody>
          <a:bodyPr lIns="0" tIns="0" rIns="91440" bIns="0"/>
          <a:lstStyle>
            <a:lvl1pPr marL="0" indent="0">
              <a:buNone/>
              <a:defRPr sz="2400" b="1">
                <a:latin typeface="Arial" panose="020B0604020202020204" pitchFamily="34" charset="0"/>
                <a:cs typeface="Arial" panose="020B0604020202020204" pitchFamily="34" charset="0"/>
              </a:defRPr>
            </a:lvl1pPr>
          </a:lstStyle>
          <a:p>
            <a:pPr lvl="0"/>
            <a:r>
              <a:rPr lang="en-US"/>
              <a:t>Click icon to add images and graphs</a:t>
            </a:r>
          </a:p>
        </p:txBody>
      </p:sp>
      <p:sp>
        <p:nvSpPr>
          <p:cNvPr id="5" name="Title 9">
            <a:extLst>
              <a:ext uri="{FF2B5EF4-FFF2-40B4-BE49-F238E27FC236}">
                <a16:creationId xmlns:a16="http://schemas.microsoft.com/office/drawing/2014/main" id="{2DEF4EE9-C55C-48CB-B141-DD1F6CCBA429}"/>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8489216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ABE3760-3933-4CDC-ADF8-5DE10CC46402}"/>
              </a:ext>
            </a:extLst>
          </p:cNvPr>
          <p:cNvSpPr>
            <a:spLocks noGrp="1"/>
          </p:cNvSpPr>
          <p:nvPr>
            <p:ph type="body" sz="quarter" idx="11"/>
          </p:nvPr>
        </p:nvSpPr>
        <p:spPr>
          <a:xfrm>
            <a:off x="289976" y="873579"/>
            <a:ext cx="3971781" cy="3576183"/>
          </a:xfrm>
          <a:prstGeom prst="rect">
            <a:avLst/>
          </a:prstGeom>
        </p:spPr>
        <p:txBody>
          <a:bodyPr lIns="0" tIns="0" rIns="0" bIns="0" numCol="1"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a:extLst>
              <a:ext uri="{FF2B5EF4-FFF2-40B4-BE49-F238E27FC236}">
                <a16:creationId xmlns:a16="http://schemas.microsoft.com/office/drawing/2014/main" id="{D1B94309-F7C6-4101-8C27-64F1BAC90153}"/>
              </a:ext>
            </a:extLst>
          </p:cNvPr>
          <p:cNvSpPr>
            <a:spLocks noGrp="1"/>
          </p:cNvSpPr>
          <p:nvPr>
            <p:ph sz="quarter" idx="13" hasCustomPrompt="1"/>
          </p:nvPr>
        </p:nvSpPr>
        <p:spPr>
          <a:xfrm>
            <a:off x="4572000" y="873579"/>
            <a:ext cx="4282023" cy="3923052"/>
          </a:xfrm>
          <a:prstGeom prst="rect">
            <a:avLst/>
          </a:prstGeom>
          <a:ln w="76200">
            <a:solidFill>
              <a:schemeClr val="bg1"/>
            </a:solidFill>
            <a:miter lim="800000"/>
          </a:ln>
        </p:spPr>
        <p:txBody>
          <a:bodyPr lIns="0" tIns="0" rIns="91440" bIns="0"/>
          <a:lstStyle>
            <a:lvl1pPr marL="0" indent="0">
              <a:buNone/>
              <a:defRPr sz="2400" b="1">
                <a:latin typeface="Arial" panose="020B0604020202020204" pitchFamily="34" charset="0"/>
                <a:cs typeface="Arial" panose="020B0604020202020204" pitchFamily="34" charset="0"/>
              </a:defRPr>
            </a:lvl1pPr>
          </a:lstStyle>
          <a:p>
            <a:pPr lvl="0"/>
            <a:r>
              <a:rPr lang="en-US"/>
              <a:t>Click icon to add images and graphs</a:t>
            </a:r>
          </a:p>
        </p:txBody>
      </p:sp>
      <p:sp>
        <p:nvSpPr>
          <p:cNvPr id="5" name="Title 9">
            <a:extLst>
              <a:ext uri="{FF2B5EF4-FFF2-40B4-BE49-F238E27FC236}">
                <a16:creationId xmlns:a16="http://schemas.microsoft.com/office/drawing/2014/main" id="{09F925B3-0942-4BC2-A9E5-E496CBAEA445}"/>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12920977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7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A3D140F3-8881-420E-AF53-BCFBADDFD5B2}"/>
              </a:ext>
            </a:extLst>
          </p:cNvPr>
          <p:cNvSpPr>
            <a:spLocks noGrp="1"/>
          </p:cNvSpPr>
          <p:nvPr>
            <p:ph type="body" sz="quarter" idx="11"/>
          </p:nvPr>
        </p:nvSpPr>
        <p:spPr>
          <a:xfrm>
            <a:off x="289976" y="873579"/>
            <a:ext cx="3971781" cy="3576183"/>
          </a:xfrm>
          <a:prstGeom prst="rect">
            <a:avLst/>
          </a:prstGeom>
        </p:spPr>
        <p:txBody>
          <a:bodyPr lIns="0" tIns="0" rIns="0" bIns="0" numCol="1" spcCol="457200"/>
          <a:lstStyle>
            <a:lvl1pPr>
              <a:defRPr sz="2400" b="1">
                <a:solidFill>
                  <a:schemeClr val="tx2"/>
                </a:solidFill>
                <a:latin typeface="Arial" panose="020B0604020202020204" pitchFamily="34" charset="0"/>
                <a:cs typeface="Arial" panose="020B0604020202020204" pitchFamily="34" charset="0"/>
              </a:defRPr>
            </a:lvl1pPr>
            <a:lvl2pPr>
              <a:defRPr sz="2400" b="1">
                <a:solidFill>
                  <a:schemeClr val="tx2"/>
                </a:solidFill>
                <a:latin typeface="Arial" panose="020B0604020202020204" pitchFamily="34" charset="0"/>
                <a:cs typeface="Arial" panose="020B0604020202020204" pitchFamily="34" charset="0"/>
              </a:defRPr>
            </a:lvl2pPr>
            <a:lvl3pPr>
              <a:defRPr sz="2400" b="1">
                <a:solidFill>
                  <a:schemeClr val="tx2"/>
                </a:solidFill>
                <a:latin typeface="Arial" panose="020B0604020202020204" pitchFamily="34" charset="0"/>
                <a:cs typeface="Arial" panose="020B0604020202020204" pitchFamily="34" charset="0"/>
              </a:defRPr>
            </a:lvl3pPr>
            <a:lvl4pPr>
              <a:defRPr sz="2400" b="1">
                <a:solidFill>
                  <a:schemeClr val="tx2"/>
                </a:solidFill>
                <a:latin typeface="Arial" panose="020B0604020202020204" pitchFamily="34" charset="0"/>
                <a:cs typeface="Arial" panose="020B0604020202020204" pitchFamily="34" charset="0"/>
              </a:defRPr>
            </a:lvl4pPr>
            <a:lvl5pPr>
              <a:defRPr sz="2400" b="1">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000F8717-5303-4662-B662-9644A4AC1EB3}"/>
              </a:ext>
            </a:extLst>
          </p:cNvPr>
          <p:cNvSpPr>
            <a:spLocks noGrp="1"/>
          </p:cNvSpPr>
          <p:nvPr>
            <p:ph sz="quarter" idx="13" hasCustomPrompt="1"/>
          </p:nvPr>
        </p:nvSpPr>
        <p:spPr>
          <a:xfrm>
            <a:off x="4572000" y="873579"/>
            <a:ext cx="4282023" cy="3923052"/>
          </a:xfrm>
          <a:prstGeom prst="rect">
            <a:avLst/>
          </a:prstGeom>
          <a:ln w="76200">
            <a:solidFill>
              <a:schemeClr val="bg1"/>
            </a:solidFill>
            <a:miter lim="800000"/>
          </a:ln>
        </p:spPr>
        <p:txBody>
          <a:bodyPr lIns="0" tIns="0" rIns="91440" bIns="0"/>
          <a:lstStyle>
            <a:lvl1pPr marL="0" indent="0">
              <a:buNone/>
              <a:defRPr sz="2400" b="1">
                <a:latin typeface="Arial" panose="020B0604020202020204" pitchFamily="34" charset="0"/>
                <a:cs typeface="Arial" panose="020B0604020202020204" pitchFamily="34" charset="0"/>
              </a:defRPr>
            </a:lvl1pPr>
          </a:lstStyle>
          <a:p>
            <a:pPr lvl="0"/>
            <a:r>
              <a:rPr lang="en-US"/>
              <a:t>Click icon to add images and graphs</a:t>
            </a:r>
          </a:p>
        </p:txBody>
      </p:sp>
      <p:sp>
        <p:nvSpPr>
          <p:cNvPr id="8" name="Title 9">
            <a:extLst>
              <a:ext uri="{FF2B5EF4-FFF2-40B4-BE49-F238E27FC236}">
                <a16:creationId xmlns:a16="http://schemas.microsoft.com/office/drawing/2014/main" id="{510E7173-20AC-47BE-BFE9-0E6157BACF54}"/>
              </a:ext>
            </a:extLst>
          </p:cNvPr>
          <p:cNvSpPr>
            <a:spLocks noGrp="1"/>
          </p:cNvSpPr>
          <p:nvPr>
            <p:ph type="title" hasCustomPrompt="1"/>
          </p:nvPr>
        </p:nvSpPr>
        <p:spPr>
          <a:xfrm>
            <a:off x="289977" y="173812"/>
            <a:ext cx="8486630" cy="622601"/>
          </a:xfrm>
          <a:prstGeom prst="rect">
            <a:avLst/>
          </a:prstGeom>
        </p:spPr>
        <p:txBody>
          <a:bodyPr lIns="0" tIns="0" rIns="0" bIns="0" anchor="ctr"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1448454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E1C729DA-DA19-44FC-A9DC-3E48FC35670C}"/>
              </a:ext>
            </a:extLst>
          </p:cNvPr>
          <p:cNvSpPr>
            <a:spLocks noGrp="1"/>
          </p:cNvSpPr>
          <p:nvPr>
            <p:ph type="title" hasCustomPrompt="1"/>
          </p:nvPr>
        </p:nvSpPr>
        <p:spPr>
          <a:xfrm>
            <a:off x="610281" y="1224643"/>
            <a:ext cx="7923439" cy="2694215"/>
          </a:xfrm>
          <a:prstGeom prst="rect">
            <a:avLst/>
          </a:prstGeom>
        </p:spPr>
        <p:txBody>
          <a:bodyPr anchor="ctr" anchorCtr="1">
            <a:normAutofit/>
          </a:bodyPr>
          <a:lstStyle>
            <a:lvl1pPr>
              <a:defRPr sz="4800">
                <a:solidFill>
                  <a:schemeClr val="bg1"/>
                </a:solidFill>
                <a:latin typeface="Arial Rounded MT Bold" panose="020F0704030504030204" pitchFamily="34" charset="0"/>
              </a:defRPr>
            </a:lvl1pPr>
          </a:lstStyle>
          <a:p>
            <a:r>
              <a:rPr lang="en-US"/>
              <a:t>Divider title Here</a:t>
            </a:r>
          </a:p>
        </p:txBody>
      </p:sp>
    </p:spTree>
    <p:extLst>
      <p:ext uri="{BB962C8B-B14F-4D97-AF65-F5344CB8AC3E}">
        <p14:creationId xmlns:p14="http://schemas.microsoft.com/office/powerpoint/2010/main" val="20321099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D82A94C6-0451-41BD-9DD8-F478C57C35F0}"/>
              </a:ext>
            </a:extLst>
          </p:cNvPr>
          <p:cNvSpPr>
            <a:spLocks noGrp="1"/>
          </p:cNvSpPr>
          <p:nvPr>
            <p:ph type="title" hasCustomPrompt="1"/>
          </p:nvPr>
        </p:nvSpPr>
        <p:spPr>
          <a:xfrm>
            <a:off x="610281" y="1224643"/>
            <a:ext cx="7923439" cy="2694215"/>
          </a:xfrm>
          <a:prstGeom prst="rect">
            <a:avLst/>
          </a:prstGeom>
        </p:spPr>
        <p:txBody>
          <a:bodyPr anchor="ctr" anchorCtr="1">
            <a:normAutofit/>
          </a:bodyPr>
          <a:lstStyle>
            <a:lvl1pPr>
              <a:defRPr sz="4800">
                <a:solidFill>
                  <a:schemeClr val="bg1"/>
                </a:solidFill>
                <a:latin typeface="Arial Rounded MT Bold" panose="020F0704030504030204" pitchFamily="34" charset="0"/>
              </a:defRPr>
            </a:lvl1pPr>
          </a:lstStyle>
          <a:p>
            <a:r>
              <a:rPr lang="en-US"/>
              <a:t>Divider title Here</a:t>
            </a:r>
          </a:p>
        </p:txBody>
      </p:sp>
    </p:spTree>
    <p:extLst>
      <p:ext uri="{BB962C8B-B14F-4D97-AF65-F5344CB8AC3E}">
        <p14:creationId xmlns:p14="http://schemas.microsoft.com/office/powerpoint/2010/main" val="23334146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680FC831-FC56-424E-9C67-62614A7602C2}"/>
              </a:ext>
            </a:extLst>
          </p:cNvPr>
          <p:cNvSpPr>
            <a:spLocks noGrp="1"/>
          </p:cNvSpPr>
          <p:nvPr>
            <p:ph type="title" hasCustomPrompt="1"/>
          </p:nvPr>
        </p:nvSpPr>
        <p:spPr>
          <a:xfrm>
            <a:off x="610281" y="1224643"/>
            <a:ext cx="7923439" cy="2694215"/>
          </a:xfrm>
          <a:prstGeom prst="rect">
            <a:avLst/>
          </a:prstGeom>
        </p:spPr>
        <p:txBody>
          <a:bodyPr anchor="ctr" anchorCtr="1">
            <a:normAutofit/>
          </a:bodyPr>
          <a:lstStyle>
            <a:lvl1pPr>
              <a:defRPr sz="4800">
                <a:solidFill>
                  <a:schemeClr val="bg1"/>
                </a:solidFill>
                <a:latin typeface="Arial Rounded MT Bold" panose="020F0704030504030204" pitchFamily="34" charset="0"/>
              </a:defRPr>
            </a:lvl1pPr>
          </a:lstStyle>
          <a:p>
            <a:r>
              <a:rPr lang="en-US"/>
              <a:t>Divider title Here</a:t>
            </a:r>
          </a:p>
        </p:txBody>
      </p:sp>
    </p:spTree>
    <p:extLst>
      <p:ext uri="{BB962C8B-B14F-4D97-AF65-F5344CB8AC3E}">
        <p14:creationId xmlns:p14="http://schemas.microsoft.com/office/powerpoint/2010/main" val="40874802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E66165-537E-4A7E-9980-CE47CDD19C69}"/>
              </a:ext>
            </a:extLst>
          </p:cNvPr>
          <p:cNvSpPr>
            <a:spLocks noGrp="1"/>
          </p:cNvSpPr>
          <p:nvPr>
            <p:ph type="title" hasCustomPrompt="1"/>
          </p:nvPr>
        </p:nvSpPr>
        <p:spPr>
          <a:xfrm>
            <a:off x="610281" y="1224643"/>
            <a:ext cx="7923439" cy="2694215"/>
          </a:xfrm>
          <a:prstGeom prst="rect">
            <a:avLst/>
          </a:prstGeom>
        </p:spPr>
        <p:txBody>
          <a:bodyPr anchor="ctr" anchorCtr="1">
            <a:normAutofit/>
          </a:bodyPr>
          <a:lstStyle>
            <a:lvl1pPr>
              <a:defRPr sz="4800">
                <a:solidFill>
                  <a:schemeClr val="bg1"/>
                </a:solidFill>
                <a:latin typeface="Arial Rounded MT Bold" panose="020F0704030504030204" pitchFamily="34" charset="0"/>
              </a:defRPr>
            </a:lvl1pPr>
          </a:lstStyle>
          <a:p>
            <a:r>
              <a:rPr lang="en-US"/>
              <a:t>Divider title Here</a:t>
            </a:r>
          </a:p>
        </p:txBody>
      </p:sp>
    </p:spTree>
    <p:extLst>
      <p:ext uri="{BB962C8B-B14F-4D97-AF65-F5344CB8AC3E}">
        <p14:creationId xmlns:p14="http://schemas.microsoft.com/office/powerpoint/2010/main" val="18174748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7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D27F47ED-ED78-4047-B9D1-EBE15E29FFE3}"/>
              </a:ext>
            </a:extLst>
          </p:cNvPr>
          <p:cNvSpPr>
            <a:spLocks noGrp="1"/>
          </p:cNvSpPr>
          <p:nvPr>
            <p:ph type="title" hasCustomPrompt="1"/>
          </p:nvPr>
        </p:nvSpPr>
        <p:spPr>
          <a:xfrm>
            <a:off x="610281" y="1224643"/>
            <a:ext cx="7923439" cy="2694215"/>
          </a:xfrm>
          <a:prstGeom prst="rect">
            <a:avLst/>
          </a:prstGeom>
        </p:spPr>
        <p:txBody>
          <a:bodyPr anchor="ctr" anchorCtr="1">
            <a:normAutofit/>
          </a:bodyPr>
          <a:lstStyle>
            <a:lvl1pPr>
              <a:defRPr sz="4800">
                <a:solidFill>
                  <a:schemeClr val="bg1"/>
                </a:solidFill>
                <a:latin typeface="Arial Rounded MT Bold" panose="020F0704030504030204" pitchFamily="34" charset="0"/>
              </a:defRPr>
            </a:lvl1pPr>
          </a:lstStyle>
          <a:p>
            <a:r>
              <a:rPr lang="en-US"/>
              <a:t>Divider title Here</a:t>
            </a:r>
          </a:p>
        </p:txBody>
      </p:sp>
    </p:spTree>
    <p:extLst>
      <p:ext uri="{BB962C8B-B14F-4D97-AF65-F5344CB8AC3E}">
        <p14:creationId xmlns:p14="http://schemas.microsoft.com/office/powerpoint/2010/main" val="26922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E7C08924-1609-49D2-ABAB-04A97F7E143E}"/>
              </a:ext>
            </a:extLst>
          </p:cNvPr>
          <p:cNvSpPr>
            <a:spLocks noGrp="1"/>
          </p:cNvSpPr>
          <p:nvPr>
            <p:ph type="title" hasCustomPrompt="1"/>
          </p:nvPr>
        </p:nvSpPr>
        <p:spPr>
          <a:xfrm>
            <a:off x="416379" y="693964"/>
            <a:ext cx="6947807" cy="2318658"/>
          </a:xfrm>
          <a:prstGeom prst="rect">
            <a:avLst/>
          </a:prstGeom>
        </p:spPr>
        <p:txBody>
          <a:bodyPr anchor="ctr" anchorCtr="1">
            <a:normAutofit/>
          </a:bodyPr>
          <a:lstStyle>
            <a:lvl1pPr>
              <a:lnSpc>
                <a:spcPct val="90000"/>
              </a:lnSpc>
              <a:defRPr sz="4800">
                <a:solidFill>
                  <a:schemeClr val="bg1"/>
                </a:solidFill>
                <a:latin typeface="Arial Rounded MT Bold" panose="020F0704030504030204" pitchFamily="34" charset="0"/>
              </a:defRPr>
            </a:lvl1pPr>
          </a:lstStyle>
          <a:p>
            <a:r>
              <a:rPr lang="en-US"/>
              <a:t>Presentation </a:t>
            </a:r>
            <a:br>
              <a:rPr lang="en-US"/>
            </a:br>
            <a:r>
              <a:rPr lang="en-US"/>
              <a:t>title here</a:t>
            </a:r>
          </a:p>
        </p:txBody>
      </p:sp>
      <p:sp>
        <p:nvSpPr>
          <p:cNvPr id="5" name="Text Placeholder 4">
            <a:extLst>
              <a:ext uri="{FF2B5EF4-FFF2-40B4-BE49-F238E27FC236}">
                <a16:creationId xmlns:a16="http://schemas.microsoft.com/office/drawing/2014/main" id="{AA770B8A-A230-4A9C-BD13-465398839EA7}"/>
              </a:ext>
            </a:extLst>
          </p:cNvPr>
          <p:cNvSpPr>
            <a:spLocks noGrp="1"/>
          </p:cNvSpPr>
          <p:nvPr>
            <p:ph type="body" sz="quarter" idx="10" hasCustomPrompt="1"/>
          </p:nvPr>
        </p:nvSpPr>
        <p:spPr>
          <a:xfrm>
            <a:off x="4802188" y="4632325"/>
            <a:ext cx="4111625" cy="393700"/>
          </a:xfrm>
          <a:prstGeom prst="rect">
            <a:avLst/>
          </a:prstGeom>
        </p:spPr>
        <p:txBody>
          <a:bodyPr lIns="0" tIns="0" rIns="0" bIns="0" anchor="ctr" anchorCtr="1"/>
          <a:lstStyle>
            <a:lvl1pPr marL="0" indent="0" algn="r">
              <a:buFontTx/>
              <a:buNone/>
              <a:defRPr sz="1800" b="1">
                <a:solidFill>
                  <a:schemeClr val="bg1"/>
                </a:solidFill>
                <a:latin typeface="Arial" panose="020B0604020202020204" pitchFamily="34" charset="0"/>
                <a:cs typeface="Arial" panose="020B0604020202020204" pitchFamily="34" charset="0"/>
              </a:defRPr>
            </a:lvl1pPr>
            <a:lvl2pPr marL="457200" indent="0">
              <a:buFontTx/>
              <a:buNone/>
              <a:defRPr sz="1800" b="1">
                <a:solidFill>
                  <a:schemeClr val="bg1"/>
                </a:solidFill>
                <a:latin typeface="Arial" panose="020B0604020202020204" pitchFamily="34" charset="0"/>
                <a:cs typeface="Arial" panose="020B0604020202020204" pitchFamily="34" charset="0"/>
              </a:defRPr>
            </a:lvl2pPr>
            <a:lvl3pPr marL="914400" indent="0">
              <a:buFontTx/>
              <a:buNone/>
              <a:defRPr sz="1800" b="1">
                <a:solidFill>
                  <a:schemeClr val="bg1"/>
                </a:solidFill>
                <a:latin typeface="Arial" panose="020B0604020202020204" pitchFamily="34" charset="0"/>
                <a:cs typeface="Arial" panose="020B0604020202020204" pitchFamily="34" charset="0"/>
              </a:defRPr>
            </a:lvl3pPr>
            <a:lvl4pPr marL="1371600" indent="0">
              <a:buFontTx/>
              <a:buNone/>
              <a:defRPr sz="1800" b="1">
                <a:solidFill>
                  <a:schemeClr val="bg1"/>
                </a:solidFill>
                <a:latin typeface="Arial" panose="020B0604020202020204" pitchFamily="34" charset="0"/>
                <a:cs typeface="Arial" panose="020B0604020202020204" pitchFamily="34" charset="0"/>
              </a:defRPr>
            </a:lvl4pPr>
            <a:lvl5pPr marL="1828800" indent="0">
              <a:buFontTx/>
              <a:buNone/>
              <a:defRPr sz="1800" b="1">
                <a:solidFill>
                  <a:schemeClr val="bg1"/>
                </a:solidFill>
                <a:latin typeface="Arial" panose="020B0604020202020204" pitchFamily="34" charset="0"/>
                <a:cs typeface="Arial" panose="020B0604020202020204" pitchFamily="34" charset="0"/>
              </a:defRPr>
            </a:lvl5pPr>
          </a:lstStyle>
          <a:p>
            <a:pPr lvl="0"/>
            <a:r>
              <a:rPr lang="en-US"/>
              <a:t>By [Name]</a:t>
            </a:r>
          </a:p>
        </p:txBody>
      </p:sp>
    </p:spTree>
    <p:extLst>
      <p:ext uri="{BB962C8B-B14F-4D97-AF65-F5344CB8AC3E}">
        <p14:creationId xmlns:p14="http://schemas.microsoft.com/office/powerpoint/2010/main" val="11152137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8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EAC17043-71D4-4F4F-B84D-8E2E96F71B7A}"/>
              </a:ext>
            </a:extLst>
          </p:cNvPr>
          <p:cNvSpPr>
            <a:spLocks noGrp="1"/>
          </p:cNvSpPr>
          <p:nvPr>
            <p:ph type="title" hasCustomPrompt="1"/>
          </p:nvPr>
        </p:nvSpPr>
        <p:spPr>
          <a:xfrm>
            <a:off x="610281" y="1224643"/>
            <a:ext cx="7923439" cy="2694215"/>
          </a:xfrm>
          <a:prstGeom prst="rect">
            <a:avLst/>
          </a:prstGeom>
        </p:spPr>
        <p:txBody>
          <a:bodyPr anchor="ctr" anchorCtr="1">
            <a:normAutofit/>
          </a:bodyPr>
          <a:lstStyle>
            <a:lvl1pPr>
              <a:defRPr sz="4800">
                <a:solidFill>
                  <a:schemeClr val="bg1"/>
                </a:solidFill>
                <a:latin typeface="Arial Rounded MT Bold" panose="020F0704030504030204" pitchFamily="34" charset="0"/>
              </a:defRPr>
            </a:lvl1pPr>
          </a:lstStyle>
          <a:p>
            <a:r>
              <a:rPr lang="en-US"/>
              <a:t>Divider title Here</a:t>
            </a:r>
          </a:p>
        </p:txBody>
      </p:sp>
    </p:spTree>
    <p:extLst>
      <p:ext uri="{BB962C8B-B14F-4D97-AF65-F5344CB8AC3E}">
        <p14:creationId xmlns:p14="http://schemas.microsoft.com/office/powerpoint/2010/main" val="3707967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3BF626CA-6CA6-406B-8ADB-904FBF174A4A}"/>
              </a:ext>
            </a:extLst>
          </p:cNvPr>
          <p:cNvSpPr>
            <a:spLocks noGrp="1"/>
          </p:cNvSpPr>
          <p:nvPr>
            <p:ph type="title" hasCustomPrompt="1"/>
          </p:nvPr>
        </p:nvSpPr>
        <p:spPr>
          <a:xfrm>
            <a:off x="610281" y="1224643"/>
            <a:ext cx="7923439" cy="2694215"/>
          </a:xfrm>
          <a:prstGeom prst="rect">
            <a:avLst/>
          </a:prstGeom>
        </p:spPr>
        <p:txBody>
          <a:bodyPr anchor="ctr" anchorCtr="1">
            <a:normAutofit/>
          </a:bodyPr>
          <a:lstStyle>
            <a:lvl1pPr>
              <a:defRPr sz="4800">
                <a:solidFill>
                  <a:schemeClr val="bg1"/>
                </a:solidFill>
                <a:latin typeface="Arial Rounded MT Bold" panose="020F0704030504030204" pitchFamily="34" charset="0"/>
              </a:defRPr>
            </a:lvl1pPr>
          </a:lstStyle>
          <a:p>
            <a:r>
              <a:rPr lang="en-US"/>
              <a:t>Divider title Here</a:t>
            </a:r>
          </a:p>
        </p:txBody>
      </p:sp>
    </p:spTree>
    <p:extLst>
      <p:ext uri="{BB962C8B-B14F-4D97-AF65-F5344CB8AC3E}">
        <p14:creationId xmlns:p14="http://schemas.microsoft.com/office/powerpoint/2010/main" val="3111509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DC7837-A5AA-4D29-A908-B970A29C8076}"/>
              </a:ext>
            </a:extLst>
          </p:cNvPr>
          <p:cNvSpPr/>
          <p:nvPr userDrawn="1"/>
        </p:nvSpPr>
        <p:spPr>
          <a:xfrm>
            <a:off x="4220936" y="1"/>
            <a:ext cx="4980213" cy="5143500"/>
          </a:xfrm>
          <a:prstGeom prst="rect">
            <a:avLst/>
          </a:prstGeom>
          <a:solidFill>
            <a:srgbClr val="0068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D3AA9A-5754-496C-9CAD-998B5098E782}"/>
              </a:ext>
            </a:extLst>
          </p:cNvPr>
          <p:cNvSpPr/>
          <p:nvPr userDrawn="1"/>
        </p:nvSpPr>
        <p:spPr>
          <a:xfrm>
            <a:off x="4163787" y="-1"/>
            <a:ext cx="57149"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1FCB40AB-BB6C-4F77-A5F6-7B9E21C2A1AB}"/>
              </a:ext>
            </a:extLst>
          </p:cNvPr>
          <p:cNvSpPr>
            <a:spLocks noGrp="1"/>
          </p:cNvSpPr>
          <p:nvPr>
            <p:ph type="body" sz="quarter" idx="11"/>
          </p:nvPr>
        </p:nvSpPr>
        <p:spPr>
          <a:xfrm>
            <a:off x="4792663" y="1445079"/>
            <a:ext cx="3935412" cy="3233283"/>
          </a:xfrm>
          <a:prstGeom prst="rect">
            <a:avLst/>
          </a:prstGeom>
        </p:spPr>
        <p:txBody>
          <a:bodyPr/>
          <a:lstStyle>
            <a:lvl1pPr>
              <a:defRPr sz="1800" b="1">
                <a:solidFill>
                  <a:schemeClr val="bg1"/>
                </a:solidFill>
                <a:latin typeface="Arial" panose="020B0604020202020204" pitchFamily="34" charset="0"/>
                <a:cs typeface="Arial" panose="020B0604020202020204" pitchFamily="34" charset="0"/>
              </a:defRPr>
            </a:lvl1pPr>
            <a:lvl2pPr>
              <a:defRPr sz="1800" b="1">
                <a:solidFill>
                  <a:schemeClr val="bg1"/>
                </a:solidFill>
                <a:latin typeface="Arial" panose="020B0604020202020204" pitchFamily="34" charset="0"/>
                <a:cs typeface="Arial" panose="020B0604020202020204" pitchFamily="34" charset="0"/>
              </a:defRPr>
            </a:lvl2pPr>
            <a:lvl3pPr>
              <a:defRPr sz="1800" b="1">
                <a:solidFill>
                  <a:schemeClr val="bg1"/>
                </a:solidFill>
                <a:latin typeface="Arial" panose="020B0604020202020204" pitchFamily="34" charset="0"/>
                <a:cs typeface="Arial" panose="020B0604020202020204" pitchFamily="34" charset="0"/>
              </a:defRPr>
            </a:lvl3pPr>
            <a:lvl4pPr>
              <a:defRPr sz="1800" b="1">
                <a:solidFill>
                  <a:schemeClr val="bg1"/>
                </a:solidFill>
                <a:latin typeface="Arial" panose="020B0604020202020204" pitchFamily="34" charset="0"/>
                <a:cs typeface="Arial" panose="020B0604020202020204" pitchFamily="34" charset="0"/>
              </a:defRPr>
            </a:lvl4pPr>
            <a:lvl5pPr>
              <a:defRPr sz="1800" b="1">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4A6A7105-B1B4-4380-B74D-655E28D2FC8A}"/>
              </a:ext>
            </a:extLst>
          </p:cNvPr>
          <p:cNvSpPr>
            <a:spLocks noGrp="1"/>
          </p:cNvSpPr>
          <p:nvPr>
            <p:ph type="title" hasCustomPrompt="1"/>
          </p:nvPr>
        </p:nvSpPr>
        <p:spPr>
          <a:xfrm>
            <a:off x="4792662" y="575469"/>
            <a:ext cx="3992562" cy="692944"/>
          </a:xfrm>
          <a:prstGeom prst="rect">
            <a:avLst/>
          </a:prstGeom>
        </p:spPr>
        <p:txBody>
          <a:bodyPr lIns="0" tIns="0" rIns="0" bIns="0" anchor="ctr" anchorCtr="0">
            <a:normAutofit/>
          </a:bodyPr>
          <a:lstStyle>
            <a:lvl1pPr>
              <a:lnSpc>
                <a:spcPct val="90000"/>
              </a:lnSpc>
              <a:defRPr sz="2800" b="1">
                <a:solidFill>
                  <a:schemeClr val="bg1"/>
                </a:solidFill>
                <a:latin typeface="Arial Rounded MT Bold" panose="020F0704030504030204" pitchFamily="34" charset="0"/>
              </a:defRPr>
            </a:lvl1pPr>
          </a:lstStyle>
          <a:p>
            <a:r>
              <a:rPr lang="en-US"/>
              <a:t>Click to edit title</a:t>
            </a:r>
          </a:p>
        </p:txBody>
      </p:sp>
      <p:sp>
        <p:nvSpPr>
          <p:cNvPr id="8" name="Content Placeholder 5">
            <a:extLst>
              <a:ext uri="{FF2B5EF4-FFF2-40B4-BE49-F238E27FC236}">
                <a16:creationId xmlns:a16="http://schemas.microsoft.com/office/drawing/2014/main" id="{2793860D-8836-42F6-B956-C59392FCFE76}"/>
              </a:ext>
            </a:extLst>
          </p:cNvPr>
          <p:cNvSpPr>
            <a:spLocks noGrp="1"/>
          </p:cNvSpPr>
          <p:nvPr>
            <p:ph sz="quarter" idx="12" hasCustomPrompt="1"/>
          </p:nvPr>
        </p:nvSpPr>
        <p:spPr>
          <a:xfrm>
            <a:off x="538844" y="520701"/>
            <a:ext cx="3061606" cy="4102099"/>
          </a:xfrm>
          <a:prstGeom prst="rect">
            <a:avLst/>
          </a:prstGeom>
          <a:ln w="76200">
            <a:solidFill>
              <a:schemeClr val="bg1"/>
            </a:solidFill>
            <a:miter lim="800000"/>
          </a:ln>
        </p:spPr>
        <p:txBody>
          <a:bodyPr/>
          <a:lstStyle>
            <a:lvl1pPr>
              <a:defRPr/>
            </a:lvl1pPr>
          </a:lstStyle>
          <a:p>
            <a:pPr lvl="0"/>
            <a:r>
              <a:rPr lang="en-US"/>
              <a:t>Click image icon to Add book cover</a:t>
            </a:r>
          </a:p>
        </p:txBody>
      </p:sp>
    </p:spTree>
    <p:extLst>
      <p:ext uri="{BB962C8B-B14F-4D97-AF65-F5344CB8AC3E}">
        <p14:creationId xmlns:p14="http://schemas.microsoft.com/office/powerpoint/2010/main" val="40027825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E9902AD-3A81-4073-9746-9EC0A1EE16C7}"/>
              </a:ext>
            </a:extLst>
          </p:cNvPr>
          <p:cNvSpPr/>
          <p:nvPr userDrawn="1"/>
        </p:nvSpPr>
        <p:spPr>
          <a:xfrm>
            <a:off x="0" y="1"/>
            <a:ext cx="9201149" cy="947056"/>
          </a:xfrm>
          <a:prstGeom prst="rect">
            <a:avLst/>
          </a:prstGeom>
          <a:solidFill>
            <a:srgbClr val="0068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9">
            <a:extLst>
              <a:ext uri="{FF2B5EF4-FFF2-40B4-BE49-F238E27FC236}">
                <a16:creationId xmlns:a16="http://schemas.microsoft.com/office/drawing/2014/main" id="{16BB623D-460C-48E9-BA52-4C8473ADF44E}"/>
              </a:ext>
            </a:extLst>
          </p:cNvPr>
          <p:cNvSpPr>
            <a:spLocks noGrp="1"/>
          </p:cNvSpPr>
          <p:nvPr>
            <p:ph type="title" hasCustomPrompt="1"/>
          </p:nvPr>
        </p:nvSpPr>
        <p:spPr>
          <a:xfrm>
            <a:off x="302304" y="129099"/>
            <a:ext cx="8501453" cy="692944"/>
          </a:xfrm>
          <a:prstGeom prst="rect">
            <a:avLst/>
          </a:prstGeom>
        </p:spPr>
        <p:txBody>
          <a:bodyPr lIns="0" tIns="0" rIns="0" bIns="0" anchor="ctr" anchorCtr="0">
            <a:normAutofit/>
          </a:bodyPr>
          <a:lstStyle>
            <a:lvl1pPr>
              <a:lnSpc>
                <a:spcPct val="90000"/>
              </a:lnSpc>
              <a:defRPr sz="2800" b="1">
                <a:solidFill>
                  <a:schemeClr val="bg1"/>
                </a:solidFill>
                <a:latin typeface="Arial Rounded MT Bold" panose="020F0704030504030204" pitchFamily="34" charset="0"/>
              </a:defRPr>
            </a:lvl1pPr>
          </a:lstStyle>
          <a:p>
            <a:r>
              <a:rPr lang="en-US"/>
              <a:t>Click to edit title</a:t>
            </a:r>
          </a:p>
        </p:txBody>
      </p:sp>
      <p:sp>
        <p:nvSpPr>
          <p:cNvPr id="7" name="Content Placeholder 5">
            <a:extLst>
              <a:ext uri="{FF2B5EF4-FFF2-40B4-BE49-F238E27FC236}">
                <a16:creationId xmlns:a16="http://schemas.microsoft.com/office/drawing/2014/main" id="{13CF2AAB-F973-477C-8BB7-B505F46EC26F}"/>
              </a:ext>
            </a:extLst>
          </p:cNvPr>
          <p:cNvSpPr>
            <a:spLocks noGrp="1"/>
          </p:cNvSpPr>
          <p:nvPr>
            <p:ph sz="quarter" idx="13" hasCustomPrompt="1"/>
          </p:nvPr>
        </p:nvSpPr>
        <p:spPr>
          <a:xfrm>
            <a:off x="571431" y="1318419"/>
            <a:ext cx="2352474" cy="3376045"/>
          </a:xfrm>
          <a:prstGeom prst="rect">
            <a:avLst/>
          </a:prstGeom>
          <a:ln w="76200">
            <a:solidFill>
              <a:schemeClr val="bg1"/>
            </a:solidFill>
            <a:miter lim="800000"/>
          </a:ln>
        </p:spPr>
        <p:txBody>
          <a:bodyPr/>
          <a:lstStyle>
            <a:lvl1pPr>
              <a:defRPr/>
            </a:lvl1pPr>
          </a:lstStyle>
          <a:p>
            <a:pPr lvl="0"/>
            <a:r>
              <a:rPr lang="en-US"/>
              <a:t>Click image icon to Add book cover</a:t>
            </a:r>
          </a:p>
        </p:txBody>
      </p:sp>
      <p:sp>
        <p:nvSpPr>
          <p:cNvPr id="9" name="Content Placeholder 5">
            <a:extLst>
              <a:ext uri="{FF2B5EF4-FFF2-40B4-BE49-F238E27FC236}">
                <a16:creationId xmlns:a16="http://schemas.microsoft.com/office/drawing/2014/main" id="{A475DD93-4F19-4BE6-A980-EB29BBAE756B}"/>
              </a:ext>
            </a:extLst>
          </p:cNvPr>
          <p:cNvSpPr>
            <a:spLocks noGrp="1"/>
          </p:cNvSpPr>
          <p:nvPr>
            <p:ph sz="quarter" idx="14" hasCustomPrompt="1"/>
          </p:nvPr>
        </p:nvSpPr>
        <p:spPr>
          <a:xfrm>
            <a:off x="3395763" y="1318419"/>
            <a:ext cx="2352474" cy="3376045"/>
          </a:xfrm>
          <a:prstGeom prst="rect">
            <a:avLst/>
          </a:prstGeom>
          <a:ln w="76200">
            <a:solidFill>
              <a:schemeClr val="bg1"/>
            </a:solidFill>
            <a:miter lim="800000"/>
          </a:ln>
        </p:spPr>
        <p:txBody>
          <a:bodyPr/>
          <a:lstStyle>
            <a:lvl1pPr>
              <a:defRPr/>
            </a:lvl1pPr>
          </a:lstStyle>
          <a:p>
            <a:pPr lvl="0"/>
            <a:r>
              <a:rPr lang="en-US"/>
              <a:t>Click image icon to Add book cover</a:t>
            </a:r>
          </a:p>
        </p:txBody>
      </p:sp>
      <p:sp>
        <p:nvSpPr>
          <p:cNvPr id="10" name="Content Placeholder 5">
            <a:extLst>
              <a:ext uri="{FF2B5EF4-FFF2-40B4-BE49-F238E27FC236}">
                <a16:creationId xmlns:a16="http://schemas.microsoft.com/office/drawing/2014/main" id="{43DB7340-79A6-4A8B-9BB4-F0395A407539}"/>
              </a:ext>
            </a:extLst>
          </p:cNvPr>
          <p:cNvSpPr>
            <a:spLocks noGrp="1"/>
          </p:cNvSpPr>
          <p:nvPr>
            <p:ph sz="quarter" idx="15" hasCustomPrompt="1"/>
          </p:nvPr>
        </p:nvSpPr>
        <p:spPr>
          <a:xfrm>
            <a:off x="6220095" y="1318419"/>
            <a:ext cx="2352474" cy="3376045"/>
          </a:xfrm>
          <a:prstGeom prst="rect">
            <a:avLst/>
          </a:prstGeom>
          <a:ln w="76200">
            <a:solidFill>
              <a:schemeClr val="bg1"/>
            </a:solidFill>
            <a:miter lim="800000"/>
          </a:ln>
        </p:spPr>
        <p:txBody>
          <a:bodyPr/>
          <a:lstStyle>
            <a:lvl1pPr>
              <a:defRPr/>
            </a:lvl1pPr>
          </a:lstStyle>
          <a:p>
            <a:pPr lvl="0"/>
            <a:r>
              <a:rPr lang="en-US"/>
              <a:t>Click image icon to Add book cover</a:t>
            </a:r>
          </a:p>
        </p:txBody>
      </p:sp>
    </p:spTree>
    <p:extLst>
      <p:ext uri="{BB962C8B-B14F-4D97-AF65-F5344CB8AC3E}">
        <p14:creationId xmlns:p14="http://schemas.microsoft.com/office/powerpoint/2010/main" val="33055472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360CA5-D3F6-47C8-8942-BEB8BADE2635}"/>
              </a:ext>
            </a:extLst>
          </p:cNvPr>
          <p:cNvSpPr/>
          <p:nvPr userDrawn="1"/>
        </p:nvSpPr>
        <p:spPr>
          <a:xfrm>
            <a:off x="4220936" y="1"/>
            <a:ext cx="4980213"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BA762D4-A3C7-4FD7-AF2C-F686699EC7A2}"/>
              </a:ext>
            </a:extLst>
          </p:cNvPr>
          <p:cNvSpPr/>
          <p:nvPr userDrawn="1"/>
        </p:nvSpPr>
        <p:spPr>
          <a:xfrm>
            <a:off x="4163787" y="-1"/>
            <a:ext cx="57149"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8">
            <a:extLst>
              <a:ext uri="{FF2B5EF4-FFF2-40B4-BE49-F238E27FC236}">
                <a16:creationId xmlns:a16="http://schemas.microsoft.com/office/drawing/2014/main" id="{76E91072-54F6-490E-AB4E-0B965AB8985D}"/>
              </a:ext>
            </a:extLst>
          </p:cNvPr>
          <p:cNvSpPr>
            <a:spLocks noGrp="1"/>
          </p:cNvSpPr>
          <p:nvPr>
            <p:ph type="body" sz="quarter" idx="11"/>
          </p:nvPr>
        </p:nvSpPr>
        <p:spPr>
          <a:xfrm>
            <a:off x="4792663" y="1445079"/>
            <a:ext cx="3935412" cy="3233283"/>
          </a:xfrm>
          <a:prstGeom prst="rect">
            <a:avLst/>
          </a:prstGeom>
        </p:spPr>
        <p:txBody>
          <a:bodyPr/>
          <a:lstStyle>
            <a:lvl1pPr>
              <a:defRPr sz="1800" b="1">
                <a:solidFill>
                  <a:schemeClr val="bg1"/>
                </a:solidFill>
                <a:latin typeface="Arial" panose="020B0604020202020204" pitchFamily="34" charset="0"/>
                <a:cs typeface="Arial" panose="020B0604020202020204" pitchFamily="34" charset="0"/>
              </a:defRPr>
            </a:lvl1pPr>
            <a:lvl2pPr>
              <a:defRPr sz="1800" b="1">
                <a:solidFill>
                  <a:schemeClr val="bg1"/>
                </a:solidFill>
                <a:latin typeface="Arial" panose="020B0604020202020204" pitchFamily="34" charset="0"/>
                <a:cs typeface="Arial" panose="020B0604020202020204" pitchFamily="34" charset="0"/>
              </a:defRPr>
            </a:lvl2pPr>
            <a:lvl3pPr>
              <a:defRPr sz="1800" b="1">
                <a:solidFill>
                  <a:schemeClr val="bg1"/>
                </a:solidFill>
                <a:latin typeface="Arial" panose="020B0604020202020204" pitchFamily="34" charset="0"/>
                <a:cs typeface="Arial" panose="020B0604020202020204" pitchFamily="34" charset="0"/>
              </a:defRPr>
            </a:lvl3pPr>
            <a:lvl4pPr>
              <a:defRPr sz="1800" b="1">
                <a:solidFill>
                  <a:schemeClr val="bg1"/>
                </a:solidFill>
                <a:latin typeface="Arial" panose="020B0604020202020204" pitchFamily="34" charset="0"/>
                <a:cs typeface="Arial" panose="020B0604020202020204" pitchFamily="34" charset="0"/>
              </a:defRPr>
            </a:lvl4pPr>
            <a:lvl5pPr>
              <a:defRPr sz="1800" b="1">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9">
            <a:extLst>
              <a:ext uri="{FF2B5EF4-FFF2-40B4-BE49-F238E27FC236}">
                <a16:creationId xmlns:a16="http://schemas.microsoft.com/office/drawing/2014/main" id="{1C16E0F4-1DD6-459C-86EC-19BF6A2290B6}"/>
              </a:ext>
            </a:extLst>
          </p:cNvPr>
          <p:cNvSpPr>
            <a:spLocks noGrp="1"/>
          </p:cNvSpPr>
          <p:nvPr>
            <p:ph type="title" hasCustomPrompt="1"/>
          </p:nvPr>
        </p:nvSpPr>
        <p:spPr>
          <a:xfrm>
            <a:off x="4792662" y="575469"/>
            <a:ext cx="3992562" cy="692944"/>
          </a:xfrm>
          <a:prstGeom prst="rect">
            <a:avLst/>
          </a:prstGeom>
        </p:spPr>
        <p:txBody>
          <a:bodyPr lIns="0" tIns="0" rIns="0" bIns="0" anchor="ctr" anchorCtr="0">
            <a:normAutofit/>
          </a:bodyPr>
          <a:lstStyle>
            <a:lvl1pPr>
              <a:lnSpc>
                <a:spcPct val="90000"/>
              </a:lnSpc>
              <a:defRPr sz="2800">
                <a:solidFill>
                  <a:schemeClr val="bg1"/>
                </a:solidFill>
                <a:latin typeface="Arial Rounded MT Bold" panose="020F0704030504030204" pitchFamily="34" charset="0"/>
              </a:defRPr>
            </a:lvl1pPr>
          </a:lstStyle>
          <a:p>
            <a:r>
              <a:rPr lang="en-US"/>
              <a:t>Click to edit title</a:t>
            </a:r>
          </a:p>
        </p:txBody>
      </p:sp>
      <p:sp>
        <p:nvSpPr>
          <p:cNvPr id="8" name="Content Placeholder 5">
            <a:extLst>
              <a:ext uri="{FF2B5EF4-FFF2-40B4-BE49-F238E27FC236}">
                <a16:creationId xmlns:a16="http://schemas.microsoft.com/office/drawing/2014/main" id="{FE8FBD4D-BD00-407E-AD46-DE47D80FBF6B}"/>
              </a:ext>
            </a:extLst>
          </p:cNvPr>
          <p:cNvSpPr>
            <a:spLocks noGrp="1"/>
          </p:cNvSpPr>
          <p:nvPr>
            <p:ph sz="quarter" idx="12" hasCustomPrompt="1"/>
          </p:nvPr>
        </p:nvSpPr>
        <p:spPr>
          <a:xfrm>
            <a:off x="538844" y="520701"/>
            <a:ext cx="3061606" cy="4102099"/>
          </a:xfrm>
          <a:prstGeom prst="rect">
            <a:avLst/>
          </a:prstGeom>
          <a:ln w="76200">
            <a:solidFill>
              <a:schemeClr val="bg1"/>
            </a:solidFill>
            <a:miter lim="800000"/>
          </a:ln>
        </p:spPr>
        <p:txBody>
          <a:bodyPr/>
          <a:lstStyle>
            <a:lvl1pPr>
              <a:defRPr/>
            </a:lvl1pPr>
          </a:lstStyle>
          <a:p>
            <a:pPr lvl="0"/>
            <a:r>
              <a:rPr lang="en-US"/>
              <a:t>Click image icon to Add book cover</a:t>
            </a:r>
          </a:p>
        </p:txBody>
      </p:sp>
    </p:spTree>
    <p:extLst>
      <p:ext uri="{BB962C8B-B14F-4D97-AF65-F5344CB8AC3E}">
        <p14:creationId xmlns:p14="http://schemas.microsoft.com/office/powerpoint/2010/main" val="24587152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6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96560C-7AF3-4145-B287-6DE8401F2EC6}"/>
              </a:ext>
            </a:extLst>
          </p:cNvPr>
          <p:cNvSpPr/>
          <p:nvPr userDrawn="1"/>
        </p:nvSpPr>
        <p:spPr>
          <a:xfrm>
            <a:off x="0" y="1"/>
            <a:ext cx="9201149" cy="9470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9">
            <a:extLst>
              <a:ext uri="{FF2B5EF4-FFF2-40B4-BE49-F238E27FC236}">
                <a16:creationId xmlns:a16="http://schemas.microsoft.com/office/drawing/2014/main" id="{48168C62-F4F8-48DD-A9C7-38B851151F55}"/>
              </a:ext>
            </a:extLst>
          </p:cNvPr>
          <p:cNvSpPr>
            <a:spLocks noGrp="1"/>
          </p:cNvSpPr>
          <p:nvPr>
            <p:ph type="title" hasCustomPrompt="1"/>
          </p:nvPr>
        </p:nvSpPr>
        <p:spPr>
          <a:xfrm>
            <a:off x="302305" y="129099"/>
            <a:ext cx="8437658" cy="692944"/>
          </a:xfrm>
          <a:prstGeom prst="rect">
            <a:avLst/>
          </a:prstGeom>
        </p:spPr>
        <p:txBody>
          <a:bodyPr lIns="0" tIns="0" rIns="0" bIns="0" anchor="ctr" anchorCtr="0">
            <a:normAutofit/>
          </a:bodyPr>
          <a:lstStyle>
            <a:lvl1pPr>
              <a:lnSpc>
                <a:spcPct val="90000"/>
              </a:lnSpc>
              <a:defRPr sz="2800" b="1">
                <a:solidFill>
                  <a:schemeClr val="bg1"/>
                </a:solidFill>
                <a:latin typeface="Arial Rounded MT Bold" panose="020F0704030504030204" pitchFamily="34" charset="0"/>
              </a:defRPr>
            </a:lvl1pPr>
          </a:lstStyle>
          <a:p>
            <a:r>
              <a:rPr lang="en-US"/>
              <a:t>Click to edit title</a:t>
            </a:r>
          </a:p>
        </p:txBody>
      </p:sp>
      <p:sp>
        <p:nvSpPr>
          <p:cNvPr id="7" name="Content Placeholder 5">
            <a:extLst>
              <a:ext uri="{FF2B5EF4-FFF2-40B4-BE49-F238E27FC236}">
                <a16:creationId xmlns:a16="http://schemas.microsoft.com/office/drawing/2014/main" id="{08F6C65C-FA6C-4042-BCC7-B3D8CC1424EF}"/>
              </a:ext>
            </a:extLst>
          </p:cNvPr>
          <p:cNvSpPr>
            <a:spLocks noGrp="1"/>
          </p:cNvSpPr>
          <p:nvPr>
            <p:ph sz="quarter" idx="13" hasCustomPrompt="1"/>
          </p:nvPr>
        </p:nvSpPr>
        <p:spPr>
          <a:xfrm>
            <a:off x="571431" y="1318419"/>
            <a:ext cx="2352474" cy="3376045"/>
          </a:xfrm>
          <a:prstGeom prst="rect">
            <a:avLst/>
          </a:prstGeom>
          <a:ln w="76200">
            <a:solidFill>
              <a:schemeClr val="bg1"/>
            </a:solidFill>
            <a:miter lim="800000"/>
          </a:ln>
        </p:spPr>
        <p:txBody>
          <a:bodyPr/>
          <a:lstStyle>
            <a:lvl1pPr>
              <a:defRPr/>
            </a:lvl1pPr>
          </a:lstStyle>
          <a:p>
            <a:pPr lvl="0"/>
            <a:r>
              <a:rPr lang="en-US"/>
              <a:t>Click image icon to Add book cover</a:t>
            </a:r>
          </a:p>
        </p:txBody>
      </p:sp>
      <p:sp>
        <p:nvSpPr>
          <p:cNvPr id="8" name="Content Placeholder 5">
            <a:extLst>
              <a:ext uri="{FF2B5EF4-FFF2-40B4-BE49-F238E27FC236}">
                <a16:creationId xmlns:a16="http://schemas.microsoft.com/office/drawing/2014/main" id="{EB56BF41-BEA3-4DCA-95EE-608DABCC4C06}"/>
              </a:ext>
            </a:extLst>
          </p:cNvPr>
          <p:cNvSpPr>
            <a:spLocks noGrp="1"/>
          </p:cNvSpPr>
          <p:nvPr>
            <p:ph sz="quarter" idx="14" hasCustomPrompt="1"/>
          </p:nvPr>
        </p:nvSpPr>
        <p:spPr>
          <a:xfrm>
            <a:off x="3395763" y="1318419"/>
            <a:ext cx="2352474" cy="3376045"/>
          </a:xfrm>
          <a:prstGeom prst="rect">
            <a:avLst/>
          </a:prstGeom>
          <a:ln w="76200">
            <a:solidFill>
              <a:schemeClr val="bg1"/>
            </a:solidFill>
            <a:miter lim="800000"/>
          </a:ln>
        </p:spPr>
        <p:txBody>
          <a:bodyPr/>
          <a:lstStyle>
            <a:lvl1pPr>
              <a:defRPr/>
            </a:lvl1pPr>
          </a:lstStyle>
          <a:p>
            <a:pPr lvl="0"/>
            <a:r>
              <a:rPr lang="en-US"/>
              <a:t>Click image icon to Add book cover</a:t>
            </a:r>
          </a:p>
        </p:txBody>
      </p:sp>
      <p:sp>
        <p:nvSpPr>
          <p:cNvPr id="9" name="Content Placeholder 5">
            <a:extLst>
              <a:ext uri="{FF2B5EF4-FFF2-40B4-BE49-F238E27FC236}">
                <a16:creationId xmlns:a16="http://schemas.microsoft.com/office/drawing/2014/main" id="{36FE8701-1F0E-4739-8E94-0A147555BD41}"/>
              </a:ext>
            </a:extLst>
          </p:cNvPr>
          <p:cNvSpPr>
            <a:spLocks noGrp="1"/>
          </p:cNvSpPr>
          <p:nvPr>
            <p:ph sz="quarter" idx="15" hasCustomPrompt="1"/>
          </p:nvPr>
        </p:nvSpPr>
        <p:spPr>
          <a:xfrm>
            <a:off x="6220095" y="1318419"/>
            <a:ext cx="2352474" cy="3376045"/>
          </a:xfrm>
          <a:prstGeom prst="rect">
            <a:avLst/>
          </a:prstGeom>
          <a:ln w="76200">
            <a:solidFill>
              <a:schemeClr val="bg1"/>
            </a:solidFill>
            <a:miter lim="800000"/>
          </a:ln>
        </p:spPr>
        <p:txBody>
          <a:bodyPr/>
          <a:lstStyle>
            <a:lvl1pPr>
              <a:defRPr/>
            </a:lvl1pPr>
          </a:lstStyle>
          <a:p>
            <a:pPr lvl="0"/>
            <a:r>
              <a:rPr lang="en-US"/>
              <a:t>Click image icon to Add book cover</a:t>
            </a:r>
          </a:p>
        </p:txBody>
      </p:sp>
    </p:spTree>
    <p:extLst>
      <p:ext uri="{BB962C8B-B14F-4D97-AF65-F5344CB8AC3E}">
        <p14:creationId xmlns:p14="http://schemas.microsoft.com/office/powerpoint/2010/main" val="333605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0F9A13-FDB5-41CD-B9F2-48A7CFF79067}"/>
              </a:ext>
            </a:extLst>
          </p:cNvPr>
          <p:cNvSpPr/>
          <p:nvPr userDrawn="1"/>
        </p:nvSpPr>
        <p:spPr>
          <a:xfrm>
            <a:off x="4220936" y="1"/>
            <a:ext cx="4980213" cy="51435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3F2FACE-A647-4910-9664-9D26143FDE77}"/>
              </a:ext>
            </a:extLst>
          </p:cNvPr>
          <p:cNvSpPr/>
          <p:nvPr userDrawn="1"/>
        </p:nvSpPr>
        <p:spPr>
          <a:xfrm>
            <a:off x="4163787" y="-1"/>
            <a:ext cx="57149"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8">
            <a:extLst>
              <a:ext uri="{FF2B5EF4-FFF2-40B4-BE49-F238E27FC236}">
                <a16:creationId xmlns:a16="http://schemas.microsoft.com/office/drawing/2014/main" id="{72376D93-BE9B-4F2A-87D6-D66CA587F31D}"/>
              </a:ext>
            </a:extLst>
          </p:cNvPr>
          <p:cNvSpPr>
            <a:spLocks noGrp="1"/>
          </p:cNvSpPr>
          <p:nvPr>
            <p:ph type="body" sz="quarter" idx="11"/>
          </p:nvPr>
        </p:nvSpPr>
        <p:spPr>
          <a:xfrm>
            <a:off x="4792663" y="1445079"/>
            <a:ext cx="3935412" cy="3233283"/>
          </a:xfrm>
          <a:prstGeom prst="rect">
            <a:avLst/>
          </a:prstGeom>
        </p:spPr>
        <p:txBody>
          <a:bodyPr/>
          <a:lstStyle>
            <a:lvl1pPr>
              <a:defRPr sz="1800" b="1">
                <a:solidFill>
                  <a:schemeClr val="bg1"/>
                </a:solidFill>
                <a:latin typeface="Arial" panose="020B0604020202020204" pitchFamily="34" charset="0"/>
                <a:cs typeface="Arial" panose="020B0604020202020204" pitchFamily="34" charset="0"/>
              </a:defRPr>
            </a:lvl1pPr>
            <a:lvl2pPr>
              <a:defRPr sz="1800" b="1">
                <a:solidFill>
                  <a:schemeClr val="bg1"/>
                </a:solidFill>
                <a:latin typeface="Arial" panose="020B0604020202020204" pitchFamily="34" charset="0"/>
                <a:cs typeface="Arial" panose="020B0604020202020204" pitchFamily="34" charset="0"/>
              </a:defRPr>
            </a:lvl2pPr>
            <a:lvl3pPr>
              <a:defRPr sz="1800" b="1">
                <a:solidFill>
                  <a:schemeClr val="bg1"/>
                </a:solidFill>
                <a:latin typeface="Arial" panose="020B0604020202020204" pitchFamily="34" charset="0"/>
                <a:cs typeface="Arial" panose="020B0604020202020204" pitchFamily="34" charset="0"/>
              </a:defRPr>
            </a:lvl3pPr>
            <a:lvl4pPr>
              <a:defRPr sz="1800" b="1">
                <a:solidFill>
                  <a:schemeClr val="bg1"/>
                </a:solidFill>
                <a:latin typeface="Arial" panose="020B0604020202020204" pitchFamily="34" charset="0"/>
                <a:cs typeface="Arial" panose="020B0604020202020204" pitchFamily="34" charset="0"/>
              </a:defRPr>
            </a:lvl4pPr>
            <a:lvl5pPr>
              <a:defRPr sz="1800" b="1">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9">
            <a:extLst>
              <a:ext uri="{FF2B5EF4-FFF2-40B4-BE49-F238E27FC236}">
                <a16:creationId xmlns:a16="http://schemas.microsoft.com/office/drawing/2014/main" id="{FB3030E0-9CCF-4A3D-BBA6-00A747CE2878}"/>
              </a:ext>
            </a:extLst>
          </p:cNvPr>
          <p:cNvSpPr>
            <a:spLocks noGrp="1"/>
          </p:cNvSpPr>
          <p:nvPr>
            <p:ph type="title" hasCustomPrompt="1"/>
          </p:nvPr>
        </p:nvSpPr>
        <p:spPr>
          <a:xfrm>
            <a:off x="4792662" y="575469"/>
            <a:ext cx="3992562" cy="692944"/>
          </a:xfrm>
          <a:prstGeom prst="rect">
            <a:avLst/>
          </a:prstGeom>
        </p:spPr>
        <p:txBody>
          <a:bodyPr lIns="0" tIns="0" rIns="0" bIns="0" anchor="ctr" anchorCtr="0">
            <a:normAutofit/>
          </a:bodyPr>
          <a:lstStyle>
            <a:lvl1pPr>
              <a:lnSpc>
                <a:spcPct val="90000"/>
              </a:lnSpc>
              <a:defRPr sz="2800">
                <a:solidFill>
                  <a:schemeClr val="bg1"/>
                </a:solidFill>
                <a:latin typeface="Arial Rounded MT Bold" panose="020F0704030504030204" pitchFamily="34" charset="0"/>
              </a:defRPr>
            </a:lvl1pPr>
          </a:lstStyle>
          <a:p>
            <a:r>
              <a:rPr lang="en-US"/>
              <a:t>Click to edit title</a:t>
            </a:r>
          </a:p>
        </p:txBody>
      </p:sp>
      <p:sp>
        <p:nvSpPr>
          <p:cNvPr id="8" name="Content Placeholder 5">
            <a:extLst>
              <a:ext uri="{FF2B5EF4-FFF2-40B4-BE49-F238E27FC236}">
                <a16:creationId xmlns:a16="http://schemas.microsoft.com/office/drawing/2014/main" id="{CAC616C6-2CF6-4BE8-A345-BB6F225DBC48}"/>
              </a:ext>
            </a:extLst>
          </p:cNvPr>
          <p:cNvSpPr>
            <a:spLocks noGrp="1"/>
          </p:cNvSpPr>
          <p:nvPr>
            <p:ph sz="quarter" idx="12" hasCustomPrompt="1"/>
          </p:nvPr>
        </p:nvSpPr>
        <p:spPr>
          <a:xfrm>
            <a:off x="538844" y="520701"/>
            <a:ext cx="3061606" cy="4102099"/>
          </a:xfrm>
          <a:prstGeom prst="rect">
            <a:avLst/>
          </a:prstGeom>
          <a:ln w="76200">
            <a:solidFill>
              <a:schemeClr val="bg1"/>
            </a:solidFill>
            <a:miter lim="800000"/>
          </a:ln>
        </p:spPr>
        <p:txBody>
          <a:bodyPr/>
          <a:lstStyle>
            <a:lvl1pPr>
              <a:defRPr/>
            </a:lvl1pPr>
          </a:lstStyle>
          <a:p>
            <a:pPr lvl="0"/>
            <a:r>
              <a:rPr lang="en-US"/>
              <a:t>Click image icon to Add book cover</a:t>
            </a:r>
          </a:p>
        </p:txBody>
      </p:sp>
    </p:spTree>
    <p:extLst>
      <p:ext uri="{BB962C8B-B14F-4D97-AF65-F5344CB8AC3E}">
        <p14:creationId xmlns:p14="http://schemas.microsoft.com/office/powerpoint/2010/main" val="36561007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7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7816DF-D700-4B0C-8AA8-A22F2DA0BEBE}"/>
              </a:ext>
            </a:extLst>
          </p:cNvPr>
          <p:cNvSpPr/>
          <p:nvPr userDrawn="1"/>
        </p:nvSpPr>
        <p:spPr>
          <a:xfrm>
            <a:off x="0" y="1"/>
            <a:ext cx="9201149" cy="94705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9">
            <a:extLst>
              <a:ext uri="{FF2B5EF4-FFF2-40B4-BE49-F238E27FC236}">
                <a16:creationId xmlns:a16="http://schemas.microsoft.com/office/drawing/2014/main" id="{68C92C6C-F4A0-4930-8B02-D6D2C61AE8DF}"/>
              </a:ext>
            </a:extLst>
          </p:cNvPr>
          <p:cNvSpPr>
            <a:spLocks noGrp="1"/>
          </p:cNvSpPr>
          <p:nvPr>
            <p:ph type="title" hasCustomPrompt="1"/>
          </p:nvPr>
        </p:nvSpPr>
        <p:spPr>
          <a:xfrm>
            <a:off x="302304" y="129099"/>
            <a:ext cx="8341965" cy="692944"/>
          </a:xfrm>
          <a:prstGeom prst="rect">
            <a:avLst/>
          </a:prstGeom>
        </p:spPr>
        <p:txBody>
          <a:bodyPr lIns="0" tIns="0" rIns="0" bIns="0" anchor="ctr" anchorCtr="0">
            <a:normAutofit/>
          </a:bodyPr>
          <a:lstStyle>
            <a:lvl1pPr>
              <a:lnSpc>
                <a:spcPct val="90000"/>
              </a:lnSpc>
              <a:defRPr sz="2800" b="1">
                <a:solidFill>
                  <a:schemeClr val="bg1"/>
                </a:solidFill>
                <a:latin typeface="Arial Rounded MT Bold" panose="020F0704030504030204" pitchFamily="34" charset="0"/>
              </a:defRPr>
            </a:lvl1pPr>
          </a:lstStyle>
          <a:p>
            <a:r>
              <a:rPr lang="en-US"/>
              <a:t>Click to edit title</a:t>
            </a:r>
          </a:p>
        </p:txBody>
      </p:sp>
      <p:sp>
        <p:nvSpPr>
          <p:cNvPr id="7" name="Content Placeholder 5">
            <a:extLst>
              <a:ext uri="{FF2B5EF4-FFF2-40B4-BE49-F238E27FC236}">
                <a16:creationId xmlns:a16="http://schemas.microsoft.com/office/drawing/2014/main" id="{AF20C4FD-BCFA-48A3-9344-BD4994D0BCA3}"/>
              </a:ext>
            </a:extLst>
          </p:cNvPr>
          <p:cNvSpPr>
            <a:spLocks noGrp="1"/>
          </p:cNvSpPr>
          <p:nvPr>
            <p:ph sz="quarter" idx="13" hasCustomPrompt="1"/>
          </p:nvPr>
        </p:nvSpPr>
        <p:spPr>
          <a:xfrm>
            <a:off x="571431" y="1318419"/>
            <a:ext cx="2352474" cy="3376045"/>
          </a:xfrm>
          <a:prstGeom prst="rect">
            <a:avLst/>
          </a:prstGeom>
          <a:ln w="76200">
            <a:solidFill>
              <a:schemeClr val="bg1"/>
            </a:solidFill>
            <a:miter lim="800000"/>
          </a:ln>
        </p:spPr>
        <p:txBody>
          <a:bodyPr/>
          <a:lstStyle>
            <a:lvl1pPr>
              <a:defRPr/>
            </a:lvl1pPr>
          </a:lstStyle>
          <a:p>
            <a:pPr lvl="0"/>
            <a:r>
              <a:rPr lang="en-US"/>
              <a:t>Click image icon to Add book cover</a:t>
            </a:r>
          </a:p>
        </p:txBody>
      </p:sp>
      <p:sp>
        <p:nvSpPr>
          <p:cNvPr id="13" name="Content Placeholder 5">
            <a:extLst>
              <a:ext uri="{FF2B5EF4-FFF2-40B4-BE49-F238E27FC236}">
                <a16:creationId xmlns:a16="http://schemas.microsoft.com/office/drawing/2014/main" id="{BC4B9D63-9ED7-4BCF-BA8A-ABB53BA8D664}"/>
              </a:ext>
            </a:extLst>
          </p:cNvPr>
          <p:cNvSpPr>
            <a:spLocks noGrp="1"/>
          </p:cNvSpPr>
          <p:nvPr>
            <p:ph sz="quarter" idx="14" hasCustomPrompt="1"/>
          </p:nvPr>
        </p:nvSpPr>
        <p:spPr>
          <a:xfrm>
            <a:off x="3395763" y="1318419"/>
            <a:ext cx="2352474" cy="3376045"/>
          </a:xfrm>
          <a:prstGeom prst="rect">
            <a:avLst/>
          </a:prstGeom>
          <a:ln w="76200">
            <a:solidFill>
              <a:schemeClr val="bg1"/>
            </a:solidFill>
            <a:miter lim="800000"/>
          </a:ln>
        </p:spPr>
        <p:txBody>
          <a:bodyPr/>
          <a:lstStyle>
            <a:lvl1pPr>
              <a:defRPr/>
            </a:lvl1pPr>
          </a:lstStyle>
          <a:p>
            <a:pPr lvl="0"/>
            <a:r>
              <a:rPr lang="en-US"/>
              <a:t>Click image icon to Add book cover</a:t>
            </a:r>
          </a:p>
        </p:txBody>
      </p:sp>
      <p:sp>
        <p:nvSpPr>
          <p:cNvPr id="14" name="Content Placeholder 5">
            <a:extLst>
              <a:ext uri="{FF2B5EF4-FFF2-40B4-BE49-F238E27FC236}">
                <a16:creationId xmlns:a16="http://schemas.microsoft.com/office/drawing/2014/main" id="{533B500E-07C5-486A-9E59-0088343B9CA1}"/>
              </a:ext>
            </a:extLst>
          </p:cNvPr>
          <p:cNvSpPr>
            <a:spLocks noGrp="1"/>
          </p:cNvSpPr>
          <p:nvPr>
            <p:ph sz="quarter" idx="15" hasCustomPrompt="1"/>
          </p:nvPr>
        </p:nvSpPr>
        <p:spPr>
          <a:xfrm>
            <a:off x="6220095" y="1318419"/>
            <a:ext cx="2352474" cy="3376045"/>
          </a:xfrm>
          <a:prstGeom prst="rect">
            <a:avLst/>
          </a:prstGeom>
          <a:ln w="76200">
            <a:solidFill>
              <a:schemeClr val="bg1"/>
            </a:solidFill>
            <a:miter lim="800000"/>
          </a:ln>
        </p:spPr>
        <p:txBody>
          <a:bodyPr/>
          <a:lstStyle>
            <a:lvl1pPr>
              <a:defRPr/>
            </a:lvl1pPr>
          </a:lstStyle>
          <a:p>
            <a:pPr lvl="0"/>
            <a:r>
              <a:rPr lang="en-US"/>
              <a:t>Click image icon to Add book cover</a:t>
            </a:r>
          </a:p>
        </p:txBody>
      </p:sp>
    </p:spTree>
    <p:extLst>
      <p:ext uri="{BB962C8B-B14F-4D97-AF65-F5344CB8AC3E}">
        <p14:creationId xmlns:p14="http://schemas.microsoft.com/office/powerpoint/2010/main" val="2205856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6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7139E7-B37E-4AA9-BE08-3D42C2010A99}"/>
              </a:ext>
            </a:extLst>
          </p:cNvPr>
          <p:cNvSpPr/>
          <p:nvPr userDrawn="1"/>
        </p:nvSpPr>
        <p:spPr>
          <a:xfrm>
            <a:off x="4220936" y="1"/>
            <a:ext cx="4980213"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A9FF74B-78B5-488C-8B86-28B26AAF997B}"/>
              </a:ext>
            </a:extLst>
          </p:cNvPr>
          <p:cNvSpPr/>
          <p:nvPr userDrawn="1"/>
        </p:nvSpPr>
        <p:spPr>
          <a:xfrm>
            <a:off x="4163787" y="-1"/>
            <a:ext cx="57149"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8">
            <a:extLst>
              <a:ext uri="{FF2B5EF4-FFF2-40B4-BE49-F238E27FC236}">
                <a16:creationId xmlns:a16="http://schemas.microsoft.com/office/drawing/2014/main" id="{A6323EDB-AC28-46FF-BBE5-685C0AEDECC8}"/>
              </a:ext>
            </a:extLst>
          </p:cNvPr>
          <p:cNvSpPr>
            <a:spLocks noGrp="1"/>
          </p:cNvSpPr>
          <p:nvPr>
            <p:ph type="body" sz="quarter" idx="11"/>
          </p:nvPr>
        </p:nvSpPr>
        <p:spPr>
          <a:xfrm>
            <a:off x="4792663" y="1445079"/>
            <a:ext cx="3935412" cy="3233283"/>
          </a:xfrm>
          <a:prstGeom prst="rect">
            <a:avLst/>
          </a:prstGeom>
        </p:spPr>
        <p:txBody>
          <a:bodyPr/>
          <a:lstStyle>
            <a:lvl1pPr>
              <a:defRPr sz="1800" b="1">
                <a:solidFill>
                  <a:schemeClr val="bg1"/>
                </a:solidFill>
                <a:latin typeface="Arial" panose="020B0604020202020204" pitchFamily="34" charset="0"/>
                <a:cs typeface="Arial" panose="020B0604020202020204" pitchFamily="34" charset="0"/>
              </a:defRPr>
            </a:lvl1pPr>
            <a:lvl2pPr>
              <a:defRPr sz="1800" b="1">
                <a:solidFill>
                  <a:schemeClr val="bg1"/>
                </a:solidFill>
                <a:latin typeface="Arial" panose="020B0604020202020204" pitchFamily="34" charset="0"/>
                <a:cs typeface="Arial" panose="020B0604020202020204" pitchFamily="34" charset="0"/>
              </a:defRPr>
            </a:lvl2pPr>
            <a:lvl3pPr>
              <a:defRPr sz="1800" b="1">
                <a:solidFill>
                  <a:schemeClr val="bg1"/>
                </a:solidFill>
                <a:latin typeface="Arial" panose="020B0604020202020204" pitchFamily="34" charset="0"/>
                <a:cs typeface="Arial" panose="020B0604020202020204" pitchFamily="34" charset="0"/>
              </a:defRPr>
            </a:lvl3pPr>
            <a:lvl4pPr>
              <a:defRPr sz="1800" b="1">
                <a:solidFill>
                  <a:schemeClr val="bg1"/>
                </a:solidFill>
                <a:latin typeface="Arial" panose="020B0604020202020204" pitchFamily="34" charset="0"/>
                <a:cs typeface="Arial" panose="020B0604020202020204" pitchFamily="34" charset="0"/>
              </a:defRPr>
            </a:lvl4pPr>
            <a:lvl5pPr>
              <a:defRPr sz="1800" b="1">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9">
            <a:extLst>
              <a:ext uri="{FF2B5EF4-FFF2-40B4-BE49-F238E27FC236}">
                <a16:creationId xmlns:a16="http://schemas.microsoft.com/office/drawing/2014/main" id="{4D6F9E1B-E3B9-4FF2-825B-D94FA3A87957}"/>
              </a:ext>
            </a:extLst>
          </p:cNvPr>
          <p:cNvSpPr>
            <a:spLocks noGrp="1"/>
          </p:cNvSpPr>
          <p:nvPr>
            <p:ph type="title" hasCustomPrompt="1"/>
          </p:nvPr>
        </p:nvSpPr>
        <p:spPr>
          <a:xfrm>
            <a:off x="4792662" y="575469"/>
            <a:ext cx="3992562" cy="692944"/>
          </a:xfrm>
          <a:prstGeom prst="rect">
            <a:avLst/>
          </a:prstGeom>
        </p:spPr>
        <p:txBody>
          <a:bodyPr lIns="0" tIns="0" rIns="0" bIns="0" anchor="ctr" anchorCtr="0">
            <a:normAutofit/>
          </a:bodyPr>
          <a:lstStyle>
            <a:lvl1pPr>
              <a:lnSpc>
                <a:spcPct val="90000"/>
              </a:lnSpc>
              <a:defRPr sz="2800">
                <a:solidFill>
                  <a:schemeClr val="bg1"/>
                </a:solidFill>
                <a:latin typeface="Arial Rounded MT Bold" panose="020F0704030504030204" pitchFamily="34" charset="0"/>
              </a:defRPr>
            </a:lvl1pPr>
          </a:lstStyle>
          <a:p>
            <a:r>
              <a:rPr lang="en-US"/>
              <a:t>Click to edit title</a:t>
            </a:r>
          </a:p>
        </p:txBody>
      </p:sp>
      <p:sp>
        <p:nvSpPr>
          <p:cNvPr id="8" name="Content Placeholder 5">
            <a:extLst>
              <a:ext uri="{FF2B5EF4-FFF2-40B4-BE49-F238E27FC236}">
                <a16:creationId xmlns:a16="http://schemas.microsoft.com/office/drawing/2014/main" id="{F7603611-5AE3-415B-8501-9AF6B55F527E}"/>
              </a:ext>
            </a:extLst>
          </p:cNvPr>
          <p:cNvSpPr>
            <a:spLocks noGrp="1"/>
          </p:cNvSpPr>
          <p:nvPr>
            <p:ph sz="quarter" idx="12" hasCustomPrompt="1"/>
          </p:nvPr>
        </p:nvSpPr>
        <p:spPr>
          <a:xfrm>
            <a:off x="538844" y="520701"/>
            <a:ext cx="3061606" cy="4102099"/>
          </a:xfrm>
          <a:prstGeom prst="rect">
            <a:avLst/>
          </a:prstGeom>
          <a:ln w="76200">
            <a:solidFill>
              <a:schemeClr val="bg1"/>
            </a:solidFill>
            <a:miter lim="800000"/>
          </a:ln>
        </p:spPr>
        <p:txBody>
          <a:bodyPr/>
          <a:lstStyle>
            <a:lvl1pPr>
              <a:defRPr/>
            </a:lvl1pPr>
          </a:lstStyle>
          <a:p>
            <a:pPr lvl="0"/>
            <a:r>
              <a:rPr lang="en-US"/>
              <a:t>Click image icon to Add book cover</a:t>
            </a:r>
          </a:p>
        </p:txBody>
      </p:sp>
    </p:spTree>
    <p:extLst>
      <p:ext uri="{BB962C8B-B14F-4D97-AF65-F5344CB8AC3E}">
        <p14:creationId xmlns:p14="http://schemas.microsoft.com/office/powerpoint/2010/main" val="8983944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8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25D0D3-8182-4A3F-ABB9-2E3EE96D2CA7}"/>
              </a:ext>
            </a:extLst>
          </p:cNvPr>
          <p:cNvSpPr/>
          <p:nvPr userDrawn="1"/>
        </p:nvSpPr>
        <p:spPr>
          <a:xfrm>
            <a:off x="0" y="1"/>
            <a:ext cx="9201149" cy="94705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9">
            <a:extLst>
              <a:ext uri="{FF2B5EF4-FFF2-40B4-BE49-F238E27FC236}">
                <a16:creationId xmlns:a16="http://schemas.microsoft.com/office/drawing/2014/main" id="{2ABD031E-0B29-4606-B903-F93DD4BD07EB}"/>
              </a:ext>
            </a:extLst>
          </p:cNvPr>
          <p:cNvSpPr>
            <a:spLocks noGrp="1"/>
          </p:cNvSpPr>
          <p:nvPr>
            <p:ph type="title" hasCustomPrompt="1"/>
          </p:nvPr>
        </p:nvSpPr>
        <p:spPr>
          <a:xfrm>
            <a:off x="302304" y="129099"/>
            <a:ext cx="8501453" cy="692944"/>
          </a:xfrm>
          <a:prstGeom prst="rect">
            <a:avLst/>
          </a:prstGeom>
        </p:spPr>
        <p:txBody>
          <a:bodyPr lIns="0" tIns="0" rIns="0" bIns="0" anchor="ctr" anchorCtr="0">
            <a:normAutofit/>
          </a:bodyPr>
          <a:lstStyle>
            <a:lvl1pPr>
              <a:lnSpc>
                <a:spcPct val="90000"/>
              </a:lnSpc>
              <a:defRPr sz="2800" b="1">
                <a:solidFill>
                  <a:schemeClr val="bg1"/>
                </a:solidFill>
                <a:latin typeface="Arial Rounded MT Bold" panose="020F0704030504030204" pitchFamily="34" charset="0"/>
              </a:defRPr>
            </a:lvl1pPr>
          </a:lstStyle>
          <a:p>
            <a:r>
              <a:rPr lang="en-US"/>
              <a:t>Click to edit title</a:t>
            </a:r>
          </a:p>
        </p:txBody>
      </p:sp>
      <p:sp>
        <p:nvSpPr>
          <p:cNvPr id="7" name="Content Placeholder 5">
            <a:extLst>
              <a:ext uri="{FF2B5EF4-FFF2-40B4-BE49-F238E27FC236}">
                <a16:creationId xmlns:a16="http://schemas.microsoft.com/office/drawing/2014/main" id="{63F46C82-33BD-4DAE-AB81-A40D5DDA40BE}"/>
              </a:ext>
            </a:extLst>
          </p:cNvPr>
          <p:cNvSpPr>
            <a:spLocks noGrp="1"/>
          </p:cNvSpPr>
          <p:nvPr>
            <p:ph sz="quarter" idx="13" hasCustomPrompt="1"/>
          </p:nvPr>
        </p:nvSpPr>
        <p:spPr>
          <a:xfrm>
            <a:off x="571431" y="1318419"/>
            <a:ext cx="2352474" cy="3376045"/>
          </a:xfrm>
          <a:prstGeom prst="rect">
            <a:avLst/>
          </a:prstGeom>
          <a:ln w="76200">
            <a:solidFill>
              <a:schemeClr val="bg1"/>
            </a:solidFill>
            <a:miter lim="800000"/>
          </a:ln>
        </p:spPr>
        <p:txBody>
          <a:bodyPr/>
          <a:lstStyle>
            <a:lvl1pPr>
              <a:defRPr/>
            </a:lvl1pPr>
          </a:lstStyle>
          <a:p>
            <a:pPr lvl="0"/>
            <a:r>
              <a:rPr lang="en-US"/>
              <a:t>Click image icon to Add book cover</a:t>
            </a:r>
          </a:p>
        </p:txBody>
      </p:sp>
      <p:sp>
        <p:nvSpPr>
          <p:cNvPr id="13" name="Content Placeholder 5">
            <a:extLst>
              <a:ext uri="{FF2B5EF4-FFF2-40B4-BE49-F238E27FC236}">
                <a16:creationId xmlns:a16="http://schemas.microsoft.com/office/drawing/2014/main" id="{8E24AE29-EB86-4C46-8740-7276947CF47C}"/>
              </a:ext>
            </a:extLst>
          </p:cNvPr>
          <p:cNvSpPr>
            <a:spLocks noGrp="1"/>
          </p:cNvSpPr>
          <p:nvPr>
            <p:ph sz="quarter" idx="14" hasCustomPrompt="1"/>
          </p:nvPr>
        </p:nvSpPr>
        <p:spPr>
          <a:xfrm>
            <a:off x="3395763" y="1318419"/>
            <a:ext cx="2352474" cy="3376045"/>
          </a:xfrm>
          <a:prstGeom prst="rect">
            <a:avLst/>
          </a:prstGeom>
          <a:ln w="76200">
            <a:solidFill>
              <a:schemeClr val="bg1"/>
            </a:solidFill>
            <a:miter lim="800000"/>
          </a:ln>
        </p:spPr>
        <p:txBody>
          <a:bodyPr/>
          <a:lstStyle>
            <a:lvl1pPr>
              <a:defRPr/>
            </a:lvl1pPr>
          </a:lstStyle>
          <a:p>
            <a:pPr lvl="0"/>
            <a:r>
              <a:rPr lang="en-US"/>
              <a:t>Click image icon to Add book cover</a:t>
            </a:r>
          </a:p>
        </p:txBody>
      </p:sp>
      <p:sp>
        <p:nvSpPr>
          <p:cNvPr id="14" name="Content Placeholder 5">
            <a:extLst>
              <a:ext uri="{FF2B5EF4-FFF2-40B4-BE49-F238E27FC236}">
                <a16:creationId xmlns:a16="http://schemas.microsoft.com/office/drawing/2014/main" id="{0A4659BD-6AFC-49DB-91D5-F4C0DA29BB31}"/>
              </a:ext>
            </a:extLst>
          </p:cNvPr>
          <p:cNvSpPr>
            <a:spLocks noGrp="1"/>
          </p:cNvSpPr>
          <p:nvPr>
            <p:ph sz="quarter" idx="15" hasCustomPrompt="1"/>
          </p:nvPr>
        </p:nvSpPr>
        <p:spPr>
          <a:xfrm>
            <a:off x="6220095" y="1318419"/>
            <a:ext cx="2352474" cy="3376045"/>
          </a:xfrm>
          <a:prstGeom prst="rect">
            <a:avLst/>
          </a:prstGeom>
          <a:ln w="76200">
            <a:solidFill>
              <a:schemeClr val="bg1"/>
            </a:solidFill>
            <a:miter lim="800000"/>
          </a:ln>
        </p:spPr>
        <p:txBody>
          <a:bodyPr/>
          <a:lstStyle>
            <a:lvl1pPr>
              <a:defRPr/>
            </a:lvl1pPr>
          </a:lstStyle>
          <a:p>
            <a:pPr lvl="0"/>
            <a:r>
              <a:rPr lang="en-US"/>
              <a:t>Click image icon to Add book cover</a:t>
            </a:r>
          </a:p>
        </p:txBody>
      </p:sp>
    </p:spTree>
    <p:extLst>
      <p:ext uri="{BB962C8B-B14F-4D97-AF65-F5344CB8AC3E}">
        <p14:creationId xmlns:p14="http://schemas.microsoft.com/office/powerpoint/2010/main" val="384592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B612A075-D202-4DF0-AC5D-C2755CB7FE6D}"/>
              </a:ext>
            </a:extLst>
          </p:cNvPr>
          <p:cNvSpPr>
            <a:spLocks noGrp="1"/>
          </p:cNvSpPr>
          <p:nvPr>
            <p:ph type="pic" sz="quarter" idx="10"/>
          </p:nvPr>
        </p:nvSpPr>
        <p:spPr>
          <a:xfrm>
            <a:off x="6539593" y="1396093"/>
            <a:ext cx="3249386" cy="3233057"/>
          </a:xfrm>
          <a:prstGeom prst="ellipse">
            <a:avLst/>
          </a:prstGeom>
          <a:ln w="79375">
            <a:solidFill>
              <a:schemeClr val="bg1"/>
            </a:solidFill>
          </a:ln>
        </p:spPr>
        <p:txBody>
          <a:bodyPr/>
          <a:lstStyle/>
          <a:p>
            <a:endParaRPr lang="en-US"/>
          </a:p>
        </p:txBody>
      </p:sp>
      <p:sp>
        <p:nvSpPr>
          <p:cNvPr id="4" name="Picture Placeholder 12">
            <a:extLst>
              <a:ext uri="{FF2B5EF4-FFF2-40B4-BE49-F238E27FC236}">
                <a16:creationId xmlns:a16="http://schemas.microsoft.com/office/drawing/2014/main" id="{33FD9017-7FB5-449D-B58D-924422A4080E}"/>
              </a:ext>
            </a:extLst>
          </p:cNvPr>
          <p:cNvSpPr>
            <a:spLocks noGrp="1"/>
          </p:cNvSpPr>
          <p:nvPr>
            <p:ph type="pic" sz="quarter" idx="11"/>
          </p:nvPr>
        </p:nvSpPr>
        <p:spPr>
          <a:xfrm>
            <a:off x="5135336" y="3245303"/>
            <a:ext cx="2060018" cy="2106385"/>
          </a:xfrm>
          <a:prstGeom prst="ellipse">
            <a:avLst/>
          </a:prstGeom>
          <a:ln w="79375">
            <a:solidFill>
              <a:schemeClr val="bg1"/>
            </a:solidFill>
          </a:ln>
        </p:spPr>
        <p:txBody>
          <a:bodyPr/>
          <a:lstStyle/>
          <a:p>
            <a:endParaRPr lang="en-US"/>
          </a:p>
        </p:txBody>
      </p:sp>
      <p:sp>
        <p:nvSpPr>
          <p:cNvPr id="5" name="Title 6">
            <a:extLst>
              <a:ext uri="{FF2B5EF4-FFF2-40B4-BE49-F238E27FC236}">
                <a16:creationId xmlns:a16="http://schemas.microsoft.com/office/drawing/2014/main" id="{58D61550-566F-47C2-9CBA-570AC6F48E5F}"/>
              </a:ext>
            </a:extLst>
          </p:cNvPr>
          <p:cNvSpPr>
            <a:spLocks noGrp="1"/>
          </p:cNvSpPr>
          <p:nvPr>
            <p:ph type="title" hasCustomPrompt="1"/>
          </p:nvPr>
        </p:nvSpPr>
        <p:spPr>
          <a:xfrm>
            <a:off x="416379" y="693964"/>
            <a:ext cx="6947807" cy="2318658"/>
          </a:xfrm>
          <a:prstGeom prst="rect">
            <a:avLst/>
          </a:prstGeom>
        </p:spPr>
        <p:txBody>
          <a:bodyPr anchor="ctr" anchorCtr="1">
            <a:normAutofit/>
          </a:bodyPr>
          <a:lstStyle>
            <a:lvl1pPr>
              <a:lnSpc>
                <a:spcPct val="90000"/>
              </a:lnSpc>
              <a:defRPr sz="4800">
                <a:solidFill>
                  <a:schemeClr val="bg1"/>
                </a:solidFill>
                <a:latin typeface="Arial Rounded MT Bold" panose="020F0704030504030204" pitchFamily="34" charset="0"/>
              </a:defRPr>
            </a:lvl1pPr>
          </a:lstStyle>
          <a:p>
            <a:r>
              <a:rPr lang="en-US"/>
              <a:t>Presentation </a:t>
            </a:r>
            <a:br>
              <a:rPr lang="en-US"/>
            </a:br>
            <a:r>
              <a:rPr lang="en-US"/>
              <a:t>title here</a:t>
            </a:r>
          </a:p>
        </p:txBody>
      </p:sp>
    </p:spTree>
    <p:extLst>
      <p:ext uri="{BB962C8B-B14F-4D97-AF65-F5344CB8AC3E}">
        <p14:creationId xmlns:p14="http://schemas.microsoft.com/office/powerpoint/2010/main" val="34885070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692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BDC0770-53A1-4086-920F-04F6DAB67F56}"/>
              </a:ext>
            </a:extLst>
          </p:cNvPr>
          <p:cNvSpPr>
            <a:spLocks noGrp="1"/>
          </p:cNvSpPr>
          <p:nvPr>
            <p:ph type="pic" sz="quarter" idx="10"/>
          </p:nvPr>
        </p:nvSpPr>
        <p:spPr>
          <a:xfrm>
            <a:off x="0" y="0"/>
            <a:ext cx="4572000" cy="2578608"/>
          </a:xfrm>
          <a:prstGeom prst="rect">
            <a:avLst/>
          </a:prstGeom>
        </p:spPr>
        <p:txBody>
          <a:bodyPr/>
          <a:lstStyle/>
          <a:p>
            <a:endParaRPr lang="en-US"/>
          </a:p>
        </p:txBody>
      </p:sp>
      <p:sp>
        <p:nvSpPr>
          <p:cNvPr id="7" name="Picture Placeholder 5">
            <a:extLst>
              <a:ext uri="{FF2B5EF4-FFF2-40B4-BE49-F238E27FC236}">
                <a16:creationId xmlns:a16="http://schemas.microsoft.com/office/drawing/2014/main" id="{D76B282E-A3AA-423C-9087-77FA618E7B67}"/>
              </a:ext>
            </a:extLst>
          </p:cNvPr>
          <p:cNvSpPr>
            <a:spLocks noGrp="1"/>
          </p:cNvSpPr>
          <p:nvPr>
            <p:ph type="pic" sz="quarter" idx="11"/>
          </p:nvPr>
        </p:nvSpPr>
        <p:spPr>
          <a:xfrm>
            <a:off x="4572000" y="0"/>
            <a:ext cx="4572000" cy="2578608"/>
          </a:xfrm>
          <a:prstGeom prst="rect">
            <a:avLst/>
          </a:prstGeom>
        </p:spPr>
        <p:txBody>
          <a:bodyPr/>
          <a:lstStyle>
            <a:lvl1pPr marL="0" indent="0">
              <a:buNone/>
              <a:defRPr/>
            </a:lvl1pPr>
          </a:lstStyle>
          <a:p>
            <a:endParaRPr lang="en-US"/>
          </a:p>
        </p:txBody>
      </p:sp>
      <p:sp>
        <p:nvSpPr>
          <p:cNvPr id="8" name="Picture Placeholder 5">
            <a:extLst>
              <a:ext uri="{FF2B5EF4-FFF2-40B4-BE49-F238E27FC236}">
                <a16:creationId xmlns:a16="http://schemas.microsoft.com/office/drawing/2014/main" id="{43FC50AC-C21E-4948-91C3-3B00D5499B7B}"/>
              </a:ext>
            </a:extLst>
          </p:cNvPr>
          <p:cNvSpPr>
            <a:spLocks noGrp="1"/>
          </p:cNvSpPr>
          <p:nvPr>
            <p:ph type="pic" sz="quarter" idx="12"/>
          </p:nvPr>
        </p:nvSpPr>
        <p:spPr>
          <a:xfrm>
            <a:off x="0" y="2564892"/>
            <a:ext cx="4572000" cy="2578608"/>
          </a:xfrm>
          <a:prstGeom prst="rect">
            <a:avLst/>
          </a:prstGeom>
        </p:spPr>
        <p:txBody>
          <a:bodyPr/>
          <a:lstStyle/>
          <a:p>
            <a:endParaRPr lang="en-US"/>
          </a:p>
        </p:txBody>
      </p:sp>
      <p:sp>
        <p:nvSpPr>
          <p:cNvPr id="9" name="Picture Placeholder 5">
            <a:extLst>
              <a:ext uri="{FF2B5EF4-FFF2-40B4-BE49-F238E27FC236}">
                <a16:creationId xmlns:a16="http://schemas.microsoft.com/office/drawing/2014/main" id="{C136C92A-FB84-4734-BF60-B4F59B8A9137}"/>
              </a:ext>
            </a:extLst>
          </p:cNvPr>
          <p:cNvSpPr>
            <a:spLocks noGrp="1"/>
          </p:cNvSpPr>
          <p:nvPr>
            <p:ph type="pic" sz="quarter" idx="13"/>
          </p:nvPr>
        </p:nvSpPr>
        <p:spPr>
          <a:xfrm>
            <a:off x="4572000" y="2564892"/>
            <a:ext cx="4572000" cy="2578608"/>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15851884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BDC0770-53A1-4086-920F-04F6DAB67F56}"/>
              </a:ext>
            </a:extLst>
          </p:cNvPr>
          <p:cNvSpPr>
            <a:spLocks noGrp="1"/>
          </p:cNvSpPr>
          <p:nvPr>
            <p:ph type="pic" sz="quarter" idx="10"/>
          </p:nvPr>
        </p:nvSpPr>
        <p:spPr>
          <a:xfrm>
            <a:off x="0" y="0"/>
            <a:ext cx="3192236" cy="3224892"/>
          </a:xfrm>
          <a:prstGeom prst="rect">
            <a:avLst/>
          </a:prstGeom>
        </p:spPr>
        <p:txBody>
          <a:bodyPr/>
          <a:lstStyle/>
          <a:p>
            <a:endParaRPr lang="en-US"/>
          </a:p>
        </p:txBody>
      </p:sp>
      <p:sp>
        <p:nvSpPr>
          <p:cNvPr id="7" name="Picture Placeholder 5">
            <a:extLst>
              <a:ext uri="{FF2B5EF4-FFF2-40B4-BE49-F238E27FC236}">
                <a16:creationId xmlns:a16="http://schemas.microsoft.com/office/drawing/2014/main" id="{D76B282E-A3AA-423C-9087-77FA618E7B67}"/>
              </a:ext>
            </a:extLst>
          </p:cNvPr>
          <p:cNvSpPr>
            <a:spLocks noGrp="1"/>
          </p:cNvSpPr>
          <p:nvPr>
            <p:ph type="pic" sz="quarter" idx="11"/>
          </p:nvPr>
        </p:nvSpPr>
        <p:spPr>
          <a:xfrm>
            <a:off x="3192236" y="-1"/>
            <a:ext cx="5951764" cy="3224891"/>
          </a:xfrm>
          <a:prstGeom prst="rect">
            <a:avLst/>
          </a:prstGeom>
        </p:spPr>
        <p:txBody>
          <a:bodyPr/>
          <a:lstStyle>
            <a:lvl1pPr marL="0" indent="0">
              <a:buNone/>
              <a:defRPr/>
            </a:lvl1pPr>
          </a:lstStyle>
          <a:p>
            <a:endParaRPr lang="en-US"/>
          </a:p>
        </p:txBody>
      </p:sp>
      <p:sp>
        <p:nvSpPr>
          <p:cNvPr id="8" name="Picture Placeholder 5">
            <a:extLst>
              <a:ext uri="{FF2B5EF4-FFF2-40B4-BE49-F238E27FC236}">
                <a16:creationId xmlns:a16="http://schemas.microsoft.com/office/drawing/2014/main" id="{43FC50AC-C21E-4948-91C3-3B00D5499B7B}"/>
              </a:ext>
            </a:extLst>
          </p:cNvPr>
          <p:cNvSpPr>
            <a:spLocks noGrp="1"/>
          </p:cNvSpPr>
          <p:nvPr>
            <p:ph type="pic" sz="quarter" idx="12"/>
          </p:nvPr>
        </p:nvSpPr>
        <p:spPr>
          <a:xfrm>
            <a:off x="0" y="3224892"/>
            <a:ext cx="3192236" cy="1918607"/>
          </a:xfrm>
          <a:prstGeom prst="rect">
            <a:avLst/>
          </a:prstGeom>
        </p:spPr>
        <p:txBody>
          <a:bodyPr/>
          <a:lstStyle/>
          <a:p>
            <a:endParaRPr lang="en-US"/>
          </a:p>
        </p:txBody>
      </p:sp>
      <p:sp>
        <p:nvSpPr>
          <p:cNvPr id="9" name="Picture Placeholder 5">
            <a:extLst>
              <a:ext uri="{FF2B5EF4-FFF2-40B4-BE49-F238E27FC236}">
                <a16:creationId xmlns:a16="http://schemas.microsoft.com/office/drawing/2014/main" id="{C136C92A-FB84-4734-BF60-B4F59B8A9137}"/>
              </a:ext>
            </a:extLst>
          </p:cNvPr>
          <p:cNvSpPr>
            <a:spLocks noGrp="1"/>
          </p:cNvSpPr>
          <p:nvPr>
            <p:ph type="pic" sz="quarter" idx="13"/>
          </p:nvPr>
        </p:nvSpPr>
        <p:spPr>
          <a:xfrm>
            <a:off x="3192236" y="3224892"/>
            <a:ext cx="5951764" cy="1918608"/>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22242622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A656B2C-D05D-45BD-8C31-4374E73826DF}"/>
              </a:ext>
            </a:extLst>
          </p:cNvPr>
          <p:cNvSpPr>
            <a:spLocks noGrp="1"/>
          </p:cNvSpPr>
          <p:nvPr>
            <p:ph type="pic" sz="quarter" idx="10"/>
          </p:nvPr>
        </p:nvSpPr>
        <p:spPr>
          <a:xfrm>
            <a:off x="0" y="890559"/>
            <a:ext cx="2898321" cy="3330377"/>
          </a:xfrm>
          <a:prstGeom prst="rect">
            <a:avLst/>
          </a:prstGeom>
        </p:spPr>
        <p:txBody>
          <a:bodyPr/>
          <a:lstStyle>
            <a:lvl1pPr marL="0" indent="0">
              <a:buNone/>
              <a:defRPr/>
            </a:lvl1pPr>
          </a:lstStyle>
          <a:p>
            <a:endParaRPr lang="en-US"/>
          </a:p>
        </p:txBody>
      </p:sp>
      <p:sp>
        <p:nvSpPr>
          <p:cNvPr id="6" name="Picture Placeholder 5">
            <a:extLst>
              <a:ext uri="{FF2B5EF4-FFF2-40B4-BE49-F238E27FC236}">
                <a16:creationId xmlns:a16="http://schemas.microsoft.com/office/drawing/2014/main" id="{6AC5F8FB-04F5-4778-A723-C642A07B5D91}"/>
              </a:ext>
            </a:extLst>
          </p:cNvPr>
          <p:cNvSpPr>
            <a:spLocks noGrp="1"/>
          </p:cNvSpPr>
          <p:nvPr>
            <p:ph type="pic" sz="quarter" idx="13"/>
          </p:nvPr>
        </p:nvSpPr>
        <p:spPr>
          <a:xfrm>
            <a:off x="5004708" y="3494314"/>
            <a:ext cx="2898321" cy="1649186"/>
          </a:xfrm>
          <a:prstGeom prst="rect">
            <a:avLst/>
          </a:prstGeom>
        </p:spPr>
        <p:txBody>
          <a:bodyPr/>
          <a:lstStyle>
            <a:lvl1pPr marL="0" indent="0">
              <a:buNone/>
              <a:defRPr/>
            </a:lvl1pPr>
          </a:lstStyle>
          <a:p>
            <a:endParaRPr lang="en-US"/>
          </a:p>
        </p:txBody>
      </p:sp>
      <p:sp>
        <p:nvSpPr>
          <p:cNvPr id="8" name="Picture Placeholder 5">
            <a:extLst>
              <a:ext uri="{FF2B5EF4-FFF2-40B4-BE49-F238E27FC236}">
                <a16:creationId xmlns:a16="http://schemas.microsoft.com/office/drawing/2014/main" id="{58D0A0F1-8004-4851-9A86-8F846970EEBC}"/>
              </a:ext>
            </a:extLst>
          </p:cNvPr>
          <p:cNvSpPr>
            <a:spLocks noGrp="1"/>
          </p:cNvSpPr>
          <p:nvPr>
            <p:ph type="pic" sz="quarter" idx="14"/>
          </p:nvPr>
        </p:nvSpPr>
        <p:spPr>
          <a:xfrm>
            <a:off x="6245681" y="0"/>
            <a:ext cx="2898321" cy="3494313"/>
          </a:xfrm>
          <a:prstGeom prst="rect">
            <a:avLst/>
          </a:prstGeom>
        </p:spPr>
        <p:txBody>
          <a:bodyPr/>
          <a:lstStyle>
            <a:lvl1pPr marL="0" indent="0">
              <a:buNone/>
              <a:defRPr/>
            </a:lvl1pPr>
          </a:lstStyle>
          <a:p>
            <a:endParaRPr lang="en-US"/>
          </a:p>
        </p:txBody>
      </p:sp>
      <p:sp>
        <p:nvSpPr>
          <p:cNvPr id="9" name="Picture Placeholder 5">
            <a:extLst>
              <a:ext uri="{FF2B5EF4-FFF2-40B4-BE49-F238E27FC236}">
                <a16:creationId xmlns:a16="http://schemas.microsoft.com/office/drawing/2014/main" id="{272AD976-2433-4226-9D3C-42C98E63AF37}"/>
              </a:ext>
            </a:extLst>
          </p:cNvPr>
          <p:cNvSpPr>
            <a:spLocks noGrp="1"/>
          </p:cNvSpPr>
          <p:nvPr>
            <p:ph type="pic" sz="quarter" idx="15"/>
          </p:nvPr>
        </p:nvSpPr>
        <p:spPr>
          <a:xfrm>
            <a:off x="2898321" y="0"/>
            <a:ext cx="2367643" cy="1649186"/>
          </a:xfrm>
          <a:prstGeom prst="rect">
            <a:avLst/>
          </a:prstGeom>
        </p:spPr>
        <p:txBody>
          <a:bodyPr/>
          <a:lstStyle>
            <a:lvl1pPr marL="0" indent="0">
              <a:buNone/>
              <a:defRPr/>
            </a:lvl1pPr>
          </a:lstStyle>
          <a:p>
            <a:endParaRPr lang="en-US"/>
          </a:p>
        </p:txBody>
      </p:sp>
      <p:sp>
        <p:nvSpPr>
          <p:cNvPr id="10" name="Rectangle 9">
            <a:extLst>
              <a:ext uri="{FF2B5EF4-FFF2-40B4-BE49-F238E27FC236}">
                <a16:creationId xmlns:a16="http://schemas.microsoft.com/office/drawing/2014/main" id="{46AA84A2-C0FD-4117-AA47-122B224D0E70}"/>
              </a:ext>
            </a:extLst>
          </p:cNvPr>
          <p:cNvSpPr/>
          <p:nvPr userDrawn="1"/>
        </p:nvSpPr>
        <p:spPr>
          <a:xfrm>
            <a:off x="0" y="0"/>
            <a:ext cx="2898319" cy="890559"/>
          </a:xfrm>
          <a:prstGeom prst="rect">
            <a:avLst/>
          </a:prstGeom>
          <a:blipFill>
            <a:blip r:embed="rId2" cstate="print">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786E2A-66A0-4A59-88A3-DD286F503BD6}"/>
              </a:ext>
            </a:extLst>
          </p:cNvPr>
          <p:cNvSpPr/>
          <p:nvPr userDrawn="1"/>
        </p:nvSpPr>
        <p:spPr>
          <a:xfrm>
            <a:off x="0" y="4220937"/>
            <a:ext cx="2898319" cy="9225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399EEC4-EEC0-4C6D-BDF4-029533E37210}"/>
              </a:ext>
            </a:extLst>
          </p:cNvPr>
          <p:cNvSpPr/>
          <p:nvPr userDrawn="1"/>
        </p:nvSpPr>
        <p:spPr>
          <a:xfrm>
            <a:off x="2898319" y="3494313"/>
            <a:ext cx="2106388" cy="1649187"/>
          </a:xfrm>
          <a:prstGeom prst="rect">
            <a:avLst/>
          </a:prstGeom>
          <a:blipFill>
            <a:blip r:embed="rId3" cstate="print">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icture Placeholder 5">
            <a:extLst>
              <a:ext uri="{FF2B5EF4-FFF2-40B4-BE49-F238E27FC236}">
                <a16:creationId xmlns:a16="http://schemas.microsoft.com/office/drawing/2014/main" id="{1A81E3AB-E065-4E12-BBC6-3F151DBF6583}"/>
              </a:ext>
            </a:extLst>
          </p:cNvPr>
          <p:cNvSpPr>
            <a:spLocks noGrp="1"/>
          </p:cNvSpPr>
          <p:nvPr>
            <p:ph type="pic" sz="quarter" idx="16"/>
          </p:nvPr>
        </p:nvSpPr>
        <p:spPr>
          <a:xfrm>
            <a:off x="2898318" y="1649186"/>
            <a:ext cx="3347358" cy="1845126"/>
          </a:xfrm>
          <a:prstGeom prst="rect">
            <a:avLst/>
          </a:prstGeom>
        </p:spPr>
        <p:txBody>
          <a:bodyPr/>
          <a:lstStyle>
            <a:lvl1pPr marL="0" indent="0">
              <a:buNone/>
              <a:defRPr/>
            </a:lvl1pPr>
          </a:lstStyle>
          <a:p>
            <a:endParaRPr lang="en-US"/>
          </a:p>
        </p:txBody>
      </p:sp>
      <p:sp>
        <p:nvSpPr>
          <p:cNvPr id="15" name="Rectangle 14">
            <a:extLst>
              <a:ext uri="{FF2B5EF4-FFF2-40B4-BE49-F238E27FC236}">
                <a16:creationId xmlns:a16="http://schemas.microsoft.com/office/drawing/2014/main" id="{11F4D117-C5B7-466E-A66F-18F2C07DCBB7}"/>
              </a:ext>
            </a:extLst>
          </p:cNvPr>
          <p:cNvSpPr/>
          <p:nvPr userDrawn="1"/>
        </p:nvSpPr>
        <p:spPr>
          <a:xfrm>
            <a:off x="5265964" y="-3"/>
            <a:ext cx="979712" cy="16491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651BBC2-8796-478E-9BC8-159B09FB7015}"/>
              </a:ext>
            </a:extLst>
          </p:cNvPr>
          <p:cNvSpPr/>
          <p:nvPr userDrawn="1"/>
        </p:nvSpPr>
        <p:spPr>
          <a:xfrm>
            <a:off x="7903034" y="3494312"/>
            <a:ext cx="1240960" cy="164918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6595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9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12">
            <a:extLst>
              <a:ext uri="{FF2B5EF4-FFF2-40B4-BE49-F238E27FC236}">
                <a16:creationId xmlns:a16="http://schemas.microsoft.com/office/drawing/2014/main" id="{CE6DCFAA-4A3C-4408-ADD7-21E6A6562196}"/>
              </a:ext>
            </a:extLst>
          </p:cNvPr>
          <p:cNvSpPr>
            <a:spLocks noGrp="1"/>
          </p:cNvSpPr>
          <p:nvPr>
            <p:ph type="pic" sz="quarter" idx="10"/>
          </p:nvPr>
        </p:nvSpPr>
        <p:spPr>
          <a:xfrm>
            <a:off x="6155872" y="375557"/>
            <a:ext cx="3853543" cy="3834178"/>
          </a:xfrm>
          <a:prstGeom prst="ellipse">
            <a:avLst/>
          </a:prstGeom>
          <a:noFill/>
          <a:ln w="79375">
            <a:solidFill>
              <a:schemeClr val="bg1"/>
            </a:solidFill>
          </a:ln>
        </p:spPr>
        <p:txBody>
          <a:bodyPr/>
          <a:lstStyle/>
          <a:p>
            <a:endParaRPr lang="en-US"/>
          </a:p>
        </p:txBody>
      </p:sp>
      <p:sp>
        <p:nvSpPr>
          <p:cNvPr id="6" name="Picture Placeholder 12">
            <a:extLst>
              <a:ext uri="{FF2B5EF4-FFF2-40B4-BE49-F238E27FC236}">
                <a16:creationId xmlns:a16="http://schemas.microsoft.com/office/drawing/2014/main" id="{DC85B0FC-4A5B-42AE-873F-DCE524323978}"/>
              </a:ext>
            </a:extLst>
          </p:cNvPr>
          <p:cNvSpPr>
            <a:spLocks noGrp="1"/>
          </p:cNvSpPr>
          <p:nvPr>
            <p:ph type="pic" sz="quarter" idx="11"/>
          </p:nvPr>
        </p:nvSpPr>
        <p:spPr>
          <a:xfrm>
            <a:off x="2709828" y="1338943"/>
            <a:ext cx="2952209" cy="3018658"/>
          </a:xfrm>
          <a:prstGeom prst="ellipse">
            <a:avLst/>
          </a:prstGeom>
          <a:noFill/>
          <a:ln w="79375">
            <a:solidFill>
              <a:schemeClr val="bg1"/>
            </a:solidFill>
          </a:ln>
        </p:spPr>
        <p:txBody>
          <a:bodyPr/>
          <a:lstStyle/>
          <a:p>
            <a:endParaRPr lang="en-US"/>
          </a:p>
        </p:txBody>
      </p:sp>
      <p:sp>
        <p:nvSpPr>
          <p:cNvPr id="7" name="Picture Placeholder 12">
            <a:extLst>
              <a:ext uri="{FF2B5EF4-FFF2-40B4-BE49-F238E27FC236}">
                <a16:creationId xmlns:a16="http://schemas.microsoft.com/office/drawing/2014/main" id="{7A38F89F-9C51-4183-BFAB-8F79B038D2DB}"/>
              </a:ext>
            </a:extLst>
          </p:cNvPr>
          <p:cNvSpPr>
            <a:spLocks noGrp="1"/>
          </p:cNvSpPr>
          <p:nvPr>
            <p:ph type="pic" sz="quarter" idx="12"/>
          </p:nvPr>
        </p:nvSpPr>
        <p:spPr>
          <a:xfrm>
            <a:off x="819698" y="2449286"/>
            <a:ext cx="2284076" cy="2228850"/>
          </a:xfrm>
          <a:prstGeom prst="ellipse">
            <a:avLst/>
          </a:prstGeom>
          <a:noFill/>
          <a:ln w="79375">
            <a:solidFill>
              <a:schemeClr val="bg1"/>
            </a:solidFill>
          </a:ln>
        </p:spPr>
        <p:txBody>
          <a:bodyPr/>
          <a:lstStyle/>
          <a:p>
            <a:endParaRPr lang="en-US"/>
          </a:p>
        </p:txBody>
      </p:sp>
      <p:sp>
        <p:nvSpPr>
          <p:cNvPr id="8" name="Picture Placeholder 12">
            <a:extLst>
              <a:ext uri="{FF2B5EF4-FFF2-40B4-BE49-F238E27FC236}">
                <a16:creationId xmlns:a16="http://schemas.microsoft.com/office/drawing/2014/main" id="{ADEBA548-05D0-48F9-B6AE-BBB81ACC72A6}"/>
              </a:ext>
            </a:extLst>
          </p:cNvPr>
          <p:cNvSpPr>
            <a:spLocks noGrp="1"/>
          </p:cNvSpPr>
          <p:nvPr>
            <p:ph type="pic" sz="quarter" idx="13"/>
          </p:nvPr>
        </p:nvSpPr>
        <p:spPr>
          <a:xfrm>
            <a:off x="5033388" y="3026430"/>
            <a:ext cx="2614422" cy="2601284"/>
          </a:xfrm>
          <a:prstGeom prst="ellipse">
            <a:avLst/>
          </a:prstGeom>
          <a:noFill/>
          <a:ln w="79375">
            <a:solidFill>
              <a:schemeClr val="bg1"/>
            </a:solidFill>
          </a:ln>
        </p:spPr>
        <p:txBody>
          <a:bodyPr/>
          <a:lstStyle/>
          <a:p>
            <a:endParaRPr lang="en-US"/>
          </a:p>
        </p:txBody>
      </p:sp>
      <p:sp>
        <p:nvSpPr>
          <p:cNvPr id="9" name="Title 9">
            <a:extLst>
              <a:ext uri="{FF2B5EF4-FFF2-40B4-BE49-F238E27FC236}">
                <a16:creationId xmlns:a16="http://schemas.microsoft.com/office/drawing/2014/main" id="{A9E240EC-8B34-40ED-9CB4-A143305042B7}"/>
              </a:ext>
            </a:extLst>
          </p:cNvPr>
          <p:cNvSpPr>
            <a:spLocks noGrp="1"/>
          </p:cNvSpPr>
          <p:nvPr>
            <p:ph type="title" hasCustomPrompt="1"/>
          </p:nvPr>
        </p:nvSpPr>
        <p:spPr>
          <a:xfrm>
            <a:off x="289977" y="346869"/>
            <a:ext cx="4192216" cy="1392124"/>
          </a:xfrm>
          <a:prstGeom prst="rect">
            <a:avLst/>
          </a:prstGeom>
        </p:spPr>
        <p:txBody>
          <a:bodyPr lIns="0" tIns="0" rIns="0" bIns="0" anchor="t"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28958467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0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DFAB8B1D-C06B-4E02-AC28-BE5783EB30BB}"/>
              </a:ext>
            </a:extLst>
          </p:cNvPr>
          <p:cNvSpPr>
            <a:spLocks noGrp="1"/>
          </p:cNvSpPr>
          <p:nvPr>
            <p:ph type="pic" sz="quarter" idx="10"/>
          </p:nvPr>
        </p:nvSpPr>
        <p:spPr>
          <a:xfrm>
            <a:off x="6155872" y="375557"/>
            <a:ext cx="3853543" cy="3834178"/>
          </a:xfrm>
          <a:prstGeom prst="ellipse">
            <a:avLst/>
          </a:prstGeom>
          <a:noFill/>
          <a:ln w="79375">
            <a:solidFill>
              <a:schemeClr val="bg1"/>
            </a:solidFill>
          </a:ln>
        </p:spPr>
        <p:txBody>
          <a:bodyPr/>
          <a:lstStyle/>
          <a:p>
            <a:endParaRPr lang="en-US"/>
          </a:p>
        </p:txBody>
      </p:sp>
      <p:sp>
        <p:nvSpPr>
          <p:cNvPr id="3" name="Picture Placeholder 12">
            <a:extLst>
              <a:ext uri="{FF2B5EF4-FFF2-40B4-BE49-F238E27FC236}">
                <a16:creationId xmlns:a16="http://schemas.microsoft.com/office/drawing/2014/main" id="{C88642D4-B717-460A-BCE8-D19D8DFF0A8A}"/>
              </a:ext>
            </a:extLst>
          </p:cNvPr>
          <p:cNvSpPr>
            <a:spLocks noGrp="1"/>
          </p:cNvSpPr>
          <p:nvPr>
            <p:ph type="pic" sz="quarter" idx="11"/>
          </p:nvPr>
        </p:nvSpPr>
        <p:spPr>
          <a:xfrm>
            <a:off x="2709828" y="1338943"/>
            <a:ext cx="2952209" cy="3018658"/>
          </a:xfrm>
          <a:prstGeom prst="ellipse">
            <a:avLst/>
          </a:prstGeom>
          <a:noFill/>
          <a:ln w="79375">
            <a:solidFill>
              <a:schemeClr val="bg1"/>
            </a:solidFill>
          </a:ln>
        </p:spPr>
        <p:txBody>
          <a:bodyPr/>
          <a:lstStyle/>
          <a:p>
            <a:endParaRPr lang="en-US"/>
          </a:p>
        </p:txBody>
      </p:sp>
      <p:sp>
        <p:nvSpPr>
          <p:cNvPr id="4" name="Picture Placeholder 12">
            <a:extLst>
              <a:ext uri="{FF2B5EF4-FFF2-40B4-BE49-F238E27FC236}">
                <a16:creationId xmlns:a16="http://schemas.microsoft.com/office/drawing/2014/main" id="{54F21AF4-9AAA-4E16-ACCE-5363F55F00F5}"/>
              </a:ext>
            </a:extLst>
          </p:cNvPr>
          <p:cNvSpPr>
            <a:spLocks noGrp="1"/>
          </p:cNvSpPr>
          <p:nvPr>
            <p:ph type="pic" sz="quarter" idx="12"/>
          </p:nvPr>
        </p:nvSpPr>
        <p:spPr>
          <a:xfrm>
            <a:off x="819698" y="2449286"/>
            <a:ext cx="2284076" cy="2228850"/>
          </a:xfrm>
          <a:prstGeom prst="ellipse">
            <a:avLst/>
          </a:prstGeom>
          <a:noFill/>
          <a:ln w="79375">
            <a:solidFill>
              <a:schemeClr val="bg1"/>
            </a:solidFill>
          </a:ln>
        </p:spPr>
        <p:txBody>
          <a:bodyPr/>
          <a:lstStyle/>
          <a:p>
            <a:endParaRPr lang="en-US"/>
          </a:p>
        </p:txBody>
      </p:sp>
      <p:sp>
        <p:nvSpPr>
          <p:cNvPr id="5" name="Picture Placeholder 12">
            <a:extLst>
              <a:ext uri="{FF2B5EF4-FFF2-40B4-BE49-F238E27FC236}">
                <a16:creationId xmlns:a16="http://schemas.microsoft.com/office/drawing/2014/main" id="{DB6273EB-4B99-4F4A-958D-1DBF161E7A4E}"/>
              </a:ext>
            </a:extLst>
          </p:cNvPr>
          <p:cNvSpPr>
            <a:spLocks noGrp="1"/>
          </p:cNvSpPr>
          <p:nvPr>
            <p:ph type="pic" sz="quarter" idx="13"/>
          </p:nvPr>
        </p:nvSpPr>
        <p:spPr>
          <a:xfrm>
            <a:off x="5033388" y="3026430"/>
            <a:ext cx="2614422" cy="2601284"/>
          </a:xfrm>
          <a:prstGeom prst="ellipse">
            <a:avLst/>
          </a:prstGeom>
          <a:noFill/>
          <a:ln w="79375">
            <a:solidFill>
              <a:schemeClr val="bg1"/>
            </a:solidFill>
          </a:ln>
        </p:spPr>
        <p:txBody>
          <a:bodyPr/>
          <a:lstStyle/>
          <a:p>
            <a:endParaRPr lang="en-US"/>
          </a:p>
        </p:txBody>
      </p:sp>
      <p:sp>
        <p:nvSpPr>
          <p:cNvPr id="8" name="Title 9">
            <a:extLst>
              <a:ext uri="{FF2B5EF4-FFF2-40B4-BE49-F238E27FC236}">
                <a16:creationId xmlns:a16="http://schemas.microsoft.com/office/drawing/2014/main" id="{7A0FC032-CF51-46AE-88BF-CE23E5DAF974}"/>
              </a:ext>
            </a:extLst>
          </p:cNvPr>
          <p:cNvSpPr>
            <a:spLocks noGrp="1"/>
          </p:cNvSpPr>
          <p:nvPr>
            <p:ph type="title" hasCustomPrompt="1"/>
          </p:nvPr>
        </p:nvSpPr>
        <p:spPr>
          <a:xfrm>
            <a:off x="289977" y="346869"/>
            <a:ext cx="4192216" cy="1392124"/>
          </a:xfrm>
          <a:prstGeom prst="rect">
            <a:avLst/>
          </a:prstGeom>
        </p:spPr>
        <p:txBody>
          <a:bodyPr lIns="0" tIns="0" rIns="0" bIns="0" anchor="t" anchorCtr="0">
            <a:normAutofit/>
          </a:bodyPr>
          <a:lstStyle>
            <a:lvl1pPr>
              <a:lnSpc>
                <a:spcPct val="90000"/>
              </a:lnSpc>
              <a:defRPr sz="2800">
                <a:solidFill>
                  <a:schemeClr val="tx1"/>
                </a:solidFill>
                <a:latin typeface="Arial Rounded MT Bold" panose="020F0704030504030204" pitchFamily="34" charset="0"/>
              </a:defRPr>
            </a:lvl1pPr>
          </a:lstStyle>
          <a:p>
            <a:r>
              <a:rPr lang="en-US"/>
              <a:t>Click to edit title</a:t>
            </a:r>
          </a:p>
        </p:txBody>
      </p:sp>
    </p:spTree>
    <p:extLst>
      <p:ext uri="{BB962C8B-B14F-4D97-AF65-F5344CB8AC3E}">
        <p14:creationId xmlns:p14="http://schemas.microsoft.com/office/powerpoint/2010/main" val="42261804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B6D8035E-7AA0-498C-B15D-7D2915389BA4}"/>
              </a:ext>
            </a:extLst>
          </p:cNvPr>
          <p:cNvSpPr>
            <a:spLocks noGrp="1"/>
          </p:cNvSpPr>
          <p:nvPr>
            <p:ph type="pic" sz="quarter" idx="10"/>
          </p:nvPr>
        </p:nvSpPr>
        <p:spPr>
          <a:xfrm>
            <a:off x="5659086" y="269421"/>
            <a:ext cx="3003221" cy="2988129"/>
          </a:xfrm>
          <a:prstGeom prst="ellipse">
            <a:avLst/>
          </a:prstGeom>
          <a:ln w="79375">
            <a:solidFill>
              <a:schemeClr val="bg1"/>
            </a:solidFill>
          </a:ln>
        </p:spPr>
        <p:txBody>
          <a:bodyPr/>
          <a:lstStyle/>
          <a:p>
            <a:endParaRPr lang="en-US"/>
          </a:p>
        </p:txBody>
      </p:sp>
      <p:sp>
        <p:nvSpPr>
          <p:cNvPr id="3" name="Picture Placeholder 12">
            <a:extLst>
              <a:ext uri="{FF2B5EF4-FFF2-40B4-BE49-F238E27FC236}">
                <a16:creationId xmlns:a16="http://schemas.microsoft.com/office/drawing/2014/main" id="{F4B938B6-AAC9-4E4D-9FA2-D4CA9A3D52FC}"/>
              </a:ext>
            </a:extLst>
          </p:cNvPr>
          <p:cNvSpPr>
            <a:spLocks noGrp="1"/>
          </p:cNvSpPr>
          <p:nvPr>
            <p:ph type="pic" sz="quarter" idx="11"/>
          </p:nvPr>
        </p:nvSpPr>
        <p:spPr>
          <a:xfrm>
            <a:off x="832757" y="863287"/>
            <a:ext cx="3161889" cy="3233057"/>
          </a:xfrm>
          <a:prstGeom prst="ellipse">
            <a:avLst/>
          </a:prstGeom>
          <a:ln w="79375">
            <a:solidFill>
              <a:schemeClr val="bg1"/>
            </a:solidFill>
          </a:ln>
        </p:spPr>
        <p:txBody>
          <a:bodyPr/>
          <a:lstStyle/>
          <a:p>
            <a:endParaRPr lang="en-US"/>
          </a:p>
        </p:txBody>
      </p:sp>
      <p:sp>
        <p:nvSpPr>
          <p:cNvPr id="4" name="Picture Placeholder 12">
            <a:extLst>
              <a:ext uri="{FF2B5EF4-FFF2-40B4-BE49-F238E27FC236}">
                <a16:creationId xmlns:a16="http://schemas.microsoft.com/office/drawing/2014/main" id="{CAD7C3E8-C76E-4E1A-8930-F6AAA6D689CD}"/>
              </a:ext>
            </a:extLst>
          </p:cNvPr>
          <p:cNvSpPr>
            <a:spLocks noGrp="1"/>
          </p:cNvSpPr>
          <p:nvPr>
            <p:ph type="pic" sz="quarter" idx="12"/>
          </p:nvPr>
        </p:nvSpPr>
        <p:spPr>
          <a:xfrm>
            <a:off x="2880143" y="2979571"/>
            <a:ext cx="2614422" cy="2601284"/>
          </a:xfrm>
          <a:prstGeom prst="ellipse">
            <a:avLst/>
          </a:prstGeom>
          <a:ln w="79375">
            <a:solidFill>
              <a:schemeClr val="bg1"/>
            </a:solidFill>
          </a:ln>
        </p:spPr>
        <p:txBody>
          <a:bodyPr/>
          <a:lstStyle/>
          <a:p>
            <a:endParaRPr lang="en-US"/>
          </a:p>
        </p:txBody>
      </p:sp>
    </p:spTree>
    <p:extLst>
      <p:ext uri="{BB962C8B-B14F-4D97-AF65-F5344CB8AC3E}">
        <p14:creationId xmlns:p14="http://schemas.microsoft.com/office/powerpoint/2010/main" val="10641896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12">
            <a:extLst>
              <a:ext uri="{FF2B5EF4-FFF2-40B4-BE49-F238E27FC236}">
                <a16:creationId xmlns:a16="http://schemas.microsoft.com/office/drawing/2014/main" id="{C5EE7C89-8B66-401A-91D0-16E4420E7BFE}"/>
              </a:ext>
            </a:extLst>
          </p:cNvPr>
          <p:cNvSpPr>
            <a:spLocks noGrp="1"/>
          </p:cNvSpPr>
          <p:nvPr>
            <p:ph type="pic" sz="quarter" idx="10"/>
          </p:nvPr>
        </p:nvSpPr>
        <p:spPr>
          <a:xfrm>
            <a:off x="5659086" y="269421"/>
            <a:ext cx="3003221" cy="2988129"/>
          </a:xfrm>
          <a:prstGeom prst="ellipse">
            <a:avLst/>
          </a:prstGeom>
          <a:ln w="79375">
            <a:solidFill>
              <a:schemeClr val="bg1"/>
            </a:solidFill>
          </a:ln>
        </p:spPr>
        <p:txBody>
          <a:bodyPr/>
          <a:lstStyle/>
          <a:p>
            <a:endParaRPr lang="en-US"/>
          </a:p>
        </p:txBody>
      </p:sp>
      <p:sp>
        <p:nvSpPr>
          <p:cNvPr id="6" name="Picture Placeholder 12">
            <a:extLst>
              <a:ext uri="{FF2B5EF4-FFF2-40B4-BE49-F238E27FC236}">
                <a16:creationId xmlns:a16="http://schemas.microsoft.com/office/drawing/2014/main" id="{8E2F517F-C938-4958-9D07-E41EE2B73909}"/>
              </a:ext>
            </a:extLst>
          </p:cNvPr>
          <p:cNvSpPr>
            <a:spLocks noGrp="1"/>
          </p:cNvSpPr>
          <p:nvPr>
            <p:ph type="pic" sz="quarter" idx="11"/>
          </p:nvPr>
        </p:nvSpPr>
        <p:spPr>
          <a:xfrm>
            <a:off x="832757" y="863287"/>
            <a:ext cx="3161889" cy="3233057"/>
          </a:xfrm>
          <a:prstGeom prst="ellipse">
            <a:avLst/>
          </a:prstGeom>
          <a:ln w="79375">
            <a:solidFill>
              <a:schemeClr val="bg1"/>
            </a:solidFill>
          </a:ln>
        </p:spPr>
        <p:txBody>
          <a:bodyPr/>
          <a:lstStyle/>
          <a:p>
            <a:endParaRPr lang="en-US"/>
          </a:p>
        </p:txBody>
      </p:sp>
      <p:sp>
        <p:nvSpPr>
          <p:cNvPr id="7" name="Picture Placeholder 12">
            <a:extLst>
              <a:ext uri="{FF2B5EF4-FFF2-40B4-BE49-F238E27FC236}">
                <a16:creationId xmlns:a16="http://schemas.microsoft.com/office/drawing/2014/main" id="{EC17E89F-1E25-4095-BB46-46986BF17AB7}"/>
              </a:ext>
            </a:extLst>
          </p:cNvPr>
          <p:cNvSpPr>
            <a:spLocks noGrp="1"/>
          </p:cNvSpPr>
          <p:nvPr>
            <p:ph type="pic" sz="quarter" idx="12"/>
          </p:nvPr>
        </p:nvSpPr>
        <p:spPr>
          <a:xfrm>
            <a:off x="2880143" y="2979571"/>
            <a:ext cx="2614422" cy="2601284"/>
          </a:xfrm>
          <a:prstGeom prst="ellipse">
            <a:avLst/>
          </a:prstGeom>
          <a:ln w="79375">
            <a:solidFill>
              <a:schemeClr val="bg1"/>
            </a:solidFill>
          </a:ln>
        </p:spPr>
        <p:txBody>
          <a:bodyPr/>
          <a:lstStyle/>
          <a:p>
            <a:endParaRPr lang="en-US"/>
          </a:p>
        </p:txBody>
      </p:sp>
    </p:spTree>
    <p:extLst>
      <p:ext uri="{BB962C8B-B14F-4D97-AF65-F5344CB8AC3E}">
        <p14:creationId xmlns:p14="http://schemas.microsoft.com/office/powerpoint/2010/main" val="24506395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9D0E1486-0E68-4DD0-BB47-34C26357E7CC}"/>
              </a:ext>
            </a:extLst>
          </p:cNvPr>
          <p:cNvSpPr>
            <a:spLocks noGrp="1"/>
          </p:cNvSpPr>
          <p:nvPr>
            <p:ph type="pic" sz="quarter" idx="10"/>
          </p:nvPr>
        </p:nvSpPr>
        <p:spPr>
          <a:xfrm>
            <a:off x="5969329" y="2343149"/>
            <a:ext cx="3003221" cy="2988129"/>
          </a:xfrm>
          <a:prstGeom prst="ellipse">
            <a:avLst/>
          </a:prstGeom>
          <a:ln w="79375">
            <a:solidFill>
              <a:schemeClr val="bg1"/>
            </a:solidFill>
          </a:ln>
        </p:spPr>
        <p:txBody>
          <a:bodyPr/>
          <a:lstStyle/>
          <a:p>
            <a:endParaRPr lang="en-US"/>
          </a:p>
        </p:txBody>
      </p:sp>
      <p:sp>
        <p:nvSpPr>
          <p:cNvPr id="3" name="Picture Placeholder 12">
            <a:extLst>
              <a:ext uri="{FF2B5EF4-FFF2-40B4-BE49-F238E27FC236}">
                <a16:creationId xmlns:a16="http://schemas.microsoft.com/office/drawing/2014/main" id="{1A49A35C-A8DD-4BC0-AC8D-93A867683E50}"/>
              </a:ext>
            </a:extLst>
          </p:cNvPr>
          <p:cNvSpPr>
            <a:spLocks noGrp="1"/>
          </p:cNvSpPr>
          <p:nvPr>
            <p:ph type="pic" sz="quarter" idx="11"/>
          </p:nvPr>
        </p:nvSpPr>
        <p:spPr>
          <a:xfrm>
            <a:off x="326882" y="1238844"/>
            <a:ext cx="3161889" cy="3233057"/>
          </a:xfrm>
          <a:prstGeom prst="ellipse">
            <a:avLst/>
          </a:prstGeom>
          <a:ln w="79375">
            <a:solidFill>
              <a:schemeClr val="bg1"/>
            </a:solidFill>
          </a:ln>
        </p:spPr>
        <p:txBody>
          <a:bodyPr/>
          <a:lstStyle/>
          <a:p>
            <a:endParaRPr lang="en-US"/>
          </a:p>
        </p:txBody>
      </p:sp>
      <p:sp>
        <p:nvSpPr>
          <p:cNvPr id="4" name="Picture Placeholder 12">
            <a:extLst>
              <a:ext uri="{FF2B5EF4-FFF2-40B4-BE49-F238E27FC236}">
                <a16:creationId xmlns:a16="http://schemas.microsoft.com/office/drawing/2014/main" id="{4224B769-BBB3-43DB-82A7-7960A0850AA6}"/>
              </a:ext>
            </a:extLst>
          </p:cNvPr>
          <p:cNvSpPr>
            <a:spLocks noGrp="1"/>
          </p:cNvSpPr>
          <p:nvPr>
            <p:ph type="pic" sz="quarter" idx="12"/>
          </p:nvPr>
        </p:nvSpPr>
        <p:spPr>
          <a:xfrm>
            <a:off x="4170101" y="1042507"/>
            <a:ext cx="2614422" cy="2601284"/>
          </a:xfrm>
          <a:prstGeom prst="ellipse">
            <a:avLst/>
          </a:prstGeom>
          <a:ln w="79375">
            <a:solidFill>
              <a:schemeClr val="bg1"/>
            </a:solidFill>
          </a:ln>
        </p:spPr>
        <p:txBody>
          <a:bodyPr/>
          <a:lstStyle/>
          <a:p>
            <a:endParaRPr lang="en-US"/>
          </a:p>
        </p:txBody>
      </p:sp>
    </p:spTree>
    <p:extLst>
      <p:ext uri="{BB962C8B-B14F-4D97-AF65-F5344CB8AC3E}">
        <p14:creationId xmlns:p14="http://schemas.microsoft.com/office/powerpoint/2010/main" val="26215483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EB3E1283-3AEA-4441-AE7B-199C1644ACC6}"/>
              </a:ext>
            </a:extLst>
          </p:cNvPr>
          <p:cNvSpPr>
            <a:spLocks noGrp="1"/>
          </p:cNvSpPr>
          <p:nvPr>
            <p:ph type="pic" sz="quarter" idx="10"/>
          </p:nvPr>
        </p:nvSpPr>
        <p:spPr>
          <a:xfrm>
            <a:off x="5969329" y="2343149"/>
            <a:ext cx="3003221" cy="2988129"/>
          </a:xfrm>
          <a:prstGeom prst="ellipse">
            <a:avLst/>
          </a:prstGeom>
          <a:ln w="79375">
            <a:solidFill>
              <a:schemeClr val="bg1"/>
            </a:solidFill>
          </a:ln>
        </p:spPr>
        <p:txBody>
          <a:bodyPr/>
          <a:lstStyle/>
          <a:p>
            <a:endParaRPr lang="en-US"/>
          </a:p>
        </p:txBody>
      </p:sp>
      <p:sp>
        <p:nvSpPr>
          <p:cNvPr id="3" name="Picture Placeholder 12">
            <a:extLst>
              <a:ext uri="{FF2B5EF4-FFF2-40B4-BE49-F238E27FC236}">
                <a16:creationId xmlns:a16="http://schemas.microsoft.com/office/drawing/2014/main" id="{5D2B00CD-798F-452F-B689-591B95EA1565}"/>
              </a:ext>
            </a:extLst>
          </p:cNvPr>
          <p:cNvSpPr>
            <a:spLocks noGrp="1"/>
          </p:cNvSpPr>
          <p:nvPr>
            <p:ph type="pic" sz="quarter" idx="11"/>
          </p:nvPr>
        </p:nvSpPr>
        <p:spPr>
          <a:xfrm>
            <a:off x="326882" y="1238844"/>
            <a:ext cx="3161889" cy="3233057"/>
          </a:xfrm>
          <a:prstGeom prst="ellipse">
            <a:avLst/>
          </a:prstGeom>
          <a:ln w="79375">
            <a:solidFill>
              <a:schemeClr val="bg1"/>
            </a:solidFill>
          </a:ln>
        </p:spPr>
        <p:txBody>
          <a:bodyPr/>
          <a:lstStyle/>
          <a:p>
            <a:endParaRPr lang="en-US"/>
          </a:p>
        </p:txBody>
      </p:sp>
      <p:sp>
        <p:nvSpPr>
          <p:cNvPr id="4" name="Picture Placeholder 12">
            <a:extLst>
              <a:ext uri="{FF2B5EF4-FFF2-40B4-BE49-F238E27FC236}">
                <a16:creationId xmlns:a16="http://schemas.microsoft.com/office/drawing/2014/main" id="{3F02DAB4-58A9-42C6-953C-4FC27B5BA02C}"/>
              </a:ext>
            </a:extLst>
          </p:cNvPr>
          <p:cNvSpPr>
            <a:spLocks noGrp="1"/>
          </p:cNvSpPr>
          <p:nvPr>
            <p:ph type="pic" sz="quarter" idx="12"/>
          </p:nvPr>
        </p:nvSpPr>
        <p:spPr>
          <a:xfrm>
            <a:off x="4170101" y="1042507"/>
            <a:ext cx="2614422" cy="2601284"/>
          </a:xfrm>
          <a:prstGeom prst="ellipse">
            <a:avLst/>
          </a:prstGeom>
          <a:ln w="79375">
            <a:solidFill>
              <a:schemeClr val="bg1"/>
            </a:solidFill>
          </a:ln>
        </p:spPr>
        <p:txBody>
          <a:bodyPr/>
          <a:lstStyle/>
          <a:p>
            <a:endParaRPr lang="en-US"/>
          </a:p>
        </p:txBody>
      </p:sp>
    </p:spTree>
    <p:extLst>
      <p:ext uri="{BB962C8B-B14F-4D97-AF65-F5344CB8AC3E}">
        <p14:creationId xmlns:p14="http://schemas.microsoft.com/office/powerpoint/2010/main" val="216059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3E8E4FFD-BA76-4D2E-83EC-A66E0B1B52B9}"/>
              </a:ext>
            </a:extLst>
          </p:cNvPr>
          <p:cNvSpPr>
            <a:spLocks noGrp="1"/>
          </p:cNvSpPr>
          <p:nvPr>
            <p:ph type="title" hasCustomPrompt="1"/>
          </p:nvPr>
        </p:nvSpPr>
        <p:spPr>
          <a:xfrm>
            <a:off x="130629" y="881743"/>
            <a:ext cx="7372350" cy="2212522"/>
          </a:xfrm>
          <a:prstGeom prst="rect">
            <a:avLst/>
          </a:prstGeom>
        </p:spPr>
        <p:txBody>
          <a:bodyPr anchor="ctr" anchorCtr="1">
            <a:normAutofit/>
          </a:bodyPr>
          <a:lstStyle>
            <a:lvl1pPr>
              <a:lnSpc>
                <a:spcPct val="90000"/>
              </a:lnSpc>
              <a:defRPr sz="4800">
                <a:solidFill>
                  <a:schemeClr val="bg1"/>
                </a:solidFill>
                <a:latin typeface="Arial Rounded MT Bold" panose="020F0704030504030204" pitchFamily="34" charset="0"/>
              </a:defRPr>
            </a:lvl1pPr>
          </a:lstStyle>
          <a:p>
            <a:r>
              <a:rPr lang="en-US"/>
              <a:t>End of presentation Message here</a:t>
            </a:r>
          </a:p>
        </p:txBody>
      </p:sp>
    </p:spTree>
    <p:extLst>
      <p:ext uri="{BB962C8B-B14F-4D97-AF65-F5344CB8AC3E}">
        <p14:creationId xmlns:p14="http://schemas.microsoft.com/office/powerpoint/2010/main" val="18612784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4DF7827-2F5D-4770-86A4-20AA51DA151F}"/>
              </a:ext>
            </a:extLst>
          </p:cNvPr>
          <p:cNvSpPr>
            <a:spLocks noGrp="1"/>
          </p:cNvSpPr>
          <p:nvPr>
            <p:ph type="pic" sz="quarter" idx="10"/>
          </p:nvPr>
        </p:nvSpPr>
        <p:spPr>
          <a:xfrm>
            <a:off x="0" y="0"/>
            <a:ext cx="9144000" cy="5143500"/>
          </a:xfrm>
          <a:prstGeom prst="rect">
            <a:avLst/>
          </a:prstGeom>
        </p:spPr>
        <p:txBody>
          <a:bodyPr/>
          <a:lstStyle/>
          <a:p>
            <a:endParaRPr lang="en-US"/>
          </a:p>
        </p:txBody>
      </p:sp>
      <p:sp>
        <p:nvSpPr>
          <p:cNvPr id="9" name="Title 8">
            <a:extLst>
              <a:ext uri="{FF2B5EF4-FFF2-40B4-BE49-F238E27FC236}">
                <a16:creationId xmlns:a16="http://schemas.microsoft.com/office/drawing/2014/main" id="{B3605514-A215-48B4-B9AE-3CA940C1D29B}"/>
              </a:ext>
            </a:extLst>
          </p:cNvPr>
          <p:cNvSpPr>
            <a:spLocks noGrp="1"/>
          </p:cNvSpPr>
          <p:nvPr>
            <p:ph type="title" hasCustomPrompt="1"/>
          </p:nvPr>
        </p:nvSpPr>
        <p:spPr>
          <a:xfrm>
            <a:off x="3999083" y="4038037"/>
            <a:ext cx="4986219" cy="654876"/>
          </a:xfrm>
          <a:prstGeom prst="rect">
            <a:avLst/>
          </a:prstGeom>
        </p:spPr>
        <p:txBody>
          <a:bodyPr wrap="square" lIns="0" tIns="0" rIns="0" bIns="0" anchor="ctr" anchorCtr="1">
            <a:normAutofit/>
          </a:bodyPr>
          <a:lstStyle>
            <a:lvl1pPr>
              <a:defRPr sz="3200" baseline="0">
                <a:solidFill>
                  <a:schemeClr val="bg1"/>
                </a:solidFill>
                <a:latin typeface="Arial Rounded MT Bold" panose="020F0704030504030204" pitchFamily="34" charset="0"/>
              </a:defRPr>
            </a:lvl1pPr>
          </a:lstStyle>
          <a:p>
            <a:r>
              <a:rPr lang="en-US"/>
              <a:t>Picture with title</a:t>
            </a:r>
          </a:p>
        </p:txBody>
      </p:sp>
    </p:spTree>
    <p:extLst>
      <p:ext uri="{BB962C8B-B14F-4D97-AF65-F5344CB8AC3E}">
        <p14:creationId xmlns:p14="http://schemas.microsoft.com/office/powerpoint/2010/main" val="4082082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0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F22A001C-1EAB-480F-A90D-FF9D2EE49A67}"/>
              </a:ext>
            </a:extLst>
          </p:cNvPr>
          <p:cNvSpPr>
            <a:spLocks noGrp="1"/>
          </p:cNvSpPr>
          <p:nvPr>
            <p:ph type="title" hasCustomPrompt="1"/>
          </p:nvPr>
        </p:nvSpPr>
        <p:spPr>
          <a:xfrm>
            <a:off x="4000500" y="1412421"/>
            <a:ext cx="4841421" cy="2318658"/>
          </a:xfrm>
          <a:prstGeom prst="rect">
            <a:avLst/>
          </a:prstGeom>
        </p:spPr>
        <p:txBody>
          <a:bodyPr lIns="0" tIns="0" rIns="0" bIns="0" anchor="ctr" anchorCtr="1">
            <a:normAutofit/>
          </a:bodyPr>
          <a:lstStyle>
            <a:lvl1pPr>
              <a:defRPr sz="4800">
                <a:solidFill>
                  <a:schemeClr val="bg1"/>
                </a:solidFill>
                <a:latin typeface="Arial Rounded MT Bold" panose="020F0704030504030204" pitchFamily="34" charset="0"/>
              </a:defRPr>
            </a:lvl1pPr>
          </a:lstStyle>
          <a:p>
            <a:r>
              <a:rPr lang="en-US"/>
              <a:t>Presentation </a:t>
            </a:r>
            <a:br>
              <a:rPr lang="en-US"/>
            </a:br>
            <a:r>
              <a:rPr lang="en-US"/>
              <a:t>title here</a:t>
            </a:r>
          </a:p>
        </p:txBody>
      </p:sp>
      <p:sp>
        <p:nvSpPr>
          <p:cNvPr id="5" name="Picture Placeholder 4">
            <a:extLst>
              <a:ext uri="{FF2B5EF4-FFF2-40B4-BE49-F238E27FC236}">
                <a16:creationId xmlns:a16="http://schemas.microsoft.com/office/drawing/2014/main" id="{FF04B798-D12C-45A2-B977-59E6D1224591}"/>
              </a:ext>
            </a:extLst>
          </p:cNvPr>
          <p:cNvSpPr>
            <a:spLocks noGrp="1"/>
          </p:cNvSpPr>
          <p:nvPr>
            <p:ph type="pic" sz="quarter" idx="10"/>
          </p:nvPr>
        </p:nvSpPr>
        <p:spPr>
          <a:xfrm>
            <a:off x="0" y="0"/>
            <a:ext cx="3584575" cy="5143500"/>
          </a:xfrm>
          <a:prstGeom prst="rect">
            <a:avLst/>
          </a:prstGeom>
        </p:spPr>
        <p:txBody>
          <a:bodyPr/>
          <a:lstStyle/>
          <a:p>
            <a:endParaRPr lang="en-US"/>
          </a:p>
        </p:txBody>
      </p:sp>
    </p:spTree>
    <p:extLst>
      <p:ext uri="{BB962C8B-B14F-4D97-AF65-F5344CB8AC3E}">
        <p14:creationId xmlns:p14="http://schemas.microsoft.com/office/powerpoint/2010/main" val="11497859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F22A001C-1EAB-480F-A90D-FF9D2EE49A67}"/>
              </a:ext>
            </a:extLst>
          </p:cNvPr>
          <p:cNvSpPr>
            <a:spLocks noGrp="1"/>
          </p:cNvSpPr>
          <p:nvPr>
            <p:ph type="title" hasCustomPrompt="1"/>
          </p:nvPr>
        </p:nvSpPr>
        <p:spPr>
          <a:xfrm>
            <a:off x="4000500" y="1412421"/>
            <a:ext cx="4841421" cy="2318658"/>
          </a:xfrm>
          <a:prstGeom prst="rect">
            <a:avLst/>
          </a:prstGeom>
        </p:spPr>
        <p:txBody>
          <a:bodyPr lIns="0" tIns="0" rIns="0" bIns="0" anchor="ctr" anchorCtr="1">
            <a:normAutofit/>
          </a:bodyPr>
          <a:lstStyle>
            <a:lvl1pPr>
              <a:defRPr sz="4800">
                <a:solidFill>
                  <a:schemeClr val="bg1"/>
                </a:solidFill>
                <a:latin typeface="Arial Rounded MT Bold" panose="020F0704030504030204" pitchFamily="34" charset="0"/>
              </a:defRPr>
            </a:lvl1pPr>
          </a:lstStyle>
          <a:p>
            <a:r>
              <a:rPr lang="en-US"/>
              <a:t>Presentation </a:t>
            </a:r>
            <a:br>
              <a:rPr lang="en-US"/>
            </a:br>
            <a:r>
              <a:rPr lang="en-US"/>
              <a:t>title here</a:t>
            </a:r>
          </a:p>
        </p:txBody>
      </p:sp>
      <p:sp>
        <p:nvSpPr>
          <p:cNvPr id="5" name="Picture Placeholder 4">
            <a:extLst>
              <a:ext uri="{FF2B5EF4-FFF2-40B4-BE49-F238E27FC236}">
                <a16:creationId xmlns:a16="http://schemas.microsoft.com/office/drawing/2014/main" id="{FF04B798-D12C-45A2-B977-59E6D1224591}"/>
              </a:ext>
            </a:extLst>
          </p:cNvPr>
          <p:cNvSpPr>
            <a:spLocks noGrp="1"/>
          </p:cNvSpPr>
          <p:nvPr>
            <p:ph type="pic" sz="quarter" idx="10"/>
          </p:nvPr>
        </p:nvSpPr>
        <p:spPr>
          <a:xfrm>
            <a:off x="0" y="0"/>
            <a:ext cx="3584575" cy="5143500"/>
          </a:xfrm>
          <a:prstGeom prst="rect">
            <a:avLst/>
          </a:prstGeom>
        </p:spPr>
        <p:txBody>
          <a:bodyPr/>
          <a:lstStyle/>
          <a:p>
            <a:endParaRPr lang="en-US"/>
          </a:p>
        </p:txBody>
      </p:sp>
    </p:spTree>
    <p:extLst>
      <p:ext uri="{BB962C8B-B14F-4D97-AF65-F5344CB8AC3E}">
        <p14:creationId xmlns:p14="http://schemas.microsoft.com/office/powerpoint/2010/main" val="25060912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F22A001C-1EAB-480F-A90D-FF9D2EE49A67}"/>
              </a:ext>
            </a:extLst>
          </p:cNvPr>
          <p:cNvSpPr>
            <a:spLocks noGrp="1"/>
          </p:cNvSpPr>
          <p:nvPr>
            <p:ph type="title" hasCustomPrompt="1"/>
          </p:nvPr>
        </p:nvSpPr>
        <p:spPr>
          <a:xfrm>
            <a:off x="4000500" y="1412421"/>
            <a:ext cx="4841421" cy="2318658"/>
          </a:xfrm>
          <a:prstGeom prst="rect">
            <a:avLst/>
          </a:prstGeom>
        </p:spPr>
        <p:txBody>
          <a:bodyPr lIns="0" tIns="0" rIns="0" bIns="0" anchor="ctr" anchorCtr="1">
            <a:normAutofit/>
          </a:bodyPr>
          <a:lstStyle>
            <a:lvl1pPr>
              <a:defRPr sz="4800">
                <a:solidFill>
                  <a:schemeClr val="bg1"/>
                </a:solidFill>
                <a:latin typeface="Arial Rounded MT Bold" panose="020F0704030504030204" pitchFamily="34" charset="0"/>
              </a:defRPr>
            </a:lvl1pPr>
          </a:lstStyle>
          <a:p>
            <a:r>
              <a:rPr lang="en-US"/>
              <a:t>Presentation </a:t>
            </a:r>
            <a:br>
              <a:rPr lang="en-US"/>
            </a:br>
            <a:r>
              <a:rPr lang="en-US"/>
              <a:t>title here</a:t>
            </a:r>
          </a:p>
        </p:txBody>
      </p:sp>
      <p:sp>
        <p:nvSpPr>
          <p:cNvPr id="5" name="Picture Placeholder 4">
            <a:extLst>
              <a:ext uri="{FF2B5EF4-FFF2-40B4-BE49-F238E27FC236}">
                <a16:creationId xmlns:a16="http://schemas.microsoft.com/office/drawing/2014/main" id="{FF04B798-D12C-45A2-B977-59E6D1224591}"/>
              </a:ext>
            </a:extLst>
          </p:cNvPr>
          <p:cNvSpPr>
            <a:spLocks noGrp="1"/>
          </p:cNvSpPr>
          <p:nvPr>
            <p:ph type="pic" sz="quarter" idx="10"/>
          </p:nvPr>
        </p:nvSpPr>
        <p:spPr>
          <a:xfrm>
            <a:off x="0" y="0"/>
            <a:ext cx="3584575" cy="5143500"/>
          </a:xfrm>
          <a:prstGeom prst="rect">
            <a:avLst/>
          </a:prstGeom>
        </p:spPr>
        <p:txBody>
          <a:bodyPr/>
          <a:lstStyle/>
          <a:p>
            <a:endParaRPr lang="en-US"/>
          </a:p>
        </p:txBody>
      </p:sp>
    </p:spTree>
    <p:extLst>
      <p:ext uri="{BB962C8B-B14F-4D97-AF65-F5344CB8AC3E}">
        <p14:creationId xmlns:p14="http://schemas.microsoft.com/office/powerpoint/2010/main" val="1554265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F2BC61AD-A74A-4C17-8EA7-88930C053577}"/>
              </a:ext>
            </a:extLst>
          </p:cNvPr>
          <p:cNvSpPr>
            <a:spLocks noGrp="1"/>
          </p:cNvSpPr>
          <p:nvPr>
            <p:ph type="title" hasCustomPrompt="1"/>
          </p:nvPr>
        </p:nvSpPr>
        <p:spPr>
          <a:xfrm>
            <a:off x="130629" y="881743"/>
            <a:ext cx="7372350" cy="2212522"/>
          </a:xfrm>
          <a:prstGeom prst="rect">
            <a:avLst/>
          </a:prstGeom>
        </p:spPr>
        <p:txBody>
          <a:bodyPr anchor="ctr" anchorCtr="1">
            <a:normAutofit/>
          </a:bodyPr>
          <a:lstStyle>
            <a:lvl1pPr>
              <a:lnSpc>
                <a:spcPct val="90000"/>
              </a:lnSpc>
              <a:defRPr sz="4800">
                <a:solidFill>
                  <a:schemeClr val="bg1"/>
                </a:solidFill>
                <a:latin typeface="Arial Rounded MT Bold" panose="020F0704030504030204" pitchFamily="34" charset="0"/>
              </a:defRPr>
            </a:lvl1pPr>
          </a:lstStyle>
          <a:p>
            <a:r>
              <a:rPr lang="en-US"/>
              <a:t>End of presentation Message here</a:t>
            </a:r>
          </a:p>
        </p:txBody>
      </p:sp>
    </p:spTree>
    <p:extLst>
      <p:ext uri="{BB962C8B-B14F-4D97-AF65-F5344CB8AC3E}">
        <p14:creationId xmlns:p14="http://schemas.microsoft.com/office/powerpoint/2010/main" val="299050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50A7CFDB-A9F1-430A-854F-79C6285141D3}"/>
              </a:ext>
            </a:extLst>
          </p:cNvPr>
          <p:cNvSpPr>
            <a:spLocks noGrp="1"/>
          </p:cNvSpPr>
          <p:nvPr>
            <p:ph type="title" hasCustomPrompt="1"/>
          </p:nvPr>
        </p:nvSpPr>
        <p:spPr>
          <a:xfrm>
            <a:off x="130629" y="881743"/>
            <a:ext cx="7372350" cy="2212522"/>
          </a:xfrm>
          <a:prstGeom prst="rect">
            <a:avLst/>
          </a:prstGeom>
        </p:spPr>
        <p:txBody>
          <a:bodyPr anchor="ctr" anchorCtr="1">
            <a:normAutofit/>
          </a:bodyPr>
          <a:lstStyle>
            <a:lvl1pPr>
              <a:lnSpc>
                <a:spcPct val="90000"/>
              </a:lnSpc>
              <a:defRPr sz="4800">
                <a:solidFill>
                  <a:schemeClr val="bg1"/>
                </a:solidFill>
                <a:latin typeface="Arial Rounded MT Bold" panose="020F0704030504030204" pitchFamily="34" charset="0"/>
              </a:defRPr>
            </a:lvl1pPr>
          </a:lstStyle>
          <a:p>
            <a:r>
              <a:rPr lang="en-US"/>
              <a:t>End of presentation Message here</a:t>
            </a:r>
          </a:p>
        </p:txBody>
      </p:sp>
    </p:spTree>
    <p:extLst>
      <p:ext uri="{BB962C8B-B14F-4D97-AF65-F5344CB8AC3E}">
        <p14:creationId xmlns:p14="http://schemas.microsoft.com/office/powerpoint/2010/main" val="424954099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94628"/>
      </p:ext>
    </p:extLst>
  </p:cSld>
  <p:clrMap bg1="lt1" tx1="dk1" bg2="lt2" tx2="dk2" accent1="accent1" accent2="accent2" accent3="accent3" accent4="accent4" accent5="accent5" accent6="accent6" hlink="hlink" folHlink="folHlink"/>
  <p:sldLayoutIdLst>
    <p:sldLayoutId id="2147483687" r:id="rId1"/>
    <p:sldLayoutId id="2147483727" r:id="rId2"/>
    <p:sldLayoutId id="2147483688" r:id="rId3"/>
    <p:sldLayoutId id="2147483728" r:id="rId4"/>
    <p:sldLayoutId id="2147483689" r:id="rId5"/>
    <p:sldLayoutId id="214748372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 id="2147483718" r:id="rId35"/>
    <p:sldLayoutId id="2147483719" r:id="rId36"/>
    <p:sldLayoutId id="2147483735" r:id="rId37"/>
    <p:sldLayoutId id="2147483736" r:id="rId38"/>
    <p:sldLayoutId id="2147483738" r:id="rId39"/>
    <p:sldLayoutId id="2147483739" r:id="rId40"/>
    <p:sldLayoutId id="2147483740" r:id="rId41"/>
    <p:sldLayoutId id="2147483741" r:id="rId42"/>
    <p:sldLayoutId id="2147483742" r:id="rId43"/>
    <p:sldLayoutId id="2147483734" r:id="rId44"/>
    <p:sldLayoutId id="2147483730" r:id="rId45"/>
    <p:sldLayoutId id="2147483731" r:id="rId46"/>
    <p:sldLayoutId id="2147483722" r:id="rId47"/>
    <p:sldLayoutId id="2147483723" r:id="rId48"/>
    <p:sldLayoutId id="2147483724" r:id="rId49"/>
    <p:sldLayoutId id="2147483725" r:id="rId50"/>
    <p:sldLayoutId id="2147483726" r:id="rId51"/>
    <p:sldLayoutId id="2147483720" r:id="rId52"/>
    <p:sldLayoutId id="2147483753" r:id="rId53"/>
    <p:sldLayoutId id="2147483721" r:id="rId54"/>
    <p:sldLayoutId id="2147483754" r:id="rId55"/>
    <p:sldLayoutId id="2147483732" r:id="rId56"/>
    <p:sldLayoutId id="2147483755" r:id="rId57"/>
    <p:sldLayoutId id="2147483733" r:id="rId58"/>
    <p:sldLayoutId id="2147483756" r:id="rId59"/>
    <p:sldLayoutId id="2147483743" r:id="rId60"/>
    <p:sldLayoutId id="2147483744" r:id="rId61"/>
    <p:sldLayoutId id="2147483746" r:id="rId62"/>
    <p:sldLayoutId id="2147483745" r:id="rId63"/>
    <p:sldLayoutId id="2147483747" r:id="rId64"/>
    <p:sldLayoutId id="2147483748" r:id="rId65"/>
    <p:sldLayoutId id="2147483749" r:id="rId66"/>
    <p:sldLayoutId id="2147483750" r:id="rId67"/>
    <p:sldLayoutId id="2147483751" r:id="rId68"/>
    <p:sldLayoutId id="2147483752" r:id="rId69"/>
    <p:sldLayoutId id="2147483757" r:id="rId70"/>
    <p:sldLayoutId id="2147483758" r:id="rId71"/>
    <p:sldLayoutId id="2147483759" r:id="rId72"/>
    <p:sldLayoutId id="2147483760" r:id="rId73"/>
  </p:sldLayoutIdLst>
  <p:txStyles>
    <p:titleStyle>
      <a:lvl1pPr algn="l" defTabSz="457200" rtl="0" eaLnBrk="1" latinLnBrk="0" hangingPunct="1">
        <a:lnSpc>
          <a:spcPts val="5400"/>
        </a:lnSpc>
        <a:spcBef>
          <a:spcPct val="0"/>
        </a:spcBef>
        <a:buNone/>
        <a:defRPr sz="5400" kern="1200" cap="all">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15.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57.xml"/><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mailto:Mkuehner@ald.lib.co.us" TargetMode="Externa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26204872@N08/2839901913" TargetMode="External"/><Relationship Id="rId2" Type="http://schemas.openxmlformats.org/officeDocument/2006/relationships/image" Target="../media/image50.png"/><Relationship Id="rId1" Type="http://schemas.openxmlformats.org/officeDocument/2006/relationships/slideLayout" Target="../slideLayouts/slideLayout52.xml"/><Relationship Id="rId5" Type="http://schemas.openxmlformats.org/officeDocument/2006/relationships/hyperlink" Target="https://creativecommons.org/licenses/by-sa/2.0/?ref=ccsearch&amp;atype=rich" TargetMode="External"/><Relationship Id="rId4" Type="http://schemas.openxmlformats.org/officeDocument/2006/relationships/hyperlink" Target="https://www.flickr.com/photos/26204872@N0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74756-BA42-4383-9856-9E674EAC173B}"/>
              </a:ext>
            </a:extLst>
          </p:cNvPr>
          <p:cNvSpPr>
            <a:spLocks noGrp="1"/>
          </p:cNvSpPr>
          <p:nvPr>
            <p:ph type="title"/>
          </p:nvPr>
        </p:nvSpPr>
        <p:spPr>
          <a:xfrm>
            <a:off x="223078" y="890147"/>
            <a:ext cx="7372350" cy="1926772"/>
          </a:xfrm>
          <a:prstGeom prst="rect">
            <a:avLst/>
          </a:prstGeom>
        </p:spPr>
        <p:txBody>
          <a:bodyPr lIns="91440" tIns="45720" rIns="91440" bIns="45720" anchor="ctr" anchorCtr="1">
            <a:normAutofit/>
          </a:bodyPr>
          <a:lstStyle/>
          <a:p>
            <a:r>
              <a:rPr lang="en-US">
                <a:latin typeface="Arial Rounded MT Bold"/>
              </a:rPr>
              <a:t>Media Mentorship in the Age of </a:t>
            </a:r>
            <a:r>
              <a:rPr lang="en-US" err="1">
                <a:latin typeface="Arial Rounded MT Bold"/>
              </a:rPr>
              <a:t>COvID</a:t>
            </a:r>
            <a:endParaRPr lang="en-US" err="1"/>
          </a:p>
        </p:txBody>
      </p:sp>
      <p:sp>
        <p:nvSpPr>
          <p:cNvPr id="3" name="TextBox 2">
            <a:extLst>
              <a:ext uri="{FF2B5EF4-FFF2-40B4-BE49-F238E27FC236}">
                <a16:creationId xmlns:a16="http://schemas.microsoft.com/office/drawing/2014/main" id="{2D9CE6DD-6B27-4FEA-8EB5-54A664CD6227}"/>
              </a:ext>
            </a:extLst>
          </p:cNvPr>
          <p:cNvSpPr txBox="1"/>
          <p:nvPr/>
        </p:nvSpPr>
        <p:spPr>
          <a:xfrm>
            <a:off x="1645584" y="2654113"/>
            <a:ext cx="346597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rPr>
              <a:t>Mary Kuehner</a:t>
            </a:r>
          </a:p>
          <a:p>
            <a:r>
              <a:rPr lang="en-US" sz="2400">
                <a:solidFill>
                  <a:schemeClr val="bg1"/>
                </a:solidFill>
                <a:cs typeface="Calibri"/>
              </a:rPr>
              <a:t>Early Literacy Librarian</a:t>
            </a:r>
          </a:p>
        </p:txBody>
      </p:sp>
    </p:spTree>
    <p:extLst>
      <p:ext uri="{BB962C8B-B14F-4D97-AF65-F5344CB8AC3E}">
        <p14:creationId xmlns:p14="http://schemas.microsoft.com/office/powerpoint/2010/main" val="1164105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
            <a:extLst>
              <a:ext uri="{FF2B5EF4-FFF2-40B4-BE49-F238E27FC236}">
                <a16:creationId xmlns:a16="http://schemas.microsoft.com/office/drawing/2014/main" id="{EEB883EC-DDD2-4AC5-A44B-B7692E618754}"/>
              </a:ext>
            </a:extLst>
          </p:cNvPr>
          <p:cNvSpPr>
            <a:spLocks noGrp="1"/>
          </p:cNvSpPr>
          <p:nvPr>
            <p:ph type="title"/>
          </p:nvPr>
        </p:nvSpPr>
        <p:spPr>
          <a:xfrm>
            <a:off x="289977" y="173812"/>
            <a:ext cx="8486630" cy="622601"/>
          </a:xfrm>
        </p:spPr>
        <p:txBody>
          <a:bodyPr lIns="0" tIns="0" rIns="0" bIns="0" anchor="ctr" anchorCtr="0">
            <a:noAutofit/>
          </a:bodyPr>
          <a:lstStyle/>
          <a:p>
            <a:r>
              <a:rPr lang="en-US" sz="2400" kern="1200" cap="all">
                <a:latin typeface="Arial Rounded MT Bold"/>
                <a:cs typeface="Arial"/>
              </a:rPr>
              <a:t>Let's talk screen time:</a:t>
            </a:r>
            <a:br>
              <a:rPr lang="en-US" sz="2400" kern="1200" cap="all">
                <a:latin typeface="Arial Rounded MT Bold" panose="020F0704030504030204" pitchFamily="34" charset="0"/>
                <a:cs typeface="Arial"/>
              </a:rPr>
            </a:br>
            <a:r>
              <a:rPr lang="en-US" sz="2400" kern="1200" cap="all">
                <a:latin typeface="Arial Rounded MT Bold"/>
                <a:cs typeface="Arial"/>
              </a:rPr>
              <a:t>What do the experts say? </a:t>
            </a:r>
          </a:p>
        </p:txBody>
      </p:sp>
      <p:sp>
        <p:nvSpPr>
          <p:cNvPr id="6" name="TextBox 5">
            <a:extLst>
              <a:ext uri="{FF2B5EF4-FFF2-40B4-BE49-F238E27FC236}">
                <a16:creationId xmlns:a16="http://schemas.microsoft.com/office/drawing/2014/main" id="{2D1CEAE5-9B5A-43F1-A09F-C941AD0985DC}"/>
              </a:ext>
            </a:extLst>
          </p:cNvPr>
          <p:cNvSpPr txBox="1"/>
          <p:nvPr/>
        </p:nvSpPr>
        <p:spPr>
          <a:xfrm>
            <a:off x="289976" y="968299"/>
            <a:ext cx="7178500" cy="3797409"/>
          </a:xfrm>
          <a:prstGeom prst="rect">
            <a:avLst/>
          </a:prstGeom>
        </p:spPr>
        <p:txBody>
          <a:bodyPr rot="0" spcFirstLastPara="0" vertOverflow="overflow" horzOverflow="overflow" vert="horz" lIns="0" tIns="0" rIns="0" bIns="0" numCol="1" spcCol="457200" rtlCol="0" fromWordArt="0" anchor="t" anchorCtr="0" forceAA="0" compatLnSpc="1">
            <a:prstTxWarp prst="textNoShape">
              <a:avLst/>
            </a:prstTxWarp>
            <a:noAutofit/>
          </a:bodyPr>
          <a:lstStyle/>
          <a:p>
            <a:pPr>
              <a:lnSpc>
                <a:spcPct val="90000"/>
              </a:lnSpc>
              <a:spcBef>
                <a:spcPct val="20000"/>
              </a:spcBef>
              <a:buFont typeface="Arial"/>
            </a:pPr>
            <a:r>
              <a:rPr lang="en-US" sz="2000" b="1" dirty="0">
                <a:solidFill>
                  <a:schemeClr val="bg1">
                    <a:lumMod val="50000"/>
                  </a:schemeClr>
                </a:solidFill>
                <a:latin typeface="Calibri"/>
                <a:cs typeface="Arial"/>
              </a:rPr>
              <a:t>Children and Screens: Institute of Digital Media and Child Development</a:t>
            </a:r>
          </a:p>
          <a:p>
            <a:pPr marL="342900" indent="-342900">
              <a:lnSpc>
                <a:spcPct val="90000"/>
              </a:lnSpc>
              <a:spcBef>
                <a:spcPct val="20000"/>
              </a:spcBef>
              <a:buFont typeface="Arial"/>
              <a:buChar char="•"/>
            </a:pPr>
            <a:r>
              <a:rPr lang="en-US" sz="2000" dirty="0">
                <a:solidFill>
                  <a:schemeClr val="bg1">
                    <a:lumMod val="50000"/>
                  </a:schemeClr>
                </a:solidFill>
                <a:latin typeface="Calibri"/>
                <a:cs typeface="Arial"/>
              </a:rPr>
              <a:t>Exposure to screens by infants is distracting and disrupts sustained play. Screens distract parents, too, and reduces the quality of their interactions with the infant. </a:t>
            </a:r>
          </a:p>
          <a:p>
            <a:pPr marL="342900" indent="-342900">
              <a:lnSpc>
                <a:spcPct val="90000"/>
              </a:lnSpc>
              <a:spcBef>
                <a:spcPct val="20000"/>
              </a:spcBef>
              <a:buFont typeface="Arial"/>
              <a:buChar char="•"/>
            </a:pPr>
            <a:endParaRPr lang="en-US" sz="2000">
              <a:solidFill>
                <a:schemeClr val="bg1">
                  <a:lumMod val="50000"/>
                </a:schemeClr>
              </a:solidFill>
              <a:latin typeface="Calibri"/>
              <a:cs typeface="Arial"/>
            </a:endParaRPr>
          </a:p>
          <a:p>
            <a:pPr marL="342900" indent="-342900">
              <a:lnSpc>
                <a:spcPct val="90000"/>
              </a:lnSpc>
              <a:spcBef>
                <a:spcPct val="20000"/>
              </a:spcBef>
              <a:buFont typeface="Arial"/>
              <a:buChar char="•"/>
            </a:pPr>
            <a:r>
              <a:rPr lang="en-US" sz="2000" dirty="0">
                <a:solidFill>
                  <a:schemeClr val="bg1">
                    <a:lumMod val="50000"/>
                  </a:schemeClr>
                </a:solidFill>
                <a:latin typeface="Calibri"/>
                <a:cs typeface="Arial"/>
              </a:rPr>
              <a:t>"Once children can comprehend screen media content (by about 2 ½ years) television and interactive screen media can influence their knowledge. Educational media have been shown to be effective in enhancing educational knowledge and skills, but what remains unclear are the best methods of using screens to teach very young children, while at the same time ensuring socio-emotional, sensory, and physical (motor skills) development."</a:t>
            </a:r>
          </a:p>
          <a:p>
            <a:pPr marL="342900" indent="-342900">
              <a:lnSpc>
                <a:spcPct val="90000"/>
              </a:lnSpc>
              <a:spcBef>
                <a:spcPct val="20000"/>
              </a:spcBef>
              <a:buFont typeface="Arial"/>
              <a:buChar char="•"/>
            </a:pPr>
            <a:endParaRPr lang="en-US" sz="2000" b="1">
              <a:solidFill>
                <a:schemeClr val="tx2"/>
              </a:solidFill>
              <a:latin typeface="Arial" panose="020B0604020202020204" pitchFamily="34" charset="0"/>
              <a:cs typeface="Arial" panose="020B0604020202020204" pitchFamily="34" charset="0"/>
            </a:endParaRPr>
          </a:p>
          <a:p>
            <a:pPr marL="342900" indent="-342900">
              <a:lnSpc>
                <a:spcPct val="90000"/>
              </a:lnSpc>
              <a:spcBef>
                <a:spcPct val="20000"/>
              </a:spcBef>
              <a:buFont typeface="Arial"/>
              <a:buChar char="•"/>
            </a:pPr>
            <a:endParaRPr lang="en-US" sz="2000" b="1">
              <a:solidFill>
                <a:schemeClr val="tx2"/>
              </a:solidFill>
              <a:latin typeface="Arial" panose="020B0604020202020204" pitchFamily="34" charset="0"/>
              <a:cs typeface="Arial" panose="020B0604020202020204" pitchFamily="34" charset="0"/>
            </a:endParaRPr>
          </a:p>
          <a:p>
            <a:pPr marL="342900" indent="-342900">
              <a:lnSpc>
                <a:spcPct val="90000"/>
              </a:lnSpc>
              <a:spcBef>
                <a:spcPct val="20000"/>
              </a:spcBef>
              <a:buFont typeface="Arial"/>
              <a:buChar char="•"/>
            </a:pPr>
            <a:endParaRPr lang="en-US" sz="2000" b="1">
              <a:solidFill>
                <a:schemeClr val="tx2"/>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B3516869-0536-068E-5C66-537164ACC21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864577" y="176980"/>
            <a:ext cx="1056354" cy="10379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72055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BBA2EA-9C4A-43A2-84B4-5A91C54EB74F}"/>
              </a:ext>
            </a:extLst>
          </p:cNvPr>
          <p:cNvSpPr>
            <a:spLocks noGrp="1"/>
          </p:cNvSpPr>
          <p:nvPr>
            <p:ph type="title"/>
          </p:nvPr>
        </p:nvSpPr>
        <p:spPr>
          <a:xfrm>
            <a:off x="289976" y="173812"/>
            <a:ext cx="8120378" cy="622601"/>
          </a:xfrm>
        </p:spPr>
        <p:txBody>
          <a:bodyPr anchor="ctr">
            <a:normAutofit fontScale="90000"/>
          </a:bodyPr>
          <a:lstStyle/>
          <a:p>
            <a:r>
              <a:rPr lang="en-US"/>
              <a:t>Let’s talk screen time: </a:t>
            </a:r>
            <a:br>
              <a:rPr lang="en-US"/>
            </a:br>
            <a:r>
              <a:rPr lang="en-US"/>
              <a:t>What do the experts say? </a:t>
            </a:r>
          </a:p>
        </p:txBody>
      </p:sp>
      <p:pic>
        <p:nvPicPr>
          <p:cNvPr id="11" name="Picture 6">
            <a:extLst>
              <a:ext uri="{FF2B5EF4-FFF2-40B4-BE49-F238E27FC236}">
                <a16:creationId xmlns:a16="http://schemas.microsoft.com/office/drawing/2014/main" id="{B3BA5B6B-1FCC-7548-A8D4-9CD701C233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89104" y="1999163"/>
            <a:ext cx="3479204" cy="950883"/>
          </a:xfrm>
          <a:prstGeom prst="rect">
            <a:avLst/>
          </a:prstGeom>
        </p:spPr>
      </p:pic>
      <p:pic>
        <p:nvPicPr>
          <p:cNvPr id="12" name="Picture 3">
            <a:extLst>
              <a:ext uri="{FF2B5EF4-FFF2-40B4-BE49-F238E27FC236}">
                <a16:creationId xmlns:a16="http://schemas.microsoft.com/office/drawing/2014/main" id="{E492DECB-DCAD-7F43-9DA2-CC0550D9FF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73782" y="3331176"/>
            <a:ext cx="3530145" cy="1647020"/>
          </a:xfrm>
          <a:prstGeom prst="rect">
            <a:avLst/>
          </a:prstGeom>
        </p:spPr>
      </p:pic>
      <p:sp>
        <p:nvSpPr>
          <p:cNvPr id="3" name="TextBox 2">
            <a:extLst>
              <a:ext uri="{FF2B5EF4-FFF2-40B4-BE49-F238E27FC236}">
                <a16:creationId xmlns:a16="http://schemas.microsoft.com/office/drawing/2014/main" id="{2C5D85A7-78EB-B940-975A-6407DD37D54A}"/>
              </a:ext>
            </a:extLst>
          </p:cNvPr>
          <p:cNvSpPr txBox="1"/>
          <p:nvPr/>
        </p:nvSpPr>
        <p:spPr>
          <a:xfrm>
            <a:off x="401715" y="1180176"/>
            <a:ext cx="6615487" cy="3108543"/>
          </a:xfrm>
          <a:prstGeom prst="rect">
            <a:avLst/>
          </a:prstGeom>
          <a:noFill/>
        </p:spPr>
        <p:txBody>
          <a:bodyPr wrap="square" lIns="91440" tIns="45720" rIns="91440" bIns="45720" rtlCol="0" anchor="t">
            <a:spAutoFit/>
          </a:bodyPr>
          <a:lstStyle/>
          <a:p>
            <a:r>
              <a:rPr lang="en-US" sz="2800">
                <a:solidFill>
                  <a:schemeClr val="bg1">
                    <a:lumMod val="50000"/>
                  </a:schemeClr>
                </a:solidFill>
                <a:latin typeface="Calibri"/>
                <a:cs typeface="Arial"/>
              </a:rPr>
              <a:t>Fred Rogers Center + NAEYC Joint Statement:</a:t>
            </a:r>
          </a:p>
          <a:p>
            <a:endParaRPr lang="en-US" sz="2800">
              <a:solidFill>
                <a:schemeClr val="bg1">
                  <a:lumMod val="50000"/>
                </a:schemeClr>
              </a:solidFill>
              <a:latin typeface="Calibri"/>
              <a:cs typeface="Arial"/>
            </a:endParaRPr>
          </a:p>
          <a:p>
            <a:pPr marL="342900" indent="-342900">
              <a:buFont typeface="Arial" panose="020B0604020202020204" pitchFamily="34" charset="0"/>
              <a:buChar char="•"/>
            </a:pPr>
            <a:r>
              <a:rPr lang="en-US" sz="2800">
                <a:solidFill>
                  <a:schemeClr val="bg1">
                    <a:lumMod val="50000"/>
                  </a:schemeClr>
                </a:solidFill>
                <a:latin typeface="Calibri"/>
                <a:cs typeface="Arial"/>
              </a:rPr>
              <a:t>Technology can be useful</a:t>
            </a:r>
          </a:p>
          <a:p>
            <a:pPr marL="342900" indent="-342900">
              <a:buFont typeface="Arial" panose="020B0604020202020204" pitchFamily="34" charset="0"/>
              <a:buChar char="•"/>
            </a:pPr>
            <a:r>
              <a:rPr lang="en-US" sz="2800">
                <a:solidFill>
                  <a:schemeClr val="bg1">
                    <a:lumMod val="50000"/>
                  </a:schemeClr>
                </a:solidFill>
                <a:latin typeface="Calibri"/>
                <a:cs typeface="Arial"/>
              </a:rPr>
              <a:t>Limits are important</a:t>
            </a:r>
          </a:p>
          <a:p>
            <a:pPr marL="342900" indent="-342900">
              <a:buFont typeface="Arial" panose="020B0604020202020204" pitchFamily="34" charset="0"/>
              <a:buChar char="•"/>
            </a:pPr>
            <a:r>
              <a:rPr lang="en-US" sz="2800">
                <a:solidFill>
                  <a:schemeClr val="bg1">
                    <a:lumMod val="50000"/>
                  </a:schemeClr>
                </a:solidFill>
                <a:latin typeface="Calibri"/>
                <a:cs typeface="Arial"/>
              </a:rPr>
              <a:t>Equitable access</a:t>
            </a:r>
          </a:p>
          <a:p>
            <a:pPr marL="342900" indent="-342900">
              <a:buFont typeface="Arial" panose="020B0604020202020204" pitchFamily="34" charset="0"/>
              <a:buChar char="•"/>
            </a:pPr>
            <a:r>
              <a:rPr lang="en-US" sz="2800">
                <a:solidFill>
                  <a:schemeClr val="bg1">
                    <a:lumMod val="50000"/>
                  </a:schemeClr>
                </a:solidFill>
                <a:latin typeface="Calibri"/>
                <a:cs typeface="Arial"/>
              </a:rPr>
              <a:t>Research needed</a:t>
            </a:r>
          </a:p>
        </p:txBody>
      </p:sp>
    </p:spTree>
    <p:extLst>
      <p:ext uri="{BB962C8B-B14F-4D97-AF65-F5344CB8AC3E}">
        <p14:creationId xmlns:p14="http://schemas.microsoft.com/office/powerpoint/2010/main" val="4059387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982553-77A1-4E6D-A6B4-12B58F23641D}"/>
              </a:ext>
            </a:extLst>
          </p:cNvPr>
          <p:cNvSpPr>
            <a:spLocks noGrp="1"/>
          </p:cNvSpPr>
          <p:nvPr>
            <p:ph type="title"/>
          </p:nvPr>
        </p:nvSpPr>
        <p:spPr>
          <a:xfrm>
            <a:off x="607062" y="494294"/>
            <a:ext cx="7923439" cy="2694215"/>
          </a:xfrm>
        </p:spPr>
        <p:txBody>
          <a:bodyPr lIns="91440" tIns="45720" rIns="91440" bIns="45720" anchor="ctr" anchorCtr="1">
            <a:noAutofit/>
          </a:bodyPr>
          <a:lstStyle/>
          <a:p>
            <a:pPr>
              <a:lnSpc>
                <a:spcPct val="150000"/>
              </a:lnSpc>
            </a:pPr>
            <a:r>
              <a:rPr lang="en-US" sz="3600">
                <a:latin typeface="Calibri"/>
              </a:rPr>
              <a:t>“There is no science behind this right now. If you are looking for specific time limits, then I would say: Don’t be on it all day.”</a:t>
            </a:r>
          </a:p>
        </p:txBody>
      </p:sp>
      <p:sp>
        <p:nvSpPr>
          <p:cNvPr id="9" name="TextBox 8">
            <a:extLst>
              <a:ext uri="{FF2B5EF4-FFF2-40B4-BE49-F238E27FC236}">
                <a16:creationId xmlns:a16="http://schemas.microsoft.com/office/drawing/2014/main" id="{CB2F556A-9E46-425C-9595-855D206B5BBE}"/>
              </a:ext>
            </a:extLst>
          </p:cNvPr>
          <p:cNvSpPr txBox="1"/>
          <p:nvPr/>
        </p:nvSpPr>
        <p:spPr>
          <a:xfrm>
            <a:off x="2283844" y="3736420"/>
            <a:ext cx="64633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DR. JENNY RADETSKY, PEDIATRICIAN &amp; EXPERT ON CHILDREN AND MEDIA, UNIVERSITY OF MICHIGAN'S C.S. MOTT CHILDREN'S HOSPITAL</a:t>
            </a:r>
            <a:endParaRPr lang="en-US">
              <a:solidFill>
                <a:schemeClr val="bg1"/>
              </a:solidFill>
              <a:cs typeface="Calibri"/>
            </a:endParaRPr>
          </a:p>
        </p:txBody>
      </p:sp>
      <p:sp>
        <p:nvSpPr>
          <p:cNvPr id="10" name="TextBox 9">
            <a:extLst>
              <a:ext uri="{FF2B5EF4-FFF2-40B4-BE49-F238E27FC236}">
                <a16:creationId xmlns:a16="http://schemas.microsoft.com/office/drawing/2014/main" id="{5EA700D8-F551-4BEC-BD36-BD9D61F02AC8}"/>
              </a:ext>
            </a:extLst>
          </p:cNvPr>
          <p:cNvSpPr txBox="1"/>
          <p:nvPr/>
        </p:nvSpPr>
        <p:spPr>
          <a:xfrm>
            <a:off x="1359200" y="4621063"/>
            <a:ext cx="83072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chemeClr val="bg1">
                    <a:lumMod val="95000"/>
                  </a:schemeClr>
                </a:solidFill>
                <a:ea typeface="+mn-lt"/>
                <a:cs typeface="+mn-lt"/>
              </a:rPr>
              <a:t>https://www.nytimes.com/2020/04/13/parenting/manage-screen-time-coronavirus.html</a:t>
            </a:r>
            <a:endParaRPr lang="en-US" sz="1600">
              <a:solidFill>
                <a:schemeClr val="bg1">
                  <a:lumMod val="95000"/>
                </a:schemeClr>
              </a:solidFill>
              <a:cs typeface="Calibri"/>
            </a:endParaRPr>
          </a:p>
        </p:txBody>
      </p:sp>
    </p:spTree>
    <p:extLst>
      <p:ext uri="{BB962C8B-B14F-4D97-AF65-F5344CB8AC3E}">
        <p14:creationId xmlns:p14="http://schemas.microsoft.com/office/powerpoint/2010/main" val="1081890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982553-77A1-4E6D-A6B4-12B58F23641D}"/>
              </a:ext>
            </a:extLst>
          </p:cNvPr>
          <p:cNvSpPr>
            <a:spLocks noGrp="1"/>
          </p:cNvSpPr>
          <p:nvPr>
            <p:ph type="title"/>
          </p:nvPr>
        </p:nvSpPr>
        <p:spPr>
          <a:xfrm>
            <a:off x="610281" y="953477"/>
            <a:ext cx="7923439" cy="2675780"/>
          </a:xfrm>
        </p:spPr>
        <p:txBody>
          <a:bodyPr lIns="91440" tIns="45720" rIns="91440" bIns="45720" anchor="ctr" anchorCtr="1">
            <a:noAutofit/>
          </a:bodyPr>
          <a:lstStyle/>
          <a:p>
            <a:pPr>
              <a:lnSpc>
                <a:spcPct val="150000"/>
              </a:lnSpc>
            </a:pPr>
            <a:r>
              <a:rPr lang="en-US" sz="2400">
                <a:latin typeface="Calibri"/>
              </a:rPr>
              <a:t>“Screens are not inherently toxic. They’re neutral. It’s what we do with them that matters.” Rich bristles at comparisons between screen addiction and drug dependency. “The word ‘addiction’ is inaccurate,” he says, because technology “is not something that changes you biologically.”</a:t>
            </a:r>
          </a:p>
          <a:p>
            <a:endParaRPr lang="en-US" sz="3200">
              <a:latin typeface="Arial Rounded MT Bold"/>
            </a:endParaRPr>
          </a:p>
        </p:txBody>
      </p:sp>
      <p:sp>
        <p:nvSpPr>
          <p:cNvPr id="9" name="TextBox 8">
            <a:extLst>
              <a:ext uri="{FF2B5EF4-FFF2-40B4-BE49-F238E27FC236}">
                <a16:creationId xmlns:a16="http://schemas.microsoft.com/office/drawing/2014/main" id="{CB2F556A-9E46-425C-9595-855D206B5BBE}"/>
              </a:ext>
            </a:extLst>
          </p:cNvPr>
          <p:cNvSpPr txBox="1"/>
          <p:nvPr/>
        </p:nvSpPr>
        <p:spPr>
          <a:xfrm>
            <a:off x="2360613" y="3705189"/>
            <a:ext cx="64633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DR. MICHAEL RICH, DIRECTOR OF THE DIGITAL WELLNESS LAB AT BOSTON CHILDREN'S HOSPITAL</a:t>
            </a:r>
            <a:endParaRPr lang="en-US">
              <a:solidFill>
                <a:schemeClr val="bg1"/>
              </a:solidFill>
              <a:cs typeface="Calibri"/>
            </a:endParaRPr>
          </a:p>
        </p:txBody>
      </p:sp>
      <p:sp>
        <p:nvSpPr>
          <p:cNvPr id="10" name="TextBox 9">
            <a:extLst>
              <a:ext uri="{FF2B5EF4-FFF2-40B4-BE49-F238E27FC236}">
                <a16:creationId xmlns:a16="http://schemas.microsoft.com/office/drawing/2014/main" id="{5EA700D8-F551-4BEC-BD36-BD9D61F02AC8}"/>
              </a:ext>
            </a:extLst>
          </p:cNvPr>
          <p:cNvSpPr txBox="1"/>
          <p:nvPr/>
        </p:nvSpPr>
        <p:spPr>
          <a:xfrm>
            <a:off x="1396071" y="4427490"/>
            <a:ext cx="83072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chemeClr val="bg1"/>
                </a:solidFill>
                <a:ea typeface="+mn-lt"/>
                <a:cs typeface="+mn-lt"/>
              </a:rPr>
              <a:t>https://www.motherjones.com/media/2021/06/kids-screen-time-science-panic/</a:t>
            </a:r>
            <a:endParaRPr lang="en-US">
              <a:solidFill>
                <a:schemeClr val="bg1"/>
              </a:solidFill>
              <a:ea typeface="+mn-lt"/>
              <a:cs typeface="+mn-lt"/>
            </a:endParaRPr>
          </a:p>
        </p:txBody>
      </p:sp>
    </p:spTree>
    <p:extLst>
      <p:ext uri="{BB962C8B-B14F-4D97-AF65-F5344CB8AC3E}">
        <p14:creationId xmlns:p14="http://schemas.microsoft.com/office/powerpoint/2010/main" val="2146088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BBA2EA-9C4A-43A2-84B4-5A91C54EB74F}"/>
              </a:ext>
            </a:extLst>
          </p:cNvPr>
          <p:cNvSpPr>
            <a:spLocks noGrp="1"/>
          </p:cNvSpPr>
          <p:nvPr>
            <p:ph type="title"/>
          </p:nvPr>
        </p:nvSpPr>
        <p:spPr>
          <a:xfrm>
            <a:off x="289977" y="173812"/>
            <a:ext cx="8486630" cy="622601"/>
          </a:xfrm>
        </p:spPr>
        <p:txBody>
          <a:bodyPr lIns="0" tIns="0" rIns="0" bIns="0" anchor="ctr" anchorCtr="0">
            <a:normAutofit/>
          </a:bodyPr>
          <a:lstStyle/>
          <a:p>
            <a:r>
              <a:rPr lang="en-US" sz="2200"/>
              <a:t>Let's talk media mentorship + </a:t>
            </a:r>
            <a:r>
              <a:rPr lang="en-US" sz="2200" err="1"/>
              <a:t>covid</a:t>
            </a:r>
            <a:r>
              <a:rPr lang="en-US" sz="2200"/>
              <a:t>: best practices vs. reality</a:t>
            </a:r>
          </a:p>
        </p:txBody>
      </p:sp>
      <p:sp>
        <p:nvSpPr>
          <p:cNvPr id="2" name="Text Placeholder 1">
            <a:extLst>
              <a:ext uri="{FF2B5EF4-FFF2-40B4-BE49-F238E27FC236}">
                <a16:creationId xmlns:a16="http://schemas.microsoft.com/office/drawing/2014/main" id="{A862A2A8-E077-473E-8AA5-6B6D0FCDE424}"/>
              </a:ext>
            </a:extLst>
          </p:cNvPr>
          <p:cNvSpPr>
            <a:spLocks noGrp="1"/>
          </p:cNvSpPr>
          <p:nvPr>
            <p:ph type="body" sz="quarter" idx="11"/>
          </p:nvPr>
        </p:nvSpPr>
        <p:spPr>
          <a:xfrm>
            <a:off x="289976" y="1279159"/>
            <a:ext cx="4229877" cy="3336522"/>
          </a:xfrm>
        </p:spPr>
        <p:txBody>
          <a:bodyPr lIns="0" tIns="0" rIns="0" bIns="0" numCol="1" spcCol="457200" anchor="ctr">
            <a:noAutofit/>
          </a:bodyPr>
          <a:lstStyle/>
          <a:p>
            <a:pPr>
              <a:spcBef>
                <a:spcPts val="1400"/>
              </a:spcBef>
            </a:pPr>
            <a:r>
              <a:rPr lang="en-US" sz="2200" b="0">
                <a:solidFill>
                  <a:schemeClr val="bg1">
                    <a:lumMod val="50000"/>
                  </a:schemeClr>
                </a:solidFill>
                <a:latin typeface="Calibri"/>
                <a:cs typeface="Arial"/>
              </a:rPr>
              <a:t>New AAP Guidelines (2020) – NO screen time limits mentioned</a:t>
            </a:r>
            <a:endParaRPr lang="en-US" sz="2200">
              <a:solidFill>
                <a:schemeClr val="bg1">
                  <a:lumMod val="50000"/>
                </a:schemeClr>
              </a:solidFill>
              <a:latin typeface="Calibri"/>
            </a:endParaRPr>
          </a:p>
          <a:p>
            <a:pPr>
              <a:spcBef>
                <a:spcPts val="1400"/>
              </a:spcBef>
            </a:pPr>
            <a:r>
              <a:rPr lang="en-US" sz="2200" b="0">
                <a:solidFill>
                  <a:schemeClr val="bg1">
                    <a:lumMod val="50000"/>
                  </a:schemeClr>
                </a:solidFill>
                <a:latin typeface="Calibri"/>
                <a:cs typeface="Arial"/>
              </a:rPr>
              <a:t>It's all about balance/moderation</a:t>
            </a:r>
          </a:p>
          <a:p>
            <a:pPr>
              <a:spcBef>
                <a:spcPts val="1400"/>
              </a:spcBef>
            </a:pPr>
            <a:r>
              <a:rPr lang="en-US" sz="2200" b="0">
                <a:solidFill>
                  <a:schemeClr val="bg1">
                    <a:lumMod val="50000"/>
                  </a:schemeClr>
                </a:solidFill>
                <a:latin typeface="Calibri"/>
                <a:cs typeface="Arial"/>
              </a:rPr>
              <a:t>Suggest ways to be thoughtful about media use</a:t>
            </a:r>
          </a:p>
          <a:p>
            <a:pPr lvl="1">
              <a:spcBef>
                <a:spcPts val="1400"/>
              </a:spcBef>
            </a:pPr>
            <a:r>
              <a:rPr lang="en-US" sz="2200" b="0">
                <a:solidFill>
                  <a:schemeClr val="bg1">
                    <a:lumMod val="50000"/>
                  </a:schemeClr>
                </a:solidFill>
                <a:latin typeface="Calibri"/>
                <a:cs typeface="Arial"/>
              </a:rPr>
              <a:t>Family Media Plan</a:t>
            </a:r>
          </a:p>
          <a:p>
            <a:pPr lvl="1">
              <a:spcBef>
                <a:spcPts val="1400"/>
              </a:spcBef>
            </a:pPr>
            <a:r>
              <a:rPr lang="en-US" sz="2200" b="0">
                <a:solidFill>
                  <a:schemeClr val="bg1">
                    <a:lumMod val="50000"/>
                  </a:schemeClr>
                </a:solidFill>
                <a:latin typeface="Calibri"/>
                <a:cs typeface="Arial"/>
              </a:rPr>
              <a:t>Help caregivers evaluate media</a:t>
            </a:r>
          </a:p>
          <a:p>
            <a:pPr>
              <a:lnSpc>
                <a:spcPct val="120000"/>
              </a:lnSpc>
            </a:pPr>
            <a:endParaRPr lang="en-US" sz="2200"/>
          </a:p>
        </p:txBody>
      </p:sp>
      <p:pic>
        <p:nvPicPr>
          <p:cNvPr id="5" name="Picture 6">
            <a:extLst>
              <a:ext uri="{FF2B5EF4-FFF2-40B4-BE49-F238E27FC236}">
                <a16:creationId xmlns:a16="http://schemas.microsoft.com/office/drawing/2014/main" id="{DDA6F8DB-CD48-4C6B-A661-29AB82FAAC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572000" y="1405980"/>
            <a:ext cx="4282023" cy="28582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72549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4864E20-CB66-4472-A11C-B984D517C9E0}"/>
              </a:ext>
            </a:extLst>
          </p:cNvPr>
          <p:cNvSpPr>
            <a:spLocks noGrp="1"/>
          </p:cNvSpPr>
          <p:nvPr>
            <p:ph type="body" sz="quarter" idx="11"/>
          </p:nvPr>
        </p:nvSpPr>
        <p:spPr>
          <a:xfrm>
            <a:off x="234670" y="1186286"/>
            <a:ext cx="8486630" cy="3604358"/>
          </a:xfrm>
        </p:spPr>
        <p:txBody>
          <a:bodyPr lIns="0" tIns="0" rIns="0" bIns="0" numCol="2" spcCol="457200" anchor="t">
            <a:normAutofit/>
          </a:bodyPr>
          <a:lstStyle/>
          <a:p>
            <a:pPr>
              <a:lnSpc>
                <a:spcPct val="90000"/>
              </a:lnSpc>
            </a:pPr>
            <a:r>
              <a:rPr lang="en-US" sz="2200" b="0">
                <a:solidFill>
                  <a:schemeClr val="bg1">
                    <a:lumMod val="50000"/>
                  </a:schemeClr>
                </a:solidFill>
                <a:latin typeface="Calibri"/>
                <a:cs typeface="Arial"/>
              </a:rPr>
              <a:t>Encourage co-viewing</a:t>
            </a:r>
          </a:p>
          <a:p>
            <a:pPr>
              <a:lnSpc>
                <a:spcPct val="90000"/>
              </a:lnSpc>
            </a:pPr>
            <a:r>
              <a:rPr lang="en-US" sz="2200" b="0">
                <a:solidFill>
                  <a:schemeClr val="bg1">
                    <a:lumMod val="50000"/>
                  </a:schemeClr>
                </a:solidFill>
                <a:latin typeface="Calibri"/>
                <a:cs typeface="Arial"/>
              </a:rPr>
              <a:t>Suggest multiple forms of media</a:t>
            </a:r>
          </a:p>
          <a:p>
            <a:pPr>
              <a:lnSpc>
                <a:spcPct val="90000"/>
              </a:lnSpc>
            </a:pPr>
            <a:r>
              <a:rPr lang="en-US" sz="2200" b="0">
                <a:solidFill>
                  <a:schemeClr val="bg1">
                    <a:lumMod val="50000"/>
                  </a:schemeClr>
                </a:solidFill>
                <a:latin typeface="Calibri"/>
                <a:cs typeface="Arial"/>
              </a:rPr>
              <a:t>Try using media in new ways</a:t>
            </a:r>
          </a:p>
          <a:p>
            <a:pPr>
              <a:lnSpc>
                <a:spcPct val="90000"/>
              </a:lnSpc>
            </a:pPr>
            <a:r>
              <a:rPr lang="en-US" sz="2200" b="0">
                <a:solidFill>
                  <a:schemeClr val="bg1">
                    <a:lumMod val="50000"/>
                  </a:schemeClr>
                </a:solidFill>
                <a:latin typeface="Calibri"/>
                <a:cs typeface="Arial"/>
              </a:rPr>
              <a:t>Encourage being mindful of own media use</a:t>
            </a:r>
          </a:p>
          <a:p>
            <a:pPr>
              <a:lnSpc>
                <a:spcPct val="90000"/>
              </a:lnSpc>
            </a:pPr>
            <a:r>
              <a:rPr lang="en-US" sz="2200" b="0">
                <a:solidFill>
                  <a:schemeClr val="bg1">
                    <a:lumMod val="50000"/>
                  </a:schemeClr>
                </a:solidFill>
                <a:latin typeface="Calibri"/>
                <a:cs typeface="Arial"/>
              </a:rPr>
              <a:t>At the end of the day, caregivers must BE KIND to themselves. We're all new to this!</a:t>
            </a:r>
            <a:endParaRPr lang="en-US" sz="2200" b="0">
              <a:solidFill>
                <a:schemeClr val="bg1">
                  <a:lumMod val="50000"/>
                </a:schemeClr>
              </a:solidFill>
              <a:latin typeface="Calibri"/>
            </a:endParaRPr>
          </a:p>
        </p:txBody>
      </p:sp>
      <p:sp>
        <p:nvSpPr>
          <p:cNvPr id="5" name="Title 4">
            <a:extLst>
              <a:ext uri="{FF2B5EF4-FFF2-40B4-BE49-F238E27FC236}">
                <a16:creationId xmlns:a16="http://schemas.microsoft.com/office/drawing/2014/main" id="{C947CAC9-8E9E-4725-81A7-2EFF3A5F5E36}"/>
              </a:ext>
            </a:extLst>
          </p:cNvPr>
          <p:cNvSpPr>
            <a:spLocks noGrp="1"/>
          </p:cNvSpPr>
          <p:nvPr>
            <p:ph type="title"/>
          </p:nvPr>
        </p:nvSpPr>
        <p:spPr>
          <a:xfrm>
            <a:off x="289977" y="497302"/>
            <a:ext cx="8486630" cy="751997"/>
          </a:xfrm>
        </p:spPr>
        <p:txBody>
          <a:bodyPr anchor="ctr">
            <a:normAutofit fontScale="90000"/>
          </a:bodyPr>
          <a:lstStyle/>
          <a:p>
            <a:r>
              <a:rPr lang="en-US">
                <a:latin typeface="Arial Rounded MT Bold"/>
              </a:rPr>
              <a:t>LET'S TALK MEDIA MENTORSHIP + COVID: BEST PRACTICES VS. REALITY</a:t>
            </a:r>
          </a:p>
          <a:p>
            <a:endParaRPr lang="en-US"/>
          </a:p>
        </p:txBody>
      </p:sp>
      <p:pic>
        <p:nvPicPr>
          <p:cNvPr id="4" name="Picture 6" descr="An older woman video chatting with her family">
            <a:extLst>
              <a:ext uri="{FF2B5EF4-FFF2-40B4-BE49-F238E27FC236}">
                <a16:creationId xmlns:a16="http://schemas.microsoft.com/office/drawing/2014/main" id="{1B89E29E-16E4-41B1-98D3-3BF1B6B90860}"/>
              </a:ext>
            </a:extLst>
          </p:cNvPr>
          <p:cNvPicPr>
            <a:picLocks noChangeAspect="1"/>
          </p:cNvPicPr>
          <p:nvPr/>
        </p:nvPicPr>
        <p:blipFill>
          <a:blip r:embed="rId3"/>
          <a:stretch>
            <a:fillRect/>
          </a:stretch>
        </p:blipFill>
        <p:spPr>
          <a:xfrm>
            <a:off x="5140274" y="1386027"/>
            <a:ext cx="3493293" cy="30126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4509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47CAC9-8E9E-4725-81A7-2EFF3A5F5E36}"/>
              </a:ext>
            </a:extLst>
          </p:cNvPr>
          <p:cNvSpPr>
            <a:spLocks noGrp="1"/>
          </p:cNvSpPr>
          <p:nvPr>
            <p:ph type="title"/>
          </p:nvPr>
        </p:nvSpPr>
        <p:spPr>
          <a:xfrm>
            <a:off x="289977" y="378689"/>
            <a:ext cx="8486630" cy="622601"/>
          </a:xfrm>
        </p:spPr>
        <p:txBody>
          <a:bodyPr anchor="ctr">
            <a:normAutofit/>
          </a:bodyPr>
          <a:lstStyle/>
          <a:p>
            <a:r>
              <a:rPr lang="en-US"/>
              <a:t>Media evaluation: The three C's</a:t>
            </a:r>
          </a:p>
          <a:p>
            <a:endParaRPr lang="en-US"/>
          </a:p>
        </p:txBody>
      </p:sp>
      <p:sp>
        <p:nvSpPr>
          <p:cNvPr id="2" name="TextBox 1">
            <a:extLst>
              <a:ext uri="{FF2B5EF4-FFF2-40B4-BE49-F238E27FC236}">
                <a16:creationId xmlns:a16="http://schemas.microsoft.com/office/drawing/2014/main" id="{2C14E2C3-9B12-49D3-8B54-141A130B332C}"/>
              </a:ext>
            </a:extLst>
          </p:cNvPr>
          <p:cNvSpPr txBox="1"/>
          <p:nvPr/>
        </p:nvSpPr>
        <p:spPr>
          <a:xfrm>
            <a:off x="623259" y="1620688"/>
            <a:ext cx="363819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a:buFont typeface="Arial"/>
              <a:buChar char="•"/>
            </a:pPr>
            <a:r>
              <a:rPr lang="en-US" sz="4400">
                <a:solidFill>
                  <a:schemeClr val="bg1">
                    <a:lumMod val="50000"/>
                  </a:schemeClr>
                </a:solidFill>
                <a:latin typeface="Calibri"/>
                <a:cs typeface="Calibri"/>
              </a:rPr>
              <a:t>Content</a:t>
            </a:r>
          </a:p>
        </p:txBody>
      </p:sp>
      <p:sp>
        <p:nvSpPr>
          <p:cNvPr id="9" name="TextBox 8">
            <a:extLst>
              <a:ext uri="{FF2B5EF4-FFF2-40B4-BE49-F238E27FC236}">
                <a16:creationId xmlns:a16="http://schemas.microsoft.com/office/drawing/2014/main" id="{D450A3A1-DD7A-4FEA-A516-70824BDB1A87}"/>
              </a:ext>
            </a:extLst>
          </p:cNvPr>
          <p:cNvSpPr txBox="1"/>
          <p:nvPr/>
        </p:nvSpPr>
        <p:spPr>
          <a:xfrm>
            <a:off x="623259" y="2267669"/>
            <a:ext cx="363819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a:buFont typeface="Arial"/>
              <a:buChar char="•"/>
            </a:pPr>
            <a:r>
              <a:rPr lang="en-US" sz="4400">
                <a:solidFill>
                  <a:schemeClr val="bg1">
                    <a:lumMod val="50000"/>
                  </a:schemeClr>
                </a:solidFill>
                <a:latin typeface="Calibri"/>
                <a:cs typeface="Calibri"/>
              </a:rPr>
              <a:t>Context</a:t>
            </a:r>
          </a:p>
        </p:txBody>
      </p:sp>
      <p:sp>
        <p:nvSpPr>
          <p:cNvPr id="10" name="TextBox 9">
            <a:extLst>
              <a:ext uri="{FF2B5EF4-FFF2-40B4-BE49-F238E27FC236}">
                <a16:creationId xmlns:a16="http://schemas.microsoft.com/office/drawing/2014/main" id="{ECADF1B4-DF87-4447-8A81-84B3A8AA3C70}"/>
              </a:ext>
            </a:extLst>
          </p:cNvPr>
          <p:cNvSpPr txBox="1"/>
          <p:nvPr/>
        </p:nvSpPr>
        <p:spPr>
          <a:xfrm>
            <a:off x="623258" y="2914650"/>
            <a:ext cx="363819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a:buFont typeface="Arial"/>
              <a:buChar char="•"/>
            </a:pPr>
            <a:r>
              <a:rPr lang="en-US" sz="4400">
                <a:solidFill>
                  <a:schemeClr val="bg1">
                    <a:lumMod val="50000"/>
                  </a:schemeClr>
                </a:solidFill>
                <a:latin typeface="Calibri"/>
                <a:cs typeface="Calibri"/>
              </a:rPr>
              <a:t>Child</a:t>
            </a:r>
          </a:p>
        </p:txBody>
      </p:sp>
      <p:sp>
        <p:nvSpPr>
          <p:cNvPr id="4" name="TextBox 3">
            <a:extLst>
              <a:ext uri="{FF2B5EF4-FFF2-40B4-BE49-F238E27FC236}">
                <a16:creationId xmlns:a16="http://schemas.microsoft.com/office/drawing/2014/main" id="{07DC08AD-5210-40BC-B6BA-8CA200FBE848}"/>
              </a:ext>
            </a:extLst>
          </p:cNvPr>
          <p:cNvSpPr txBox="1"/>
          <p:nvPr/>
        </p:nvSpPr>
        <p:spPr>
          <a:xfrm>
            <a:off x="623258" y="4618367"/>
            <a:ext cx="37783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From </a:t>
            </a:r>
            <a:r>
              <a:rPr lang="en-US" u="sng" dirty="0">
                <a:solidFill>
                  <a:schemeClr val="bg1"/>
                </a:solidFill>
              </a:rPr>
              <a:t>Tap, Click, Read</a:t>
            </a:r>
            <a:r>
              <a:rPr lang="en-US" dirty="0">
                <a:solidFill>
                  <a:schemeClr val="bg1"/>
                </a:solidFill>
              </a:rPr>
              <a:t> by Lisa Guernsey</a:t>
            </a:r>
            <a:endParaRPr lang="en-US" dirty="0">
              <a:solidFill>
                <a:schemeClr val="bg1"/>
              </a:solidFill>
              <a:cs typeface="Calibri"/>
            </a:endParaRPr>
          </a:p>
        </p:txBody>
      </p:sp>
      <p:pic>
        <p:nvPicPr>
          <p:cNvPr id="11" name="Picture 11">
            <a:extLst>
              <a:ext uri="{FF2B5EF4-FFF2-40B4-BE49-F238E27FC236}">
                <a16:creationId xmlns:a16="http://schemas.microsoft.com/office/drawing/2014/main" id="{01075AE6-0484-4456-94FE-6B78EBE54D8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63034" y="1622011"/>
            <a:ext cx="4136231" cy="27567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700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794CF0B-C9C6-4245-9D5E-04F0D594850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97733" y="873579"/>
            <a:ext cx="3030557" cy="3923052"/>
          </a:xfrm>
          <a:prstGeom prst="rect">
            <a:avLst/>
          </a:prstGeom>
          <a:noFill/>
          <a:ln w="76200">
            <a:solidFill>
              <a:schemeClr val="bg1"/>
            </a:solidFill>
            <a:miter lim="800000"/>
          </a:ln>
        </p:spPr>
      </p:pic>
      <p:sp>
        <p:nvSpPr>
          <p:cNvPr id="4" name="Title 3">
            <a:extLst>
              <a:ext uri="{FF2B5EF4-FFF2-40B4-BE49-F238E27FC236}">
                <a16:creationId xmlns:a16="http://schemas.microsoft.com/office/drawing/2014/main" id="{77BBA2EA-9C4A-43A2-84B4-5A91C54EB74F}"/>
              </a:ext>
            </a:extLst>
          </p:cNvPr>
          <p:cNvSpPr>
            <a:spLocks noGrp="1"/>
          </p:cNvSpPr>
          <p:nvPr>
            <p:ph type="title"/>
          </p:nvPr>
        </p:nvSpPr>
        <p:spPr>
          <a:xfrm>
            <a:off x="289977" y="173812"/>
            <a:ext cx="8486630" cy="622601"/>
          </a:xfrm>
        </p:spPr>
        <p:txBody>
          <a:bodyPr anchor="ctr">
            <a:normAutofit/>
          </a:bodyPr>
          <a:lstStyle/>
          <a:p>
            <a:r>
              <a:rPr lang="en-US"/>
              <a:t>Evaluating media using the e-aims model</a:t>
            </a:r>
          </a:p>
        </p:txBody>
      </p:sp>
      <p:sp>
        <p:nvSpPr>
          <p:cNvPr id="6" name="TextBox 5">
            <a:extLst>
              <a:ext uri="{FF2B5EF4-FFF2-40B4-BE49-F238E27FC236}">
                <a16:creationId xmlns:a16="http://schemas.microsoft.com/office/drawing/2014/main" id="{B337067F-6C68-4FC9-A711-78E1C56AAC35}"/>
              </a:ext>
            </a:extLst>
          </p:cNvPr>
          <p:cNvSpPr txBox="1"/>
          <p:nvPr/>
        </p:nvSpPr>
        <p:spPr>
          <a:xfrm>
            <a:off x="288985" y="1370070"/>
            <a:ext cx="447926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4400">
                <a:solidFill>
                  <a:schemeClr val="bg1">
                    <a:lumMod val="50000"/>
                  </a:schemeClr>
                </a:solidFill>
                <a:latin typeface="Calibri"/>
                <a:cs typeface="Arial"/>
              </a:rPr>
              <a:t>Engaging</a:t>
            </a:r>
            <a:endParaRPr lang="en-US" sz="4400">
              <a:solidFill>
                <a:schemeClr val="bg1">
                  <a:lumMod val="50000"/>
                </a:schemeClr>
              </a:solidFill>
              <a:latin typeface="Calibri"/>
              <a:cs typeface="Calibri"/>
            </a:endParaRPr>
          </a:p>
        </p:txBody>
      </p:sp>
      <p:sp>
        <p:nvSpPr>
          <p:cNvPr id="7" name="TextBox 6">
            <a:extLst>
              <a:ext uri="{FF2B5EF4-FFF2-40B4-BE49-F238E27FC236}">
                <a16:creationId xmlns:a16="http://schemas.microsoft.com/office/drawing/2014/main" id="{B86A7106-4E8B-4C28-AC89-5B9FF780FADC}"/>
              </a:ext>
            </a:extLst>
          </p:cNvPr>
          <p:cNvSpPr txBox="1"/>
          <p:nvPr/>
        </p:nvSpPr>
        <p:spPr>
          <a:xfrm>
            <a:off x="278202" y="4532103"/>
            <a:ext cx="49213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bg1"/>
                </a:solidFill>
                <a:ea typeface="+mn-lt"/>
                <a:cs typeface="+mn-lt"/>
              </a:rPr>
              <a:t>https://www.zerotothree.org/resources/2533-choosing-media-content-for-young-children-using-the-e-aims-model</a:t>
            </a:r>
            <a:endParaRPr lang="en-US" sz="1400" dirty="0">
              <a:solidFill>
                <a:schemeClr val="bg1"/>
              </a:solidFill>
              <a:cs typeface="Calibri"/>
            </a:endParaRPr>
          </a:p>
        </p:txBody>
      </p:sp>
      <p:sp>
        <p:nvSpPr>
          <p:cNvPr id="8" name="TextBox 7">
            <a:extLst>
              <a:ext uri="{FF2B5EF4-FFF2-40B4-BE49-F238E27FC236}">
                <a16:creationId xmlns:a16="http://schemas.microsoft.com/office/drawing/2014/main" id="{E2EF644B-B6AE-4BCA-9AF0-44EDF58899B0}"/>
              </a:ext>
            </a:extLst>
          </p:cNvPr>
          <p:cNvSpPr txBox="1"/>
          <p:nvPr/>
        </p:nvSpPr>
        <p:spPr>
          <a:xfrm>
            <a:off x="278202" y="2017051"/>
            <a:ext cx="471892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4400">
                <a:solidFill>
                  <a:schemeClr val="bg1">
                    <a:lumMod val="50000"/>
                  </a:schemeClr>
                </a:solidFill>
                <a:latin typeface="Calibri"/>
                <a:cs typeface="Arial"/>
              </a:rPr>
              <a:t>Actively Involved</a:t>
            </a:r>
            <a:endParaRPr lang="en-US" sz="4400">
              <a:solidFill>
                <a:schemeClr val="bg1">
                  <a:lumMod val="50000"/>
                </a:schemeClr>
              </a:solidFill>
              <a:latin typeface="Calibri"/>
              <a:cs typeface="Calibri"/>
            </a:endParaRPr>
          </a:p>
        </p:txBody>
      </p:sp>
      <p:sp>
        <p:nvSpPr>
          <p:cNvPr id="9" name="TextBox 8">
            <a:extLst>
              <a:ext uri="{FF2B5EF4-FFF2-40B4-BE49-F238E27FC236}">
                <a16:creationId xmlns:a16="http://schemas.microsoft.com/office/drawing/2014/main" id="{86EE0DD9-68C3-47D9-8477-CD8DCB131493}"/>
              </a:ext>
            </a:extLst>
          </p:cNvPr>
          <p:cNvSpPr txBox="1"/>
          <p:nvPr/>
        </p:nvSpPr>
        <p:spPr>
          <a:xfrm>
            <a:off x="288984" y="2664032"/>
            <a:ext cx="447926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4400">
                <a:solidFill>
                  <a:schemeClr val="bg1">
                    <a:lumMod val="50000"/>
                  </a:schemeClr>
                </a:solidFill>
                <a:latin typeface="Calibri"/>
                <a:cs typeface="Arial"/>
              </a:rPr>
              <a:t>Meaningful</a:t>
            </a:r>
            <a:endParaRPr lang="en-US" sz="4400">
              <a:solidFill>
                <a:schemeClr val="bg1">
                  <a:lumMod val="50000"/>
                </a:schemeClr>
              </a:solidFill>
              <a:latin typeface="Calibri"/>
              <a:cs typeface="Calibri"/>
            </a:endParaRPr>
          </a:p>
        </p:txBody>
      </p:sp>
      <p:sp>
        <p:nvSpPr>
          <p:cNvPr id="10" name="TextBox 9">
            <a:extLst>
              <a:ext uri="{FF2B5EF4-FFF2-40B4-BE49-F238E27FC236}">
                <a16:creationId xmlns:a16="http://schemas.microsoft.com/office/drawing/2014/main" id="{00E08780-E417-4A90-8B54-7F8BEFBC0113}"/>
              </a:ext>
            </a:extLst>
          </p:cNvPr>
          <p:cNvSpPr txBox="1"/>
          <p:nvPr/>
        </p:nvSpPr>
        <p:spPr>
          <a:xfrm>
            <a:off x="279766" y="3274142"/>
            <a:ext cx="447926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4400">
                <a:solidFill>
                  <a:schemeClr val="bg1">
                    <a:lumMod val="50000"/>
                  </a:schemeClr>
                </a:solidFill>
                <a:latin typeface="Calibri"/>
                <a:cs typeface="Arial"/>
              </a:rPr>
              <a:t>Social</a:t>
            </a:r>
            <a:endParaRPr lang="en-US" sz="4400">
              <a:solidFill>
                <a:schemeClr val="bg1">
                  <a:lumMod val="50000"/>
                </a:schemeClr>
              </a:solidFill>
              <a:latin typeface="Calibri"/>
              <a:cs typeface="Calibri"/>
            </a:endParaRPr>
          </a:p>
        </p:txBody>
      </p:sp>
    </p:spTree>
    <p:extLst>
      <p:ext uri="{BB962C8B-B14F-4D97-AF65-F5344CB8AC3E}">
        <p14:creationId xmlns:p14="http://schemas.microsoft.com/office/powerpoint/2010/main" val="353380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47CAC9-8E9E-4725-81A7-2EFF3A5F5E36}"/>
              </a:ext>
            </a:extLst>
          </p:cNvPr>
          <p:cNvSpPr>
            <a:spLocks noGrp="1"/>
          </p:cNvSpPr>
          <p:nvPr>
            <p:ph type="title"/>
          </p:nvPr>
        </p:nvSpPr>
        <p:spPr>
          <a:xfrm>
            <a:off x="289977" y="734528"/>
            <a:ext cx="8486630" cy="309894"/>
          </a:xfrm>
        </p:spPr>
        <p:txBody>
          <a:bodyPr lIns="0" tIns="0" rIns="0" bIns="0" anchor="ctr" anchorCtr="0">
            <a:noAutofit/>
          </a:bodyPr>
          <a:lstStyle/>
          <a:p>
            <a:r>
              <a:rPr lang="en-US">
                <a:latin typeface="Arial Rounded MT Bold"/>
              </a:rPr>
              <a:t>Excellence in Early Learning Digital Media Award</a:t>
            </a:r>
            <a:endParaRPr lang="en-US"/>
          </a:p>
          <a:p>
            <a:endParaRPr lang="en-US"/>
          </a:p>
        </p:txBody>
      </p:sp>
      <p:pic>
        <p:nvPicPr>
          <p:cNvPr id="2" name="Picture 2">
            <a:extLst>
              <a:ext uri="{FF2B5EF4-FFF2-40B4-BE49-F238E27FC236}">
                <a16:creationId xmlns:a16="http://schemas.microsoft.com/office/drawing/2014/main" id="{03CE1017-FB76-4BE7-8B0F-10CBB1FBDFC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07070" y="686546"/>
            <a:ext cx="3325483" cy="865337"/>
          </a:xfrm>
          <a:prstGeom prst="rect">
            <a:avLst/>
          </a:prstGeom>
        </p:spPr>
      </p:pic>
      <p:sp>
        <p:nvSpPr>
          <p:cNvPr id="15" name="TextBox 14">
            <a:extLst>
              <a:ext uri="{FF2B5EF4-FFF2-40B4-BE49-F238E27FC236}">
                <a16:creationId xmlns:a16="http://schemas.microsoft.com/office/drawing/2014/main" id="{AC4AD97E-E39E-4A11-B726-DF7E1F774221}"/>
              </a:ext>
            </a:extLst>
          </p:cNvPr>
          <p:cNvSpPr txBox="1"/>
          <p:nvPr/>
        </p:nvSpPr>
        <p:spPr>
          <a:xfrm>
            <a:off x="291847" y="1462569"/>
            <a:ext cx="821311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000">
                <a:solidFill>
                  <a:schemeClr val="bg1">
                    <a:lumMod val="50000"/>
                  </a:schemeClr>
                </a:solidFill>
                <a:latin typeface="Calibri"/>
                <a:cs typeface="Arial"/>
              </a:rPr>
              <a:t>First awarded in 2019​</a:t>
            </a:r>
          </a:p>
          <a:p>
            <a:pPr>
              <a:buChar char="•"/>
            </a:pPr>
            <a:r>
              <a:rPr lang="en-US" sz="2000">
                <a:solidFill>
                  <a:schemeClr val="bg1">
                    <a:lumMod val="50000"/>
                  </a:schemeClr>
                </a:solidFill>
                <a:latin typeface="Calibri"/>
                <a:cs typeface="Arial"/>
              </a:rPr>
              <a:t>"The purpose of this award shall be to recognize the most distinguished digital media created for an early learning audience by a producer based in the United States."​</a:t>
            </a:r>
          </a:p>
          <a:p>
            <a:pPr>
              <a:buChar char="•"/>
            </a:pPr>
            <a:r>
              <a:rPr lang="en-US" sz="2000">
                <a:solidFill>
                  <a:schemeClr val="bg1">
                    <a:lumMod val="50000"/>
                  </a:schemeClr>
                </a:solidFill>
                <a:latin typeface="Calibri"/>
                <a:cs typeface="Arial"/>
              </a:rPr>
              <a:t>Can be apps, websites, </a:t>
            </a:r>
            <a:r>
              <a:rPr lang="en-US" sz="2000" err="1">
                <a:solidFill>
                  <a:schemeClr val="bg1">
                    <a:lumMod val="50000"/>
                  </a:schemeClr>
                </a:solidFill>
                <a:latin typeface="Calibri"/>
                <a:cs typeface="Arial"/>
              </a:rPr>
              <a:t>dvds</a:t>
            </a:r>
            <a:r>
              <a:rPr lang="en-US" sz="2000">
                <a:solidFill>
                  <a:schemeClr val="bg1">
                    <a:lumMod val="50000"/>
                  </a:schemeClr>
                </a:solidFill>
                <a:latin typeface="Calibri"/>
                <a:cs typeface="Arial"/>
              </a:rPr>
              <a:t>, shows, software, enhanced </a:t>
            </a:r>
            <a:r>
              <a:rPr lang="en-US" sz="2000" err="1">
                <a:solidFill>
                  <a:schemeClr val="bg1">
                    <a:lumMod val="50000"/>
                  </a:schemeClr>
                </a:solidFill>
                <a:latin typeface="Calibri"/>
                <a:cs typeface="Arial"/>
              </a:rPr>
              <a:t>ebooks</a:t>
            </a:r>
            <a:r>
              <a:rPr lang="en-US" sz="2000">
                <a:solidFill>
                  <a:schemeClr val="bg1">
                    <a:lumMod val="50000"/>
                  </a:schemeClr>
                </a:solidFill>
                <a:latin typeface="Calibri"/>
                <a:cs typeface="Arial"/>
              </a:rPr>
              <a:t>, etc...​</a:t>
            </a:r>
          </a:p>
          <a:p>
            <a:pPr>
              <a:buChar char="•"/>
            </a:pPr>
            <a:r>
              <a:rPr lang="en-US" sz="2000">
                <a:solidFill>
                  <a:schemeClr val="bg1">
                    <a:lumMod val="50000"/>
                  </a:schemeClr>
                </a:solidFill>
                <a:latin typeface="Calibri"/>
                <a:cs typeface="Arial"/>
              </a:rPr>
              <a:t>Media for children aged 2 – 8​</a:t>
            </a:r>
          </a:p>
          <a:p>
            <a:pPr>
              <a:buChar char="•"/>
            </a:pPr>
            <a:r>
              <a:rPr lang="en-US" sz="2000">
                <a:solidFill>
                  <a:schemeClr val="bg1">
                    <a:lumMod val="50000"/>
                  </a:schemeClr>
                </a:solidFill>
                <a:latin typeface="Calibri"/>
                <a:cs typeface="Arial"/>
              </a:rPr>
              <a:t>"Allows for meaningful joint media engagement, co-viewing, shared play experiences and/or guided play"</a:t>
            </a:r>
          </a:p>
        </p:txBody>
      </p:sp>
    </p:spTree>
    <p:extLst>
      <p:ext uri="{BB962C8B-B14F-4D97-AF65-F5344CB8AC3E}">
        <p14:creationId xmlns:p14="http://schemas.microsoft.com/office/powerpoint/2010/main" val="2594222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47CAC9-8E9E-4725-81A7-2EFF3A5F5E36}"/>
              </a:ext>
            </a:extLst>
          </p:cNvPr>
          <p:cNvSpPr>
            <a:spLocks noGrp="1"/>
          </p:cNvSpPr>
          <p:nvPr>
            <p:ph type="title"/>
          </p:nvPr>
        </p:nvSpPr>
        <p:spPr>
          <a:prstGeom prst="rect">
            <a:avLst/>
          </a:prstGeom>
        </p:spPr>
        <p:txBody>
          <a:bodyPr>
            <a:normAutofit fontScale="90000"/>
          </a:bodyPr>
          <a:lstStyle/>
          <a:p>
            <a:r>
              <a:rPr lang="en-US">
                <a:latin typeface="Arial Rounded MT Bold"/>
              </a:rPr>
              <a:t>KIDMAP: Kids inclusive and diverse media action project</a:t>
            </a:r>
          </a:p>
        </p:txBody>
      </p:sp>
      <p:sp>
        <p:nvSpPr>
          <p:cNvPr id="6" name="Text Placeholder 5">
            <a:extLst>
              <a:ext uri="{FF2B5EF4-FFF2-40B4-BE49-F238E27FC236}">
                <a16:creationId xmlns:a16="http://schemas.microsoft.com/office/drawing/2014/main" id="{34864E20-CB66-4472-A11C-B984D517C9E0}"/>
              </a:ext>
            </a:extLst>
          </p:cNvPr>
          <p:cNvSpPr>
            <a:spLocks noGrp="1"/>
          </p:cNvSpPr>
          <p:nvPr>
            <p:ph type="body" sz="quarter" idx="11"/>
          </p:nvPr>
        </p:nvSpPr>
        <p:spPr>
          <a:xfrm>
            <a:off x="289976" y="1466645"/>
            <a:ext cx="7527812" cy="2983117"/>
          </a:xfrm>
        </p:spPr>
        <p:txBody>
          <a:bodyPr lIns="0" tIns="0" rIns="0" bIns="0" numCol="2" spcCol="457200" anchor="t"/>
          <a:lstStyle/>
          <a:p>
            <a:r>
              <a:rPr lang="en-US" sz="2800" b="0">
                <a:solidFill>
                  <a:schemeClr val="bg1">
                    <a:lumMod val="50000"/>
                  </a:schemeClr>
                </a:solidFill>
                <a:latin typeface="Calibri"/>
                <a:cs typeface="Arial"/>
              </a:rPr>
              <a:t>Geared to content creators</a:t>
            </a:r>
          </a:p>
          <a:p>
            <a:r>
              <a:rPr lang="en-US" sz="2800" b="0">
                <a:solidFill>
                  <a:schemeClr val="bg1">
                    <a:lumMod val="50000"/>
                  </a:schemeClr>
                </a:solidFill>
                <a:latin typeface="Calibri"/>
                <a:cs typeface="Arial"/>
              </a:rPr>
              <a:t>DIG (Diverse, Inclusive, Growth) checklist for inclusive, high-quality inclusive media:</a:t>
            </a:r>
            <a:endParaRPr lang="en-US" sz="2800" b="0">
              <a:solidFill>
                <a:schemeClr val="bg1">
                  <a:lumMod val="50000"/>
                </a:schemeClr>
              </a:solidFill>
              <a:latin typeface="Calibri"/>
            </a:endParaRPr>
          </a:p>
          <a:p>
            <a:endParaRPr lang="en-US" sz="2800">
              <a:latin typeface="Calibri"/>
              <a:cs typeface="Arial"/>
            </a:endParaRPr>
          </a:p>
        </p:txBody>
      </p:sp>
      <p:pic>
        <p:nvPicPr>
          <p:cNvPr id="2" name="Picture 2">
            <a:extLst>
              <a:ext uri="{FF2B5EF4-FFF2-40B4-BE49-F238E27FC236}">
                <a16:creationId xmlns:a16="http://schemas.microsoft.com/office/drawing/2014/main" id="{3A910468-8E0A-4873-A1AB-A5285B1943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06173" y="645610"/>
            <a:ext cx="4878237" cy="4197336"/>
          </a:xfrm>
          <a:prstGeom prst="rect">
            <a:avLst/>
          </a:prstGeom>
        </p:spPr>
      </p:pic>
    </p:spTree>
    <p:extLst>
      <p:ext uri="{BB962C8B-B14F-4D97-AF65-F5344CB8AC3E}">
        <p14:creationId xmlns:p14="http://schemas.microsoft.com/office/powerpoint/2010/main" val="743649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18BE1F-1040-48BF-B0A8-06864ED691D8}"/>
              </a:ext>
            </a:extLst>
          </p:cNvPr>
          <p:cNvSpPr>
            <a:spLocks noGrp="1"/>
          </p:cNvSpPr>
          <p:nvPr>
            <p:ph type="title"/>
          </p:nvPr>
        </p:nvSpPr>
        <p:spPr>
          <a:xfrm>
            <a:off x="4792662" y="575469"/>
            <a:ext cx="3992562" cy="692944"/>
          </a:xfrm>
        </p:spPr>
        <p:txBody>
          <a:bodyPr anchor="ctr">
            <a:normAutofit/>
          </a:bodyPr>
          <a:lstStyle/>
          <a:p>
            <a:r>
              <a:rPr lang="en-US"/>
              <a:t>About me:</a:t>
            </a:r>
          </a:p>
        </p:txBody>
      </p:sp>
      <p:pic>
        <p:nvPicPr>
          <p:cNvPr id="10" name="Picture 10" descr="A toddlet sitting at a table using a computer">
            <a:extLst>
              <a:ext uri="{FF2B5EF4-FFF2-40B4-BE49-F238E27FC236}">
                <a16:creationId xmlns:a16="http://schemas.microsoft.com/office/drawing/2014/main" id="{908303D2-9B45-44D0-A88C-864AE7EF8780}"/>
              </a:ext>
            </a:extLst>
          </p:cNvPr>
          <p:cNvPicPr>
            <a:picLocks noGrp="1" noChangeAspect="1"/>
          </p:cNvPicPr>
          <p:nvPr>
            <p:ph sz="quarter" idx="12"/>
          </p:nvPr>
        </p:nvPicPr>
        <p:blipFill rotWithShape="1">
          <a:blip r:embed="rId3" cstate="print">
            <a:extLst>
              <a:ext uri="{28A0092B-C50C-407E-A947-70E740481C1C}">
                <a14:useLocalDpi xmlns:a14="http://schemas.microsoft.com/office/drawing/2010/main"/>
              </a:ext>
            </a:extLst>
          </a:blip>
          <a:srcRect b="-2"/>
          <a:stretch/>
        </p:blipFill>
        <p:spPr>
          <a:xfrm>
            <a:off x="538844" y="520701"/>
            <a:ext cx="3061606" cy="4102099"/>
          </a:xfrm>
          <a:prstGeom prst="rect">
            <a:avLst/>
          </a:prstGeom>
          <a:ln>
            <a:noFill/>
          </a:ln>
          <a:effectLst>
            <a:outerShdw blurRad="190500" algn="tl" rotWithShape="0">
              <a:srgbClr val="000000">
                <a:alpha val="70000"/>
              </a:srgbClr>
            </a:outerShdw>
          </a:effectLst>
        </p:spPr>
      </p:pic>
      <p:sp>
        <p:nvSpPr>
          <p:cNvPr id="3" name="Text Placeholder 2">
            <a:extLst>
              <a:ext uri="{FF2B5EF4-FFF2-40B4-BE49-F238E27FC236}">
                <a16:creationId xmlns:a16="http://schemas.microsoft.com/office/drawing/2014/main" id="{5D031526-1ADE-439C-AA61-28B2ACBCC835}"/>
              </a:ext>
            </a:extLst>
          </p:cNvPr>
          <p:cNvSpPr>
            <a:spLocks noGrp="1"/>
          </p:cNvSpPr>
          <p:nvPr>
            <p:ph type="body" sz="quarter" idx="11"/>
          </p:nvPr>
        </p:nvSpPr>
        <p:spPr>
          <a:xfrm>
            <a:off x="4792663" y="1445079"/>
            <a:ext cx="3935412" cy="3233283"/>
          </a:xfrm>
        </p:spPr>
        <p:txBody>
          <a:bodyPr lIns="91440" tIns="45720" rIns="91440" bIns="45720" anchor="t">
            <a:normAutofit/>
          </a:bodyPr>
          <a:lstStyle/>
          <a:p>
            <a:pPr>
              <a:lnSpc>
                <a:spcPct val="90000"/>
              </a:lnSpc>
            </a:pPr>
            <a:r>
              <a:rPr lang="en-US" sz="1700">
                <a:latin typeface="Arial"/>
                <a:cs typeface="Arial"/>
              </a:rPr>
              <a:t>Librarian in children's services for 23 years</a:t>
            </a:r>
          </a:p>
          <a:p>
            <a:pPr>
              <a:lnSpc>
                <a:spcPct val="90000"/>
              </a:lnSpc>
            </a:pPr>
            <a:r>
              <a:rPr lang="en-US" sz="1700">
                <a:latin typeface="Arial"/>
                <a:cs typeface="Arial"/>
              </a:rPr>
              <a:t>Founding member of CLEL</a:t>
            </a:r>
          </a:p>
          <a:p>
            <a:pPr>
              <a:lnSpc>
                <a:spcPct val="90000"/>
              </a:lnSpc>
            </a:pPr>
            <a:r>
              <a:rPr lang="en-US" sz="1700">
                <a:latin typeface="Arial"/>
                <a:cs typeface="Arial"/>
              </a:rPr>
              <a:t>Currently Early Literacy Librarian at Arapahoe Libraries in charge of the Learning on the Go program</a:t>
            </a:r>
          </a:p>
          <a:p>
            <a:pPr>
              <a:lnSpc>
                <a:spcPct val="90000"/>
              </a:lnSpc>
            </a:pPr>
            <a:r>
              <a:rPr lang="en-US" sz="1700">
                <a:latin typeface="Arial"/>
                <a:cs typeface="Arial"/>
              </a:rPr>
              <a:t>Chair of the Excellence in Early Literacy Digital Media Award 2018-2019</a:t>
            </a:r>
          </a:p>
          <a:p>
            <a:pPr>
              <a:lnSpc>
                <a:spcPct val="90000"/>
              </a:lnSpc>
            </a:pPr>
            <a:r>
              <a:rPr lang="en-US" sz="1700">
                <a:latin typeface="Arial"/>
                <a:cs typeface="Arial"/>
              </a:rPr>
              <a:t>Helped create EELDM Award criteria</a:t>
            </a:r>
          </a:p>
        </p:txBody>
      </p:sp>
    </p:spTree>
    <p:extLst>
      <p:ext uri="{BB962C8B-B14F-4D97-AF65-F5344CB8AC3E}">
        <p14:creationId xmlns:p14="http://schemas.microsoft.com/office/powerpoint/2010/main" val="2890668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47CAC9-8E9E-4725-81A7-2EFF3A5F5E36}"/>
              </a:ext>
            </a:extLst>
          </p:cNvPr>
          <p:cNvSpPr>
            <a:spLocks noGrp="1"/>
          </p:cNvSpPr>
          <p:nvPr>
            <p:ph type="title"/>
          </p:nvPr>
        </p:nvSpPr>
        <p:spPr>
          <a:xfrm>
            <a:off x="289977" y="173812"/>
            <a:ext cx="8486630" cy="622601"/>
          </a:xfrm>
        </p:spPr>
        <p:txBody>
          <a:bodyPr anchor="ctr">
            <a:normAutofit/>
          </a:bodyPr>
          <a:lstStyle/>
          <a:p>
            <a:r>
              <a:rPr lang="en-US" dirty="0"/>
              <a:t>Media review resources</a:t>
            </a:r>
          </a:p>
          <a:p>
            <a:endParaRPr lang="en-US" dirty="0"/>
          </a:p>
        </p:txBody>
      </p:sp>
      <p:sp>
        <p:nvSpPr>
          <p:cNvPr id="2" name="TextBox 1">
            <a:extLst>
              <a:ext uri="{FF2B5EF4-FFF2-40B4-BE49-F238E27FC236}">
                <a16:creationId xmlns:a16="http://schemas.microsoft.com/office/drawing/2014/main" id="{742E8341-C073-4B79-B589-FFB97DE796CB}"/>
              </a:ext>
            </a:extLst>
          </p:cNvPr>
          <p:cNvSpPr txBox="1"/>
          <p:nvPr/>
        </p:nvSpPr>
        <p:spPr>
          <a:xfrm>
            <a:off x="288985" y="1146235"/>
            <a:ext cx="4629879"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200">
                <a:solidFill>
                  <a:schemeClr val="bg1">
                    <a:lumMod val="50000"/>
                  </a:schemeClr>
                </a:solidFill>
                <a:latin typeface="Calibri"/>
                <a:cs typeface="Arial"/>
              </a:rPr>
              <a:t>Carissa's List</a:t>
            </a:r>
            <a:endParaRPr lang="en-US" sz="3200">
              <a:solidFill>
                <a:schemeClr val="bg1">
                  <a:lumMod val="50000"/>
                </a:schemeClr>
              </a:solidFill>
              <a:latin typeface="Calibri"/>
              <a:cs typeface="Calibri" panose="020F0502020204030204"/>
            </a:endParaRPr>
          </a:p>
          <a:p>
            <a:pPr marL="457200" indent="-457200">
              <a:buFont typeface="Arial"/>
              <a:buChar char="•"/>
            </a:pPr>
            <a:r>
              <a:rPr lang="en-US" sz="3200">
                <a:solidFill>
                  <a:schemeClr val="bg1">
                    <a:lumMod val="50000"/>
                  </a:schemeClr>
                </a:solidFill>
                <a:latin typeface="Calibri"/>
                <a:cs typeface="Arial"/>
              </a:rPr>
              <a:t>Children's Technology Review</a:t>
            </a:r>
          </a:p>
          <a:p>
            <a:pPr marL="457200" indent="-457200">
              <a:buFont typeface="Arial"/>
              <a:buChar char="•"/>
            </a:pPr>
            <a:r>
              <a:rPr lang="en-US" sz="3200">
                <a:solidFill>
                  <a:schemeClr val="bg1">
                    <a:lumMod val="50000"/>
                  </a:schemeClr>
                </a:solidFill>
                <a:latin typeface="Calibri"/>
                <a:cs typeface="Arial"/>
              </a:rPr>
              <a:t>Common Sense Media</a:t>
            </a:r>
          </a:p>
          <a:p>
            <a:pPr marL="457200" indent="-457200">
              <a:buFont typeface="Arial"/>
              <a:buChar char="•"/>
            </a:pPr>
            <a:r>
              <a:rPr lang="en-US" sz="3200">
                <a:solidFill>
                  <a:schemeClr val="bg1">
                    <a:lumMod val="50000"/>
                  </a:schemeClr>
                </a:solidFill>
                <a:latin typeface="Calibri"/>
                <a:cs typeface="Arial"/>
              </a:rPr>
              <a:t>School Library Journal</a:t>
            </a:r>
          </a:p>
          <a:p>
            <a:pPr marL="457200" indent="-457200">
              <a:buFont typeface="Arial"/>
              <a:buChar char="•"/>
            </a:pPr>
            <a:r>
              <a:rPr lang="en-US" sz="3200">
                <a:solidFill>
                  <a:schemeClr val="bg1">
                    <a:lumMod val="50000"/>
                  </a:schemeClr>
                </a:solidFill>
                <a:latin typeface="Calibri"/>
                <a:cs typeface="Arial"/>
              </a:rPr>
              <a:t>Arapahoe Library's Blog</a:t>
            </a:r>
          </a:p>
          <a:p>
            <a:pPr marL="457200" indent="-457200">
              <a:buFont typeface="Arial"/>
              <a:buChar char="•"/>
            </a:pPr>
            <a:endParaRPr lang="en-US" sz="2800">
              <a:solidFill>
                <a:schemeClr val="tx2">
                  <a:lumMod val="50000"/>
                </a:schemeClr>
              </a:solidFill>
              <a:latin typeface="Arial"/>
              <a:cs typeface="Arial"/>
            </a:endParaRPr>
          </a:p>
          <a:p>
            <a:pPr marL="457200" indent="-457200">
              <a:buFont typeface="Arial"/>
              <a:buChar char="•"/>
            </a:pPr>
            <a:endParaRPr lang="en-US" sz="2800">
              <a:solidFill>
                <a:schemeClr val="tx2">
                  <a:lumMod val="50000"/>
                </a:schemeClr>
              </a:solidFill>
              <a:latin typeface="Arial"/>
              <a:cs typeface="Arial"/>
            </a:endParaRPr>
          </a:p>
        </p:txBody>
      </p:sp>
      <p:pic>
        <p:nvPicPr>
          <p:cNvPr id="4" name="Picture 7" descr="A young boy reading in bed&#10;&#10;">
            <a:extLst>
              <a:ext uri="{FF2B5EF4-FFF2-40B4-BE49-F238E27FC236}">
                <a16:creationId xmlns:a16="http://schemas.microsoft.com/office/drawing/2014/main" id="{A355795B-DE43-448C-90B2-562060973E2C}"/>
              </a:ext>
            </a:extLst>
          </p:cNvPr>
          <p:cNvPicPr>
            <a:picLocks noChangeAspect="1"/>
          </p:cNvPicPr>
          <p:nvPr/>
        </p:nvPicPr>
        <p:blipFill>
          <a:blip r:embed="rId3"/>
          <a:stretch>
            <a:fillRect/>
          </a:stretch>
        </p:blipFill>
        <p:spPr>
          <a:xfrm>
            <a:off x="4923830" y="1398770"/>
            <a:ext cx="3850482" cy="288174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67348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BBA2EA-9C4A-43A2-84B4-5A91C54EB74F}"/>
              </a:ext>
            </a:extLst>
          </p:cNvPr>
          <p:cNvSpPr>
            <a:spLocks noGrp="1"/>
          </p:cNvSpPr>
          <p:nvPr>
            <p:ph type="title"/>
          </p:nvPr>
        </p:nvSpPr>
        <p:spPr>
          <a:xfrm>
            <a:off x="289977" y="173812"/>
            <a:ext cx="8486630" cy="622601"/>
          </a:xfrm>
        </p:spPr>
        <p:txBody>
          <a:bodyPr anchor="ctr">
            <a:normAutofit/>
          </a:bodyPr>
          <a:lstStyle/>
          <a:p>
            <a:r>
              <a:rPr lang="en-US" sz="2200"/>
              <a:t>Companies creating consistently high-quality apps</a:t>
            </a:r>
          </a:p>
        </p:txBody>
      </p:sp>
      <p:sp>
        <p:nvSpPr>
          <p:cNvPr id="13" name="TextBox 12">
            <a:extLst>
              <a:ext uri="{FF2B5EF4-FFF2-40B4-BE49-F238E27FC236}">
                <a16:creationId xmlns:a16="http://schemas.microsoft.com/office/drawing/2014/main" id="{443C28FF-8628-47B9-8435-0B44E4EE22AB}"/>
              </a:ext>
            </a:extLst>
          </p:cNvPr>
          <p:cNvSpPr txBox="1"/>
          <p:nvPr/>
        </p:nvSpPr>
        <p:spPr>
          <a:xfrm>
            <a:off x="291721" y="901605"/>
            <a:ext cx="8441140"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r>
              <a:rPr lang="en-US" sz="2000">
                <a:solidFill>
                  <a:schemeClr val="bg1">
                    <a:lumMod val="50000"/>
                  </a:schemeClr>
                </a:solidFill>
                <a:latin typeface="Calibri"/>
                <a:cs typeface="Arial"/>
              </a:rPr>
              <a:t>Toca Boca</a:t>
            </a:r>
            <a:endParaRPr lang="en-US" sz="2000">
              <a:solidFill>
                <a:schemeClr val="bg1">
                  <a:lumMod val="50000"/>
                </a:schemeClr>
              </a:solidFill>
              <a:latin typeface="Calibri"/>
              <a:ea typeface="+mn-lt"/>
              <a:cs typeface="+mn-lt"/>
            </a:endParaRPr>
          </a:p>
          <a:p>
            <a:pPr marL="285750" indent="-285750">
              <a:spcBef>
                <a:spcPct val="20000"/>
              </a:spcBef>
              <a:buFont typeface="Arial"/>
              <a:buChar char="•"/>
            </a:pPr>
            <a:r>
              <a:rPr lang="en-US" sz="2000">
                <a:solidFill>
                  <a:schemeClr val="bg1">
                    <a:lumMod val="50000"/>
                  </a:schemeClr>
                </a:solidFill>
                <a:latin typeface="Calibri"/>
                <a:cs typeface="Arial"/>
              </a:rPr>
              <a:t>PBS Kids</a:t>
            </a:r>
            <a:endParaRPr lang="en-US" sz="2000">
              <a:solidFill>
                <a:schemeClr val="bg1">
                  <a:lumMod val="50000"/>
                </a:schemeClr>
              </a:solidFill>
              <a:latin typeface="Calibri"/>
              <a:ea typeface="+mn-lt"/>
              <a:cs typeface="+mn-lt"/>
            </a:endParaRPr>
          </a:p>
          <a:p>
            <a:pPr marL="285750" indent="-285750">
              <a:spcBef>
                <a:spcPct val="20000"/>
              </a:spcBef>
              <a:buFont typeface="Arial"/>
              <a:buChar char="•"/>
            </a:pPr>
            <a:r>
              <a:rPr lang="en-US" sz="2000">
                <a:solidFill>
                  <a:schemeClr val="bg1">
                    <a:lumMod val="50000"/>
                  </a:schemeClr>
                </a:solidFill>
                <a:latin typeface="Calibri"/>
                <a:cs typeface="Arial"/>
              </a:rPr>
              <a:t>Sago Mini</a:t>
            </a:r>
            <a:endParaRPr lang="en-US" sz="2000">
              <a:solidFill>
                <a:schemeClr val="bg1">
                  <a:lumMod val="50000"/>
                </a:schemeClr>
              </a:solidFill>
              <a:latin typeface="Calibri"/>
              <a:ea typeface="+mn-lt"/>
              <a:cs typeface="+mn-lt"/>
            </a:endParaRPr>
          </a:p>
          <a:p>
            <a:pPr marL="285750" indent="-285750">
              <a:spcBef>
                <a:spcPct val="20000"/>
              </a:spcBef>
              <a:buFont typeface="Arial,Sans-Serif"/>
              <a:buChar char="•"/>
            </a:pPr>
            <a:r>
              <a:rPr lang="en-US" sz="2000">
                <a:solidFill>
                  <a:schemeClr val="bg1">
                    <a:lumMod val="50000"/>
                  </a:schemeClr>
                </a:solidFill>
                <a:latin typeface="Calibri"/>
                <a:cs typeface="Arial"/>
              </a:rPr>
              <a:t>Harvard Graduate School of Education</a:t>
            </a:r>
            <a:endParaRPr lang="en-US" sz="2000">
              <a:solidFill>
                <a:schemeClr val="bg1">
                  <a:lumMod val="50000"/>
                </a:schemeClr>
              </a:solidFill>
              <a:latin typeface="Calibri"/>
              <a:ea typeface="+mn-lt"/>
              <a:cs typeface="+mn-lt"/>
            </a:endParaRPr>
          </a:p>
          <a:p>
            <a:pPr marL="285750" indent="-285750">
              <a:spcBef>
                <a:spcPct val="20000"/>
              </a:spcBef>
              <a:buFont typeface="Arial"/>
              <a:buChar char="•"/>
            </a:pPr>
            <a:r>
              <a:rPr lang="en-US" sz="2000">
                <a:solidFill>
                  <a:schemeClr val="bg1">
                    <a:lumMod val="50000"/>
                  </a:schemeClr>
                </a:solidFill>
                <a:latin typeface="Calibri"/>
                <a:cs typeface="Arial"/>
              </a:rPr>
              <a:t>Tiny Bop!</a:t>
            </a:r>
            <a:endParaRPr lang="en-US" sz="2000">
              <a:solidFill>
                <a:schemeClr val="bg1">
                  <a:lumMod val="50000"/>
                </a:schemeClr>
              </a:solidFill>
              <a:latin typeface="Calibri"/>
              <a:ea typeface="+mn-lt"/>
              <a:cs typeface="+mn-lt"/>
            </a:endParaRPr>
          </a:p>
          <a:p>
            <a:pPr marL="285750" indent="-285750">
              <a:spcBef>
                <a:spcPct val="20000"/>
              </a:spcBef>
              <a:buFont typeface="Arial"/>
              <a:buChar char="•"/>
            </a:pPr>
            <a:r>
              <a:rPr lang="en-US" sz="2000">
                <a:solidFill>
                  <a:schemeClr val="bg1">
                    <a:lumMod val="50000"/>
                  </a:schemeClr>
                </a:solidFill>
                <a:latin typeface="Calibri"/>
                <a:cs typeface="Arial"/>
              </a:rPr>
              <a:t>Fox and Sheep</a:t>
            </a:r>
            <a:endParaRPr lang="en-US" sz="2000">
              <a:solidFill>
                <a:schemeClr val="bg1">
                  <a:lumMod val="50000"/>
                </a:schemeClr>
              </a:solidFill>
              <a:latin typeface="Calibri"/>
              <a:ea typeface="+mn-lt"/>
              <a:cs typeface="+mn-lt"/>
            </a:endParaRPr>
          </a:p>
          <a:p>
            <a:pPr marL="285750" indent="-285750">
              <a:spcBef>
                <a:spcPct val="20000"/>
              </a:spcBef>
              <a:buFont typeface="Arial"/>
              <a:buChar char="•"/>
            </a:pPr>
            <a:r>
              <a:rPr lang="en-US" sz="2000">
                <a:solidFill>
                  <a:schemeClr val="bg1">
                    <a:lumMod val="50000"/>
                  </a:schemeClr>
                </a:solidFill>
                <a:latin typeface="Calibri"/>
                <a:cs typeface="Arial"/>
              </a:rPr>
              <a:t>Nosy Crow</a:t>
            </a:r>
            <a:endParaRPr lang="en-US" sz="2000">
              <a:solidFill>
                <a:schemeClr val="bg1">
                  <a:lumMod val="50000"/>
                </a:schemeClr>
              </a:solidFill>
              <a:latin typeface="Calibri"/>
              <a:ea typeface="+mn-lt"/>
              <a:cs typeface="+mn-lt"/>
            </a:endParaRPr>
          </a:p>
          <a:p>
            <a:pPr marL="285750" indent="-285750">
              <a:spcBef>
                <a:spcPct val="20000"/>
              </a:spcBef>
              <a:buFont typeface="Arial"/>
              <a:buChar char="•"/>
            </a:pPr>
            <a:r>
              <a:rPr lang="en-US" sz="2000" err="1">
                <a:solidFill>
                  <a:schemeClr val="bg1">
                    <a:lumMod val="50000"/>
                  </a:schemeClr>
                </a:solidFill>
                <a:latin typeface="Calibri"/>
                <a:cs typeface="Arial"/>
              </a:rPr>
              <a:t>Cowly</a:t>
            </a:r>
            <a:r>
              <a:rPr lang="en-US" sz="2000">
                <a:solidFill>
                  <a:schemeClr val="bg1">
                    <a:lumMod val="50000"/>
                  </a:schemeClr>
                </a:solidFill>
                <a:latin typeface="Calibri"/>
                <a:cs typeface="Arial"/>
              </a:rPr>
              <a:t> Owl</a:t>
            </a:r>
            <a:endParaRPr lang="en-US" sz="2000">
              <a:solidFill>
                <a:schemeClr val="bg1">
                  <a:lumMod val="50000"/>
                </a:schemeClr>
              </a:solidFill>
              <a:latin typeface="Calibri"/>
              <a:ea typeface="+mn-lt"/>
              <a:cs typeface="+mn-lt"/>
            </a:endParaRPr>
          </a:p>
          <a:p>
            <a:pPr marL="285750" indent="-285750">
              <a:spcBef>
                <a:spcPct val="20000"/>
              </a:spcBef>
              <a:buFont typeface="Arial"/>
              <a:buChar char="•"/>
            </a:pPr>
            <a:r>
              <a:rPr lang="en-US" sz="2000">
                <a:solidFill>
                  <a:schemeClr val="bg1">
                    <a:lumMod val="50000"/>
                  </a:schemeClr>
                </a:solidFill>
                <a:latin typeface="Calibri"/>
                <a:cs typeface="Arial"/>
              </a:rPr>
              <a:t>Originator</a:t>
            </a:r>
            <a:endParaRPr lang="en-US" sz="2000">
              <a:solidFill>
                <a:schemeClr val="bg1">
                  <a:lumMod val="50000"/>
                </a:schemeClr>
              </a:solidFill>
              <a:latin typeface="Calibri"/>
              <a:ea typeface="+mn-lt"/>
              <a:cs typeface="+mn-lt"/>
            </a:endParaRPr>
          </a:p>
          <a:p>
            <a:pPr marL="285750" indent="-285750">
              <a:spcBef>
                <a:spcPct val="20000"/>
              </a:spcBef>
              <a:buFont typeface="Arial"/>
              <a:buChar char="•"/>
            </a:pPr>
            <a:r>
              <a:rPr lang="en-US" sz="2000" err="1">
                <a:solidFill>
                  <a:schemeClr val="bg1">
                    <a:lumMod val="50000"/>
                  </a:schemeClr>
                </a:solidFill>
                <a:latin typeface="Calibri"/>
                <a:cs typeface="Arial"/>
              </a:rPr>
              <a:t>Avokiddo</a:t>
            </a:r>
            <a:endParaRPr lang="en-US" sz="2000">
              <a:solidFill>
                <a:schemeClr val="bg1">
                  <a:lumMod val="50000"/>
                </a:schemeClr>
              </a:solidFill>
              <a:latin typeface="Calibri"/>
            </a:endParaRPr>
          </a:p>
        </p:txBody>
      </p:sp>
      <p:pic>
        <p:nvPicPr>
          <p:cNvPr id="3" name="Picture 4">
            <a:extLst>
              <a:ext uri="{FF2B5EF4-FFF2-40B4-BE49-F238E27FC236}">
                <a16:creationId xmlns:a16="http://schemas.microsoft.com/office/drawing/2014/main" id="{F853198F-4A06-4F25-AA4E-62DADC501B9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1814" y="638638"/>
            <a:ext cx="1438275" cy="1438275"/>
          </a:xfrm>
          <a:prstGeom prst="rect">
            <a:avLst/>
          </a:prstGeom>
        </p:spPr>
      </p:pic>
      <p:pic>
        <p:nvPicPr>
          <p:cNvPr id="5" name="Picture 5">
            <a:extLst>
              <a:ext uri="{FF2B5EF4-FFF2-40B4-BE49-F238E27FC236}">
                <a16:creationId xmlns:a16="http://schemas.microsoft.com/office/drawing/2014/main" id="{6214B107-3678-4DB9-9A43-C38DE2A0303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33406" y="1051003"/>
            <a:ext cx="1708103" cy="1708103"/>
          </a:xfrm>
          <a:prstGeom prst="rect">
            <a:avLst/>
          </a:prstGeom>
        </p:spPr>
      </p:pic>
      <p:pic>
        <p:nvPicPr>
          <p:cNvPr id="6" name="Picture 6">
            <a:extLst>
              <a:ext uri="{FF2B5EF4-FFF2-40B4-BE49-F238E27FC236}">
                <a16:creationId xmlns:a16="http://schemas.microsoft.com/office/drawing/2014/main" id="{D8A0596D-99A1-4D61-AD47-10A936C6415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05689" y="2712468"/>
            <a:ext cx="1404489" cy="1853602"/>
          </a:xfrm>
          <a:prstGeom prst="rect">
            <a:avLst/>
          </a:prstGeom>
        </p:spPr>
      </p:pic>
      <p:pic>
        <p:nvPicPr>
          <p:cNvPr id="7" name="Picture 7">
            <a:extLst>
              <a:ext uri="{FF2B5EF4-FFF2-40B4-BE49-F238E27FC236}">
                <a16:creationId xmlns:a16="http://schemas.microsoft.com/office/drawing/2014/main" id="{02DDAF51-3943-42F3-858D-547146080B0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8108" y="2712308"/>
            <a:ext cx="877837" cy="1274177"/>
          </a:xfrm>
          <a:prstGeom prst="rect">
            <a:avLst/>
          </a:prstGeom>
        </p:spPr>
      </p:pic>
      <p:pic>
        <p:nvPicPr>
          <p:cNvPr id="8" name="Picture 8">
            <a:extLst>
              <a:ext uri="{FF2B5EF4-FFF2-40B4-BE49-F238E27FC236}">
                <a16:creationId xmlns:a16="http://schemas.microsoft.com/office/drawing/2014/main" id="{7A787D1C-0388-4045-A6BB-4666628968F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70740" y="693347"/>
            <a:ext cx="1470804" cy="1460021"/>
          </a:xfrm>
          <a:prstGeom prst="rect">
            <a:avLst/>
          </a:prstGeom>
        </p:spPr>
      </p:pic>
      <p:pic>
        <p:nvPicPr>
          <p:cNvPr id="9" name="Picture 9">
            <a:extLst>
              <a:ext uri="{FF2B5EF4-FFF2-40B4-BE49-F238E27FC236}">
                <a16:creationId xmlns:a16="http://schemas.microsoft.com/office/drawing/2014/main" id="{305DDF79-BE47-46AA-A6C8-1589D3C0174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029501" y="2298653"/>
            <a:ext cx="2057400" cy="819150"/>
          </a:xfrm>
          <a:prstGeom prst="rect">
            <a:avLst/>
          </a:prstGeom>
        </p:spPr>
      </p:pic>
      <p:pic>
        <p:nvPicPr>
          <p:cNvPr id="10" name="Picture 10">
            <a:extLst>
              <a:ext uri="{FF2B5EF4-FFF2-40B4-BE49-F238E27FC236}">
                <a16:creationId xmlns:a16="http://schemas.microsoft.com/office/drawing/2014/main" id="{BB80B910-AB8C-40CD-9D0E-4509C996502D}"/>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15867" y="3278167"/>
            <a:ext cx="2743200" cy="781812"/>
          </a:xfrm>
          <a:prstGeom prst="rect">
            <a:avLst/>
          </a:prstGeom>
        </p:spPr>
      </p:pic>
    </p:spTree>
    <p:extLst>
      <p:ext uri="{BB962C8B-B14F-4D97-AF65-F5344CB8AC3E}">
        <p14:creationId xmlns:p14="http://schemas.microsoft.com/office/powerpoint/2010/main" val="1870698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BBA2EA-9C4A-43A2-84B4-5A91C54EB74F}"/>
              </a:ext>
            </a:extLst>
          </p:cNvPr>
          <p:cNvSpPr>
            <a:spLocks noGrp="1"/>
          </p:cNvSpPr>
          <p:nvPr>
            <p:ph type="title"/>
          </p:nvPr>
        </p:nvSpPr>
        <p:spPr>
          <a:xfrm>
            <a:off x="331999" y="590597"/>
            <a:ext cx="8486630" cy="449544"/>
          </a:xfrm>
          <a:prstGeom prst="rect">
            <a:avLst/>
          </a:prstGeom>
        </p:spPr>
        <p:txBody>
          <a:bodyPr>
            <a:normAutofit fontScale="90000"/>
          </a:bodyPr>
          <a:lstStyle/>
          <a:p>
            <a:r>
              <a:rPr lang="en-US">
                <a:latin typeface="Arial Rounded MT Bold"/>
              </a:rPr>
              <a:t>Question: what else can libraries do to support caregivers with online learning? </a:t>
            </a:r>
            <a:endParaRPr lang="en-US"/>
          </a:p>
        </p:txBody>
      </p:sp>
      <p:sp>
        <p:nvSpPr>
          <p:cNvPr id="2" name="Text Placeholder 1">
            <a:extLst>
              <a:ext uri="{FF2B5EF4-FFF2-40B4-BE49-F238E27FC236}">
                <a16:creationId xmlns:a16="http://schemas.microsoft.com/office/drawing/2014/main" id="{A862A2A8-E077-473E-8AA5-6B6D0FCDE424}"/>
              </a:ext>
            </a:extLst>
          </p:cNvPr>
          <p:cNvSpPr>
            <a:spLocks noGrp="1"/>
          </p:cNvSpPr>
          <p:nvPr>
            <p:ph type="body" sz="quarter" idx="11"/>
          </p:nvPr>
        </p:nvSpPr>
        <p:spPr>
          <a:xfrm>
            <a:off x="333377" y="1420492"/>
            <a:ext cx="6399332" cy="3071919"/>
          </a:xfrm>
        </p:spPr>
        <p:txBody>
          <a:bodyPr lIns="0" tIns="0" rIns="0" bIns="0" numCol="1" spcCol="457200" anchor="t"/>
          <a:lstStyle/>
          <a:p>
            <a:r>
              <a:rPr lang="en-US" sz="2200" b="0">
                <a:solidFill>
                  <a:schemeClr val="bg1">
                    <a:lumMod val="50000"/>
                  </a:schemeClr>
                </a:solidFill>
                <a:latin typeface="Calibri"/>
                <a:cs typeface="Arial"/>
              </a:rPr>
              <a:t>Offer "bite-size" tips when you have the opportunity.</a:t>
            </a:r>
          </a:p>
          <a:p>
            <a:r>
              <a:rPr lang="en-US" sz="2200" b="0">
                <a:solidFill>
                  <a:schemeClr val="bg1">
                    <a:lumMod val="50000"/>
                  </a:schemeClr>
                </a:solidFill>
                <a:latin typeface="Calibri"/>
                <a:cs typeface="Arial"/>
              </a:rPr>
              <a:t>Curated apps/websites </a:t>
            </a:r>
          </a:p>
          <a:p>
            <a:r>
              <a:rPr lang="en-US" sz="2200" b="0">
                <a:solidFill>
                  <a:schemeClr val="bg1">
                    <a:lumMod val="50000"/>
                  </a:schemeClr>
                </a:solidFill>
                <a:latin typeface="Calibri"/>
                <a:cs typeface="Arial"/>
              </a:rPr>
              <a:t>Invite experts to do virtual programs</a:t>
            </a:r>
            <a:endParaRPr lang="en-US" sz="2200" b="0">
              <a:solidFill>
                <a:schemeClr val="bg1">
                  <a:lumMod val="50000"/>
                </a:schemeClr>
              </a:solidFill>
              <a:latin typeface="Calibri"/>
            </a:endParaRPr>
          </a:p>
          <a:p>
            <a:r>
              <a:rPr lang="en-US" sz="2200" b="0">
                <a:solidFill>
                  <a:schemeClr val="bg1">
                    <a:lumMod val="50000"/>
                  </a:schemeClr>
                </a:solidFill>
                <a:latin typeface="Calibri"/>
                <a:cs typeface="Arial"/>
              </a:rPr>
              <a:t>Blog posts</a:t>
            </a:r>
          </a:p>
          <a:p>
            <a:r>
              <a:rPr lang="en-US" sz="2200" b="0">
                <a:solidFill>
                  <a:schemeClr val="bg1">
                    <a:lumMod val="50000"/>
                  </a:schemeClr>
                </a:solidFill>
                <a:latin typeface="Calibri"/>
                <a:cs typeface="Arial"/>
              </a:rPr>
              <a:t>Social media</a:t>
            </a:r>
          </a:p>
          <a:p>
            <a:r>
              <a:rPr lang="en-US" sz="2200" b="0">
                <a:solidFill>
                  <a:schemeClr val="bg1">
                    <a:lumMod val="50000"/>
                  </a:schemeClr>
                </a:solidFill>
                <a:latin typeface="Calibri"/>
                <a:cs typeface="Arial"/>
              </a:rPr>
              <a:t>Provide training for caregivers on the software their kids are using</a:t>
            </a:r>
          </a:p>
          <a:p>
            <a:r>
              <a:rPr lang="en-US" sz="2200" b="0">
                <a:solidFill>
                  <a:schemeClr val="bg1">
                    <a:lumMod val="50000"/>
                  </a:schemeClr>
                </a:solidFill>
                <a:latin typeface="Calibri"/>
                <a:cs typeface="Arial"/>
              </a:rPr>
              <a:t>Share ideas for offline experiences/Make and Takes</a:t>
            </a:r>
          </a:p>
          <a:p>
            <a:pPr marL="0" indent="0">
              <a:buNone/>
            </a:pPr>
            <a:endParaRPr lang="en-US">
              <a:latin typeface="Arial"/>
              <a:cs typeface="Arial"/>
            </a:endParaRPr>
          </a:p>
        </p:txBody>
      </p:sp>
    </p:spTree>
    <p:extLst>
      <p:ext uri="{BB962C8B-B14F-4D97-AF65-F5344CB8AC3E}">
        <p14:creationId xmlns:p14="http://schemas.microsoft.com/office/powerpoint/2010/main" val="325485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2C8B1E1-20D6-1FF4-A8F7-BE282C44E28E}"/>
              </a:ext>
            </a:extLst>
          </p:cNvPr>
          <p:cNvSpPr>
            <a:spLocks noGrp="1"/>
          </p:cNvSpPr>
          <p:nvPr>
            <p:ph type="title"/>
          </p:nvPr>
        </p:nvSpPr>
        <p:spPr>
          <a:xfrm>
            <a:off x="302305" y="129099"/>
            <a:ext cx="8437658" cy="692944"/>
          </a:xfrm>
        </p:spPr>
        <p:txBody>
          <a:bodyPr anchor="ctr">
            <a:normAutofit/>
          </a:bodyPr>
          <a:lstStyle/>
          <a:p>
            <a:r>
              <a:rPr lang="en-US"/>
              <a:t>#Screentime</a:t>
            </a:r>
            <a:endParaRPr lang="en-US" dirty="0"/>
          </a:p>
        </p:txBody>
      </p:sp>
      <p:pic>
        <p:nvPicPr>
          <p:cNvPr id="11" name="Picture 11">
            <a:extLst>
              <a:ext uri="{FF2B5EF4-FFF2-40B4-BE49-F238E27FC236}">
                <a16:creationId xmlns:a16="http://schemas.microsoft.com/office/drawing/2014/main" id="{52215698-FE32-4552-B681-BE7A8CAA8B98}"/>
              </a:ext>
              <a:ext uri="{C183D7F6-B498-43B3-948B-1728B52AA6E4}">
                <adec:decorative xmlns:adec="http://schemas.microsoft.com/office/drawing/2017/decorative" val="1"/>
              </a:ext>
            </a:extLst>
          </p:cNvPr>
          <p:cNvPicPr>
            <a:picLocks noChangeAspect="1"/>
          </p:cNvPicPr>
          <p:nvPr/>
        </p:nvPicPr>
        <p:blipFill rotWithShape="1">
          <a:blip r:embed="rId3"/>
          <a:srcRect t="20367" r="-1" b="13617"/>
          <a:stretch/>
        </p:blipFill>
        <p:spPr>
          <a:xfrm>
            <a:off x="571431" y="1318419"/>
            <a:ext cx="2352474" cy="3376045"/>
          </a:xfrm>
          <a:prstGeom prst="rect">
            <a:avLst/>
          </a:prstGeom>
          <a:ln>
            <a:noFill/>
          </a:ln>
          <a:effectLst>
            <a:outerShdw blurRad="190500" algn="tl" rotWithShape="0">
              <a:srgbClr val="000000">
                <a:alpha val="70000"/>
              </a:srgbClr>
            </a:outerShdw>
          </a:effectLst>
        </p:spPr>
      </p:pic>
      <p:pic>
        <p:nvPicPr>
          <p:cNvPr id="12" name="Picture 12">
            <a:extLst>
              <a:ext uri="{FF2B5EF4-FFF2-40B4-BE49-F238E27FC236}">
                <a16:creationId xmlns:a16="http://schemas.microsoft.com/office/drawing/2014/main" id="{39BD386C-3E97-EBF8-1715-555E6A1595CA}"/>
              </a:ext>
              <a:ext uri="{C183D7F6-B498-43B3-948B-1728B52AA6E4}">
                <adec:decorative xmlns:adec="http://schemas.microsoft.com/office/drawing/2017/decorative" val="1"/>
              </a:ext>
            </a:extLst>
          </p:cNvPr>
          <p:cNvPicPr>
            <a:picLocks noChangeAspect="1"/>
          </p:cNvPicPr>
          <p:nvPr/>
        </p:nvPicPr>
        <p:blipFill rotWithShape="1">
          <a:blip r:embed="rId4"/>
          <a:srcRect t="16690" r="-1" b="17294"/>
          <a:stretch/>
        </p:blipFill>
        <p:spPr>
          <a:xfrm>
            <a:off x="3395763" y="1318419"/>
            <a:ext cx="2352474" cy="3376045"/>
          </a:xfrm>
          <a:prstGeom prst="rect">
            <a:avLst/>
          </a:prstGeom>
          <a:ln>
            <a:noFill/>
          </a:ln>
          <a:effectLst>
            <a:outerShdw blurRad="190500" algn="tl" rotWithShape="0">
              <a:srgbClr val="000000">
                <a:alpha val="70000"/>
              </a:srgbClr>
            </a:outerShdw>
          </a:effectLst>
        </p:spPr>
      </p:pic>
      <p:sp>
        <p:nvSpPr>
          <p:cNvPr id="23" name="Content Placeholder 22">
            <a:extLst>
              <a:ext uri="{FF2B5EF4-FFF2-40B4-BE49-F238E27FC236}">
                <a16:creationId xmlns:a16="http://schemas.microsoft.com/office/drawing/2014/main" id="{1F3D8E2B-34CA-7AA8-6D12-9D63C4D5A33C}"/>
              </a:ext>
            </a:extLst>
          </p:cNvPr>
          <p:cNvSpPr>
            <a:spLocks noGrp="1"/>
          </p:cNvSpPr>
          <p:nvPr>
            <p:ph sz="quarter" idx="15"/>
          </p:nvPr>
        </p:nvSpPr>
        <p:spPr>
          <a:xfrm>
            <a:off x="6220095" y="1318419"/>
            <a:ext cx="2352474" cy="3376045"/>
          </a:xfrm>
          <a:ln>
            <a:noFill/>
          </a:ln>
        </p:spPr>
        <p:txBody>
          <a:bodyPr lIns="91440" tIns="45720" rIns="91440" bIns="45720" anchor="t">
            <a:normAutofit/>
          </a:bodyPr>
          <a:lstStyle/>
          <a:p>
            <a:r>
              <a:rPr lang="en-US" dirty="0">
                <a:solidFill>
                  <a:schemeClr val="bg1"/>
                </a:solidFill>
              </a:rPr>
              <a:t>What do you think about these images?</a:t>
            </a:r>
          </a:p>
        </p:txBody>
      </p:sp>
    </p:spTree>
    <p:extLst>
      <p:ext uri="{BB962C8B-B14F-4D97-AF65-F5344CB8AC3E}">
        <p14:creationId xmlns:p14="http://schemas.microsoft.com/office/powerpoint/2010/main" val="2292835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093A4B9F-BF12-4FAC-8B57-6D2E5E4D2C05}"/>
              </a:ext>
            </a:extLst>
          </p:cNvPr>
          <p:cNvSpPr>
            <a:spLocks noGrp="1"/>
          </p:cNvSpPr>
          <p:nvPr>
            <p:ph type="title"/>
          </p:nvPr>
        </p:nvSpPr>
        <p:spPr>
          <a:xfrm>
            <a:off x="4792662" y="575469"/>
            <a:ext cx="3992562" cy="692944"/>
          </a:xfrm>
        </p:spPr>
        <p:txBody>
          <a:bodyPr anchor="ctr">
            <a:normAutofit/>
          </a:bodyPr>
          <a:lstStyle/>
          <a:p>
            <a:r>
              <a:rPr lang="en-US" sz="2400"/>
              <a:t>Questions/comments?</a:t>
            </a:r>
          </a:p>
        </p:txBody>
      </p:sp>
      <p:sp>
        <p:nvSpPr>
          <p:cNvPr id="13" name="Text Placeholder 1">
            <a:extLst>
              <a:ext uri="{FF2B5EF4-FFF2-40B4-BE49-F238E27FC236}">
                <a16:creationId xmlns:a16="http://schemas.microsoft.com/office/drawing/2014/main" id="{D6343456-B28F-4108-AF68-5CCEDA26C816}"/>
              </a:ext>
            </a:extLst>
          </p:cNvPr>
          <p:cNvSpPr>
            <a:spLocks noGrp="1"/>
          </p:cNvSpPr>
          <p:nvPr>
            <p:ph type="body" sz="quarter" idx="11"/>
          </p:nvPr>
        </p:nvSpPr>
        <p:spPr>
          <a:xfrm>
            <a:off x="4792663" y="1445079"/>
            <a:ext cx="3935412" cy="3233283"/>
          </a:xfrm>
        </p:spPr>
        <p:txBody>
          <a:bodyPr lIns="91440" tIns="45720" rIns="91440" bIns="45720" anchor="t">
            <a:normAutofit/>
          </a:bodyPr>
          <a:lstStyle/>
          <a:p>
            <a:pPr marL="0" indent="0" algn="ctr">
              <a:buNone/>
            </a:pPr>
            <a:r>
              <a:rPr lang="en-US" sz="2800" dirty="0">
                <a:latin typeface="Calibri"/>
                <a:cs typeface="Arial"/>
              </a:rPr>
              <a:t>Mary Kuehner</a:t>
            </a:r>
          </a:p>
          <a:p>
            <a:pPr marL="0" indent="0" algn="ctr">
              <a:buNone/>
            </a:pPr>
            <a:r>
              <a:rPr lang="en-US" sz="2800" dirty="0">
                <a:latin typeface="Calibri"/>
                <a:cs typeface="Arial"/>
              </a:rPr>
              <a:t>Arapahoe Library District</a:t>
            </a:r>
          </a:p>
          <a:p>
            <a:pPr marL="0" indent="0" algn="ctr">
              <a:buNone/>
            </a:pPr>
            <a:r>
              <a:rPr lang="en-US" sz="2800" dirty="0">
                <a:latin typeface="Calibri"/>
                <a:cs typeface="Arial"/>
                <a:hlinkClick r:id="rId2"/>
              </a:rPr>
              <a:t>mkuehner@ald.lib.co.us</a:t>
            </a:r>
            <a:endParaRPr lang="en-US" sz="2800" dirty="0">
              <a:latin typeface="Calibri"/>
              <a:cs typeface="Arial"/>
            </a:endParaRPr>
          </a:p>
          <a:p>
            <a:pPr marL="0" indent="0">
              <a:buNone/>
            </a:pPr>
            <a:endParaRPr lang="en-US"/>
          </a:p>
          <a:p>
            <a:pPr marL="0" indent="0">
              <a:buNone/>
            </a:pPr>
            <a:endParaRPr lang="en-US" b="0"/>
          </a:p>
        </p:txBody>
      </p:sp>
      <p:pic>
        <p:nvPicPr>
          <p:cNvPr id="4" name="Picture 4">
            <a:extLst>
              <a:ext uri="{FF2B5EF4-FFF2-40B4-BE49-F238E27FC236}">
                <a16:creationId xmlns:a16="http://schemas.microsoft.com/office/drawing/2014/main" id="{4140F4C2-6EED-4A6A-8F3B-C5E3988F3916}"/>
              </a:ext>
              <a:ext uri="{C183D7F6-B498-43B3-948B-1728B52AA6E4}">
                <adec:decorative xmlns:adec="http://schemas.microsoft.com/office/drawing/2017/decorative" val="1"/>
              </a:ext>
            </a:extLst>
          </p:cNvPr>
          <p:cNvPicPr>
            <a:picLocks noGrp="1" noChangeAspect="1"/>
          </p:cNvPicPr>
          <p:nvPr>
            <p:ph sz="quarter" idx="12"/>
          </p:nvPr>
        </p:nvPicPr>
        <p:blipFill rotWithShape="1">
          <a:blip r:embed="rId3"/>
          <a:srcRect l="11568" r="30403"/>
          <a:stretch/>
        </p:blipFill>
        <p:spPr>
          <a:xfrm>
            <a:off x="538844" y="520701"/>
            <a:ext cx="3061606" cy="41020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67830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18BE1F-1040-48BF-B0A8-06864ED691D8}"/>
              </a:ext>
            </a:extLst>
          </p:cNvPr>
          <p:cNvSpPr>
            <a:spLocks noGrp="1"/>
          </p:cNvSpPr>
          <p:nvPr>
            <p:ph type="title"/>
          </p:nvPr>
        </p:nvSpPr>
        <p:spPr>
          <a:xfrm>
            <a:off x="4792662" y="575469"/>
            <a:ext cx="3992562" cy="692944"/>
          </a:xfrm>
        </p:spPr>
        <p:txBody>
          <a:bodyPr anchor="ctr">
            <a:normAutofit/>
          </a:bodyPr>
          <a:lstStyle/>
          <a:p>
            <a:r>
              <a:rPr lang="en-US"/>
              <a:t>Agenda:</a:t>
            </a:r>
          </a:p>
        </p:txBody>
      </p:sp>
      <p:sp>
        <p:nvSpPr>
          <p:cNvPr id="3" name="Text Placeholder 2">
            <a:extLst>
              <a:ext uri="{FF2B5EF4-FFF2-40B4-BE49-F238E27FC236}">
                <a16:creationId xmlns:a16="http://schemas.microsoft.com/office/drawing/2014/main" id="{5D031526-1ADE-439C-AA61-28B2ACBCC835}"/>
              </a:ext>
              <a:ext uri="{C183D7F6-B498-43B3-948B-1728B52AA6E4}">
                <adec:decorative xmlns:adec="http://schemas.microsoft.com/office/drawing/2017/decorative" val="1"/>
              </a:ext>
            </a:extLst>
          </p:cNvPr>
          <p:cNvSpPr>
            <a:spLocks noGrp="1"/>
          </p:cNvSpPr>
          <p:nvPr>
            <p:ph type="body" sz="quarter" idx="11"/>
          </p:nvPr>
        </p:nvSpPr>
        <p:spPr>
          <a:xfrm>
            <a:off x="4792663" y="1445079"/>
            <a:ext cx="3935412" cy="3233283"/>
          </a:xfrm>
        </p:spPr>
        <p:txBody>
          <a:bodyPr lIns="91440" tIns="45720" rIns="91440" bIns="45720">
            <a:normAutofit/>
          </a:bodyPr>
          <a:lstStyle/>
          <a:p>
            <a:pPr>
              <a:lnSpc>
                <a:spcPct val="90000"/>
              </a:lnSpc>
            </a:pPr>
            <a:r>
              <a:rPr lang="en-US" sz="1700"/>
              <a:t>What is media mentorship?</a:t>
            </a:r>
          </a:p>
          <a:p>
            <a:pPr>
              <a:lnSpc>
                <a:spcPct val="90000"/>
              </a:lnSpc>
            </a:pPr>
            <a:r>
              <a:rPr lang="en-US" sz="1700"/>
              <a:t>Why should librarians be media mentors? CAN I be a media mentor?</a:t>
            </a:r>
          </a:p>
          <a:p>
            <a:pPr>
              <a:lnSpc>
                <a:spcPct val="90000"/>
              </a:lnSpc>
            </a:pPr>
            <a:r>
              <a:rPr lang="en-US" sz="1700"/>
              <a:t>What do the experts say about screen time?</a:t>
            </a:r>
          </a:p>
          <a:p>
            <a:pPr>
              <a:lnSpc>
                <a:spcPct val="90000"/>
              </a:lnSpc>
            </a:pPr>
            <a:r>
              <a:rPr lang="en-US" sz="1700"/>
              <a:t>Best practices vs. Reality</a:t>
            </a:r>
          </a:p>
          <a:p>
            <a:pPr>
              <a:lnSpc>
                <a:spcPct val="90000"/>
              </a:lnSpc>
            </a:pPr>
            <a:r>
              <a:rPr lang="en-US" sz="1700"/>
              <a:t>Evaluating early learning media: things to remember &amp; resources</a:t>
            </a:r>
          </a:p>
          <a:p>
            <a:pPr>
              <a:lnSpc>
                <a:spcPct val="90000"/>
              </a:lnSpc>
            </a:pPr>
            <a:r>
              <a:rPr lang="en-US" sz="1700"/>
              <a:t>What else can we do?</a:t>
            </a:r>
          </a:p>
          <a:p>
            <a:pPr>
              <a:lnSpc>
                <a:spcPct val="90000"/>
              </a:lnSpc>
            </a:pPr>
            <a:r>
              <a:rPr lang="en-US" sz="1700"/>
              <a:t>Questions/sharing</a:t>
            </a:r>
          </a:p>
          <a:p>
            <a:pPr>
              <a:lnSpc>
                <a:spcPct val="90000"/>
              </a:lnSpc>
            </a:pPr>
            <a:endParaRPr lang="en-US" sz="1700"/>
          </a:p>
          <a:p>
            <a:pPr>
              <a:lnSpc>
                <a:spcPct val="90000"/>
              </a:lnSpc>
            </a:pPr>
            <a:endParaRPr lang="en-US" sz="1700"/>
          </a:p>
        </p:txBody>
      </p:sp>
      <p:pic>
        <p:nvPicPr>
          <p:cNvPr id="2" name="Picture 4" descr="A toddler reading on an iPad">
            <a:extLst>
              <a:ext uri="{FF2B5EF4-FFF2-40B4-BE49-F238E27FC236}">
                <a16:creationId xmlns:a16="http://schemas.microsoft.com/office/drawing/2014/main" id="{418A1724-FD9D-BDF2-52F6-92CC225D36E5}"/>
              </a:ext>
            </a:extLst>
          </p:cNvPr>
          <p:cNvPicPr>
            <a:picLocks noChangeAspect="1"/>
          </p:cNvPicPr>
          <p:nvPr/>
        </p:nvPicPr>
        <p:blipFill>
          <a:blip r:embed="rId2"/>
          <a:stretch>
            <a:fillRect/>
          </a:stretch>
        </p:blipFill>
        <p:spPr>
          <a:xfrm>
            <a:off x="538844" y="577219"/>
            <a:ext cx="3061606" cy="3989063"/>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D41A8977-7A72-4F69-A0BB-1F3B20514B47}"/>
              </a:ext>
              <a:ext uri="{C183D7F6-B498-43B3-948B-1728B52AA6E4}">
                <adec:decorative xmlns:adec="http://schemas.microsoft.com/office/drawing/2017/decorative" val="1"/>
              </a:ext>
            </a:extLst>
          </p:cNvPr>
          <p:cNvSpPr txBox="1"/>
          <p:nvPr/>
        </p:nvSpPr>
        <p:spPr>
          <a:xfrm>
            <a:off x="5865538" y="5156200"/>
            <a:ext cx="3278462" cy="200055"/>
          </a:xfrm>
          <a:prstGeom prst="rect">
            <a:avLst/>
          </a:prstGeom>
          <a:solidFill>
            <a:srgbClr val="000000"/>
          </a:solid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"Children using computers."</a:t>
            </a:r>
            <a:r>
              <a:rPr lang="en-US" sz="700">
                <a:solidFill>
                  <a:srgbClr val="FFFFFF"/>
                </a:solidFill>
              </a:rPr>
              <a:t> by </a:t>
            </a:r>
            <a:r>
              <a:rPr lang="en-US" sz="700">
                <a:solidFill>
                  <a:srgbClr val="FFFFFF"/>
                </a:solidFill>
                <a:hlinkClick r:id="rId4">
                  <a:extLst>
                    <a:ext uri="{A12FA001-AC4F-418D-AE19-62706E023703}">
                      <ahyp:hlinkClr xmlns:ahyp="http://schemas.microsoft.com/office/drawing/2018/hyperlinkcolor" val="tx"/>
                    </a:ext>
                  </a:extLst>
                </a:hlinkClick>
              </a:rPr>
              <a:t>San José Public Library</a:t>
            </a:r>
            <a:r>
              <a:rPr lang="en-US" sz="700">
                <a:solidFill>
                  <a:srgbClr val="FFFFFF"/>
                </a:solidFill>
              </a:rPr>
              <a:t> is licensed under </a:t>
            </a:r>
            <a:r>
              <a:rPr lang="en-US" sz="700" cap="all">
                <a:solidFill>
                  <a:srgbClr val="FFFFFF"/>
                </a:solidFill>
                <a:hlinkClick r:id="rId5">
                  <a:extLst>
                    <a:ext uri="{A12FA001-AC4F-418D-AE19-62706E023703}">
                      <ahyp:hlinkClr xmlns:ahyp="http://schemas.microsoft.com/office/drawing/2018/hyperlinkcolor" val="tx"/>
                    </a:ext>
                  </a:extLst>
                </a:hlinkClick>
              </a:rPr>
              <a:t>CC BY-SA 2.0</a:t>
            </a:r>
            <a:endParaRPr lang="en-US" sz="700">
              <a:solidFill>
                <a:srgbClr val="FFFFFF"/>
              </a:solidFill>
            </a:endParaRPr>
          </a:p>
        </p:txBody>
      </p:sp>
    </p:spTree>
    <p:extLst>
      <p:ext uri="{BB962C8B-B14F-4D97-AF65-F5344CB8AC3E}">
        <p14:creationId xmlns:p14="http://schemas.microsoft.com/office/powerpoint/2010/main" val="248025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DABCC0-DC07-7B61-EB2D-98BE0B712732}"/>
              </a:ext>
            </a:extLst>
          </p:cNvPr>
          <p:cNvSpPr>
            <a:spLocks noGrp="1"/>
          </p:cNvSpPr>
          <p:nvPr>
            <p:ph type="title"/>
          </p:nvPr>
        </p:nvSpPr>
        <p:spPr>
          <a:xfrm>
            <a:off x="4792662" y="575469"/>
            <a:ext cx="3992562" cy="692944"/>
          </a:xfrm>
        </p:spPr>
        <p:txBody>
          <a:bodyPr anchor="ctr">
            <a:noAutofit/>
          </a:bodyPr>
          <a:lstStyle/>
          <a:p>
            <a:r>
              <a:rPr lang="en-US" sz="2000">
                <a:latin typeface="Arial Rounded MT Bold"/>
              </a:rPr>
              <a:t>What are your parents saying about screentime? What do you already know?</a:t>
            </a:r>
          </a:p>
        </p:txBody>
      </p:sp>
      <p:pic>
        <p:nvPicPr>
          <p:cNvPr id="6" name="Picture 6" descr="A mom and baby playing on an iPad">
            <a:extLst>
              <a:ext uri="{FF2B5EF4-FFF2-40B4-BE49-F238E27FC236}">
                <a16:creationId xmlns:a16="http://schemas.microsoft.com/office/drawing/2014/main" id="{49CC406C-E290-581D-A923-E723F5D60661}"/>
              </a:ext>
            </a:extLst>
          </p:cNvPr>
          <p:cNvPicPr>
            <a:picLocks noChangeAspect="1"/>
          </p:cNvPicPr>
          <p:nvPr/>
        </p:nvPicPr>
        <p:blipFill>
          <a:blip r:embed="rId2"/>
          <a:stretch>
            <a:fillRect/>
          </a:stretch>
        </p:blipFill>
        <p:spPr>
          <a:xfrm>
            <a:off x="538844" y="1549939"/>
            <a:ext cx="3061606" cy="2043622"/>
          </a:xfrm>
          <a:prstGeom prst="rect">
            <a:avLst/>
          </a:prstGeom>
          <a:noFill/>
          <a:ln w="76200">
            <a:solidFill>
              <a:schemeClr val="bg1"/>
            </a:solidFill>
            <a:miter lim="800000"/>
          </a:ln>
          <a:effectLst>
            <a:outerShdw blurRad="190500" algn="tl" rotWithShape="0">
              <a:srgbClr val="000000">
                <a:alpha val="70000"/>
              </a:srgbClr>
            </a:outerShdw>
          </a:effectLst>
        </p:spPr>
      </p:pic>
      <p:sp>
        <p:nvSpPr>
          <p:cNvPr id="2" name="Text Placeholder 1">
            <a:extLst>
              <a:ext uri="{FF2B5EF4-FFF2-40B4-BE49-F238E27FC236}">
                <a16:creationId xmlns:a16="http://schemas.microsoft.com/office/drawing/2014/main" id="{8495A61D-E9D5-C904-BB33-40A6F822721B}"/>
              </a:ext>
            </a:extLst>
          </p:cNvPr>
          <p:cNvSpPr>
            <a:spLocks noGrp="1"/>
          </p:cNvSpPr>
          <p:nvPr>
            <p:ph type="body" sz="quarter" idx="11"/>
          </p:nvPr>
        </p:nvSpPr>
        <p:spPr>
          <a:xfrm>
            <a:off x="4792663" y="1909423"/>
            <a:ext cx="3935412" cy="1331260"/>
          </a:xfrm>
        </p:spPr>
        <p:txBody>
          <a:bodyPr lIns="91440" tIns="45720" rIns="91440" bIns="45720" anchor="t">
            <a:normAutofit/>
          </a:bodyPr>
          <a:lstStyle/>
          <a:p>
            <a:r>
              <a:rPr lang="en-US">
                <a:latin typeface="Arial"/>
                <a:cs typeface="Arial"/>
              </a:rPr>
              <a:t>Please share in the chat what you've heard from parents or what you have heard.</a:t>
            </a:r>
          </a:p>
          <a:p>
            <a:endParaRPr lang="en-US"/>
          </a:p>
        </p:txBody>
      </p:sp>
    </p:spTree>
    <p:extLst>
      <p:ext uri="{BB962C8B-B14F-4D97-AF65-F5344CB8AC3E}">
        <p14:creationId xmlns:p14="http://schemas.microsoft.com/office/powerpoint/2010/main" val="2041188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BBA2EA-9C4A-43A2-84B4-5A91C54EB74F}"/>
              </a:ext>
            </a:extLst>
          </p:cNvPr>
          <p:cNvSpPr>
            <a:spLocks noGrp="1"/>
          </p:cNvSpPr>
          <p:nvPr>
            <p:ph type="title"/>
          </p:nvPr>
        </p:nvSpPr>
        <p:spPr>
          <a:xfrm>
            <a:off x="289977" y="173812"/>
            <a:ext cx="8486630" cy="622601"/>
          </a:xfrm>
        </p:spPr>
        <p:txBody>
          <a:bodyPr anchor="ctr">
            <a:normAutofit/>
          </a:bodyPr>
          <a:lstStyle/>
          <a:p>
            <a:r>
              <a:rPr lang="en-US">
                <a:latin typeface="Arial Rounded MT Bold"/>
              </a:rPr>
              <a:t>What is media mentorship?</a:t>
            </a:r>
            <a:endParaRPr lang="en-US"/>
          </a:p>
        </p:txBody>
      </p:sp>
      <p:sp>
        <p:nvSpPr>
          <p:cNvPr id="2" name="Text Placeholder 1">
            <a:extLst>
              <a:ext uri="{FF2B5EF4-FFF2-40B4-BE49-F238E27FC236}">
                <a16:creationId xmlns:a16="http://schemas.microsoft.com/office/drawing/2014/main" id="{A862A2A8-E077-473E-8AA5-6B6D0FCDE424}"/>
              </a:ext>
            </a:extLst>
          </p:cNvPr>
          <p:cNvSpPr>
            <a:spLocks noGrp="1"/>
          </p:cNvSpPr>
          <p:nvPr>
            <p:ph type="body" sz="quarter" idx="11"/>
          </p:nvPr>
        </p:nvSpPr>
        <p:spPr>
          <a:xfrm>
            <a:off x="289976" y="798098"/>
            <a:ext cx="6149949" cy="3824192"/>
          </a:xfrm>
        </p:spPr>
        <p:txBody>
          <a:bodyPr lIns="0" tIns="0" rIns="0" bIns="0" numCol="1" spcCol="457200" anchor="t">
            <a:noAutofit/>
          </a:bodyPr>
          <a:lstStyle/>
          <a:p>
            <a:pPr>
              <a:lnSpc>
                <a:spcPct val="90000"/>
              </a:lnSpc>
            </a:pPr>
            <a:r>
              <a:rPr lang="en-US" sz="2000" b="0">
                <a:solidFill>
                  <a:schemeClr val="bg1">
                    <a:lumMod val="50000"/>
                  </a:schemeClr>
                </a:solidFill>
                <a:latin typeface="Calibri"/>
                <a:cs typeface="Arial"/>
              </a:rPr>
              <a:t>"As the materials and services required by the families we serve change and expand, our core functions as practitioners serving youth change and expand as well.”</a:t>
            </a:r>
          </a:p>
          <a:p>
            <a:pPr>
              <a:lnSpc>
                <a:spcPct val="90000"/>
              </a:lnSpc>
            </a:pPr>
            <a:endParaRPr lang="en-US" sz="2000" b="0">
              <a:solidFill>
                <a:schemeClr val="bg1">
                  <a:lumMod val="50000"/>
                </a:schemeClr>
              </a:solidFill>
              <a:latin typeface="Calibri"/>
              <a:cs typeface="Arial"/>
            </a:endParaRPr>
          </a:p>
          <a:p>
            <a:pPr>
              <a:lnSpc>
                <a:spcPct val="90000"/>
              </a:lnSpc>
            </a:pPr>
            <a:r>
              <a:rPr lang="en-US" sz="2000" b="0">
                <a:solidFill>
                  <a:schemeClr val="bg1">
                    <a:lumMod val="50000"/>
                  </a:schemeClr>
                </a:solidFill>
                <a:latin typeface="Calibri"/>
                <a:cs typeface="Arial"/>
              </a:rPr>
              <a:t>"A media mentor provides recommendations to meet a family’s stated or implied needs based on authoritative recommendations. A family looking for recommendations will be given these resources with objective interpretation by the media mentor, and it is up to the family to use the recommendations to make their own decisions regarding media use."</a:t>
            </a:r>
            <a:endParaRPr lang="en-US" sz="2000">
              <a:solidFill>
                <a:schemeClr val="bg1">
                  <a:lumMod val="50000"/>
                </a:schemeClr>
              </a:solidFill>
              <a:latin typeface="Calibri"/>
              <a:cs typeface="Arial"/>
            </a:endParaRPr>
          </a:p>
        </p:txBody>
      </p:sp>
      <p:pic>
        <p:nvPicPr>
          <p:cNvPr id="3" name="Picture 2">
            <a:extLst>
              <a:ext uri="{FF2B5EF4-FFF2-40B4-BE49-F238E27FC236}">
                <a16:creationId xmlns:a16="http://schemas.microsoft.com/office/drawing/2014/main" id="{46F4B04D-5EC6-446A-89CE-A0DAAA6C199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34827" y="970626"/>
            <a:ext cx="2081652" cy="2693788"/>
          </a:xfrm>
          <a:prstGeom prst="rect">
            <a:avLst/>
          </a:prstGeom>
          <a:noFill/>
          <a:ln w="76200">
            <a:solidFill>
              <a:schemeClr val="bg1"/>
            </a:solidFill>
            <a:miter lim="800000"/>
          </a:ln>
        </p:spPr>
      </p:pic>
    </p:spTree>
    <p:extLst>
      <p:ext uri="{BB962C8B-B14F-4D97-AF65-F5344CB8AC3E}">
        <p14:creationId xmlns:p14="http://schemas.microsoft.com/office/powerpoint/2010/main" val="3488688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62A2A8-E077-473E-8AA5-6B6D0FCDE424}"/>
              </a:ext>
            </a:extLst>
          </p:cNvPr>
          <p:cNvSpPr>
            <a:spLocks noGrp="1"/>
          </p:cNvSpPr>
          <p:nvPr>
            <p:ph type="body" sz="quarter" idx="11"/>
          </p:nvPr>
        </p:nvSpPr>
        <p:spPr>
          <a:xfrm>
            <a:off x="289976" y="1346128"/>
            <a:ext cx="6912926" cy="1689155"/>
          </a:xfrm>
        </p:spPr>
        <p:txBody>
          <a:bodyPr lIns="0" tIns="0" rIns="0" bIns="0" numCol="1" spcCol="457200" anchor="t">
            <a:noAutofit/>
          </a:bodyPr>
          <a:lstStyle/>
          <a:p>
            <a:r>
              <a:rPr lang="en-US" sz="2800" b="0">
                <a:solidFill>
                  <a:schemeClr val="bg1">
                    <a:lumMod val="50000"/>
                  </a:schemeClr>
                </a:solidFill>
                <a:latin typeface="Calibri"/>
                <a:cs typeface="Arial"/>
              </a:rPr>
              <a:t>One of ALSC's core competencies </a:t>
            </a:r>
          </a:p>
          <a:p>
            <a:r>
              <a:rPr lang="en-US" sz="2800" b="0">
                <a:solidFill>
                  <a:schemeClr val="bg1">
                    <a:lumMod val="50000"/>
                  </a:schemeClr>
                </a:solidFill>
                <a:latin typeface="Calibri"/>
                <a:cs typeface="Arial"/>
              </a:rPr>
              <a:t>Another form of advisory which IS our job.</a:t>
            </a:r>
            <a:endParaRPr lang="en-US" sz="2800" b="0">
              <a:solidFill>
                <a:schemeClr val="bg1">
                  <a:lumMod val="50000"/>
                </a:schemeClr>
              </a:solidFill>
              <a:latin typeface="Calibri"/>
            </a:endParaRPr>
          </a:p>
          <a:p>
            <a:r>
              <a:rPr lang="en-US" sz="2800" b="0">
                <a:solidFill>
                  <a:schemeClr val="bg1">
                    <a:lumMod val="50000"/>
                  </a:schemeClr>
                </a:solidFill>
                <a:latin typeface="Calibri"/>
                <a:cs typeface="Arial"/>
              </a:rPr>
              <a:t>NOT our job to impose our values.</a:t>
            </a:r>
          </a:p>
          <a:p>
            <a:pPr lvl="1"/>
            <a:r>
              <a:rPr lang="en-US" sz="2800" b="0">
                <a:solidFill>
                  <a:schemeClr val="bg1">
                    <a:lumMod val="50000"/>
                  </a:schemeClr>
                </a:solidFill>
                <a:latin typeface="Calibri"/>
                <a:cs typeface="Arial"/>
              </a:rPr>
              <a:t>"Media mentors support children and families in their media use and decisions."</a:t>
            </a:r>
          </a:p>
          <a:p>
            <a:r>
              <a:rPr lang="en-US" sz="2800" b="0">
                <a:solidFill>
                  <a:schemeClr val="bg1">
                    <a:lumMod val="50000"/>
                  </a:schemeClr>
                </a:solidFill>
                <a:latin typeface="Calibri"/>
                <a:cs typeface="Arial"/>
              </a:rPr>
              <a:t>Real talk: screens are not going anywhere.</a:t>
            </a:r>
          </a:p>
          <a:p>
            <a:r>
              <a:rPr lang="en-US" sz="2800" b="0">
                <a:solidFill>
                  <a:schemeClr val="bg1">
                    <a:lumMod val="50000"/>
                  </a:schemeClr>
                </a:solidFill>
                <a:latin typeface="Calibri"/>
                <a:cs typeface="Arial"/>
              </a:rPr>
              <a:t>It's another form of literacy</a:t>
            </a:r>
          </a:p>
          <a:p>
            <a:pPr lvl="1"/>
            <a:endParaRPr lang="en-US"/>
          </a:p>
        </p:txBody>
      </p:sp>
      <p:sp>
        <p:nvSpPr>
          <p:cNvPr id="4" name="Title 3">
            <a:extLst>
              <a:ext uri="{FF2B5EF4-FFF2-40B4-BE49-F238E27FC236}">
                <a16:creationId xmlns:a16="http://schemas.microsoft.com/office/drawing/2014/main" id="{77BBA2EA-9C4A-43A2-84B4-5A91C54EB74F}"/>
              </a:ext>
            </a:extLst>
          </p:cNvPr>
          <p:cNvSpPr>
            <a:spLocks noGrp="1"/>
          </p:cNvSpPr>
          <p:nvPr>
            <p:ph type="title"/>
          </p:nvPr>
        </p:nvSpPr>
        <p:spPr>
          <a:xfrm>
            <a:off x="289977" y="195378"/>
            <a:ext cx="8486630" cy="989223"/>
          </a:xfrm>
        </p:spPr>
        <p:txBody>
          <a:bodyPr anchor="ctr">
            <a:normAutofit/>
          </a:bodyPr>
          <a:lstStyle/>
          <a:p>
            <a:r>
              <a:rPr lang="en-US">
                <a:latin typeface="Arial Rounded MT Bold"/>
              </a:rPr>
              <a:t>Why should librarians be media mentors?</a:t>
            </a:r>
            <a:endParaRPr lang="en-US"/>
          </a:p>
        </p:txBody>
      </p:sp>
    </p:spTree>
    <p:extLst>
      <p:ext uri="{BB962C8B-B14F-4D97-AF65-F5344CB8AC3E}">
        <p14:creationId xmlns:p14="http://schemas.microsoft.com/office/powerpoint/2010/main" val="125450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BBA2EA-9C4A-43A2-84B4-5A91C54EB74F}"/>
              </a:ext>
            </a:extLst>
          </p:cNvPr>
          <p:cNvSpPr>
            <a:spLocks noGrp="1"/>
          </p:cNvSpPr>
          <p:nvPr>
            <p:ph type="title"/>
          </p:nvPr>
        </p:nvSpPr>
        <p:spPr>
          <a:xfrm>
            <a:off x="331999" y="428530"/>
            <a:ext cx="8486630" cy="449544"/>
          </a:xfrm>
          <a:prstGeom prst="rect">
            <a:avLst/>
          </a:prstGeom>
        </p:spPr>
        <p:txBody>
          <a:bodyPr>
            <a:normAutofit fontScale="90000"/>
          </a:bodyPr>
          <a:lstStyle/>
          <a:p>
            <a:r>
              <a:rPr lang="en-US">
                <a:latin typeface="Arial Rounded MT Bold"/>
              </a:rPr>
              <a:t>WAIT! I can't be a media mentor!  I can't tell a what's app from a </a:t>
            </a:r>
            <a:r>
              <a:rPr lang="en-US" err="1">
                <a:latin typeface="Arial Rounded MT Bold"/>
              </a:rPr>
              <a:t>fortnite</a:t>
            </a:r>
            <a:r>
              <a:rPr lang="en-US">
                <a:latin typeface="Arial Rounded MT Bold"/>
              </a:rPr>
              <a:t>.</a:t>
            </a:r>
            <a:endParaRPr lang="en-US"/>
          </a:p>
        </p:txBody>
      </p:sp>
      <p:sp>
        <p:nvSpPr>
          <p:cNvPr id="2" name="Text Placeholder 1">
            <a:extLst>
              <a:ext uri="{FF2B5EF4-FFF2-40B4-BE49-F238E27FC236}">
                <a16:creationId xmlns:a16="http://schemas.microsoft.com/office/drawing/2014/main" id="{A862A2A8-E077-473E-8AA5-6B6D0FCDE424}"/>
              </a:ext>
            </a:extLst>
          </p:cNvPr>
          <p:cNvSpPr>
            <a:spLocks noGrp="1"/>
          </p:cNvSpPr>
          <p:nvPr>
            <p:ph type="body" sz="quarter" idx="11"/>
          </p:nvPr>
        </p:nvSpPr>
        <p:spPr>
          <a:xfrm>
            <a:off x="811049" y="1249895"/>
            <a:ext cx="6399332" cy="3071919"/>
          </a:xfrm>
        </p:spPr>
        <p:txBody>
          <a:bodyPr lIns="0" tIns="0" rIns="0" bIns="0" numCol="1" spcCol="457200" anchor="t"/>
          <a:lstStyle/>
          <a:p>
            <a:r>
              <a:rPr lang="en-US" sz="3200" b="0">
                <a:solidFill>
                  <a:schemeClr val="bg1">
                    <a:lumMod val="50000"/>
                  </a:schemeClr>
                </a:solidFill>
                <a:latin typeface="Calibri"/>
                <a:cs typeface="Arial"/>
              </a:rPr>
              <a:t>First of all, YES you can</a:t>
            </a:r>
          </a:p>
          <a:p>
            <a:r>
              <a:rPr lang="en-US" sz="3200" b="0">
                <a:solidFill>
                  <a:schemeClr val="bg1">
                    <a:lumMod val="50000"/>
                  </a:schemeClr>
                </a:solidFill>
                <a:latin typeface="Calibri"/>
                <a:cs typeface="Arial"/>
              </a:rPr>
              <a:t>You ARE a trusted resource to your patrons. </a:t>
            </a:r>
          </a:p>
          <a:p>
            <a:r>
              <a:rPr lang="en-US" sz="3200" b="0">
                <a:solidFill>
                  <a:schemeClr val="bg1">
                    <a:lumMod val="50000"/>
                  </a:schemeClr>
                </a:solidFill>
                <a:latin typeface="Calibri"/>
                <a:cs typeface="Arial"/>
              </a:rPr>
              <a:t>You don't have to know everything. You are a library professional: know where to LOOK.</a:t>
            </a:r>
          </a:p>
          <a:p>
            <a:r>
              <a:rPr lang="en-US" sz="3200" b="0">
                <a:solidFill>
                  <a:schemeClr val="bg1">
                    <a:lumMod val="50000"/>
                  </a:schemeClr>
                </a:solidFill>
                <a:latin typeface="Calibri"/>
                <a:cs typeface="Arial"/>
              </a:rPr>
              <a:t>"Let's Find Out"</a:t>
            </a:r>
          </a:p>
          <a:p>
            <a:pPr marL="0" indent="0">
              <a:buNone/>
            </a:pPr>
            <a:endParaRPr lang="en-US" sz="2800">
              <a:latin typeface="Arial"/>
              <a:cs typeface="Arial"/>
            </a:endParaRPr>
          </a:p>
        </p:txBody>
      </p:sp>
    </p:spTree>
    <p:extLst>
      <p:ext uri="{BB962C8B-B14F-4D97-AF65-F5344CB8AC3E}">
        <p14:creationId xmlns:p14="http://schemas.microsoft.com/office/powerpoint/2010/main" val="31411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47CAC9-8E9E-4725-81A7-2EFF3A5F5E36}"/>
              </a:ext>
            </a:extLst>
          </p:cNvPr>
          <p:cNvSpPr>
            <a:spLocks noGrp="1"/>
          </p:cNvSpPr>
          <p:nvPr>
            <p:ph type="title"/>
          </p:nvPr>
        </p:nvSpPr>
        <p:spPr>
          <a:xfrm>
            <a:off x="289977" y="173812"/>
            <a:ext cx="8486630" cy="622601"/>
          </a:xfrm>
        </p:spPr>
        <p:txBody>
          <a:bodyPr anchor="ctr">
            <a:normAutofit/>
          </a:bodyPr>
          <a:lstStyle/>
          <a:p>
            <a:r>
              <a:rPr lang="en-US" sz="2200"/>
              <a:t>THESE ARE THE MESSAGES CAREGIVERS ARE GETTING (ALL FROM INSTAGRAM #SCREENTIME):</a:t>
            </a:r>
          </a:p>
        </p:txBody>
      </p:sp>
      <p:pic>
        <p:nvPicPr>
          <p:cNvPr id="3" name="Picture 3">
            <a:extLst>
              <a:ext uri="{FF2B5EF4-FFF2-40B4-BE49-F238E27FC236}">
                <a16:creationId xmlns:a16="http://schemas.microsoft.com/office/drawing/2014/main" id="{8C17EE2D-9548-412A-AEE9-82EA12C7A4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780000">
            <a:off x="349885" y="1056890"/>
            <a:ext cx="2029498" cy="1982109"/>
          </a:xfrm>
          <a:prstGeom prst="rect">
            <a:avLst/>
          </a:prstGeom>
          <a:noFill/>
          <a:ln w="76200">
            <a:solidFill>
              <a:schemeClr val="bg1"/>
            </a:solidFill>
            <a:miter lim="800000"/>
          </a:ln>
        </p:spPr>
      </p:pic>
      <p:pic>
        <p:nvPicPr>
          <p:cNvPr id="4" name="Picture 5">
            <a:extLst>
              <a:ext uri="{FF2B5EF4-FFF2-40B4-BE49-F238E27FC236}">
                <a16:creationId xmlns:a16="http://schemas.microsoft.com/office/drawing/2014/main" id="{9D754C39-F2BB-4835-B545-84CCEE72863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97268" y="798039"/>
            <a:ext cx="2314575" cy="2686050"/>
          </a:xfrm>
          <a:prstGeom prst="rect">
            <a:avLst/>
          </a:prstGeom>
        </p:spPr>
      </p:pic>
      <p:sp>
        <p:nvSpPr>
          <p:cNvPr id="2" name="TextBox 1">
            <a:extLst>
              <a:ext uri="{FF2B5EF4-FFF2-40B4-BE49-F238E27FC236}">
                <a16:creationId xmlns:a16="http://schemas.microsoft.com/office/drawing/2014/main" id="{0EB1AC4C-65CA-41FE-92D6-5D68046326B2}"/>
              </a:ext>
              <a:ext uri="{C183D7F6-B498-43B3-948B-1728B52AA6E4}">
                <adec:decorative xmlns:adec="http://schemas.microsoft.com/office/drawing/2017/decorative" val="1"/>
              </a:ext>
            </a:extLst>
          </p:cNvPr>
          <p:cNvSpPr txBox="1"/>
          <p:nvPr/>
        </p:nvSpPr>
        <p:spPr>
          <a:xfrm>
            <a:off x="6612592" y="3393701"/>
            <a:ext cx="21632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*looking for original source</a:t>
            </a:r>
            <a:endParaRPr lang="en-US" sz="1400">
              <a:cs typeface="Calibri"/>
            </a:endParaRPr>
          </a:p>
        </p:txBody>
      </p:sp>
      <p:pic>
        <p:nvPicPr>
          <p:cNvPr id="8" name="Picture 8">
            <a:extLst>
              <a:ext uri="{FF2B5EF4-FFF2-40B4-BE49-F238E27FC236}">
                <a16:creationId xmlns:a16="http://schemas.microsoft.com/office/drawing/2014/main" id="{801CC197-FA82-4CCF-AE8B-053A760036D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21120000">
            <a:off x="359708" y="3161923"/>
            <a:ext cx="1835524" cy="1794814"/>
          </a:xfrm>
          <a:prstGeom prst="rect">
            <a:avLst/>
          </a:prstGeom>
        </p:spPr>
      </p:pic>
      <p:pic>
        <p:nvPicPr>
          <p:cNvPr id="6" name="Picture 6">
            <a:extLst>
              <a:ext uri="{FF2B5EF4-FFF2-40B4-BE49-F238E27FC236}">
                <a16:creationId xmlns:a16="http://schemas.microsoft.com/office/drawing/2014/main" id="{7EE1195B-2A6D-421C-ABA0-975DB6D06F8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660000">
            <a:off x="4220695" y="2935942"/>
            <a:ext cx="2173381" cy="2145927"/>
          </a:xfrm>
          <a:prstGeom prst="rect">
            <a:avLst/>
          </a:prstGeom>
        </p:spPr>
      </p:pic>
      <p:pic>
        <p:nvPicPr>
          <p:cNvPr id="9" name="Picture 9">
            <a:extLst>
              <a:ext uri="{FF2B5EF4-FFF2-40B4-BE49-F238E27FC236}">
                <a16:creationId xmlns:a16="http://schemas.microsoft.com/office/drawing/2014/main" id="{06F3C465-E29D-48FB-B002-B9123987553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310373" y="2139763"/>
            <a:ext cx="1985123" cy="1964952"/>
          </a:xfrm>
          <a:prstGeom prst="rect">
            <a:avLst/>
          </a:prstGeom>
        </p:spPr>
      </p:pic>
      <p:pic>
        <p:nvPicPr>
          <p:cNvPr id="7" name="Picture 7">
            <a:extLst>
              <a:ext uri="{FF2B5EF4-FFF2-40B4-BE49-F238E27FC236}">
                <a16:creationId xmlns:a16="http://schemas.microsoft.com/office/drawing/2014/main" id="{E190B22B-8C79-4E74-8DD6-10F43110880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rot="-660000">
            <a:off x="4138892" y="966507"/>
            <a:ext cx="1899958" cy="1848971"/>
          </a:xfrm>
          <a:prstGeom prst="rect">
            <a:avLst/>
          </a:prstGeom>
        </p:spPr>
      </p:pic>
    </p:spTree>
    <p:extLst>
      <p:ext uri="{BB962C8B-B14F-4D97-AF65-F5344CB8AC3E}">
        <p14:creationId xmlns:p14="http://schemas.microsoft.com/office/powerpoint/2010/main" val="2409274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560E9388-B8C8-A0BD-978D-707AF4499342}"/>
              </a:ext>
            </a:extLst>
          </p:cNvPr>
          <p:cNvSpPr txBox="1">
            <a:spLocks/>
          </p:cNvSpPr>
          <p:nvPr/>
        </p:nvSpPr>
        <p:spPr>
          <a:xfrm>
            <a:off x="302305" y="129099"/>
            <a:ext cx="8437658" cy="692944"/>
          </a:xfrm>
          <a:prstGeom prst="rect">
            <a:avLst/>
          </a:prstGeom>
        </p:spPr>
        <p:txBody>
          <a:bodyPr lIns="0" tIns="0" rIns="0" bIns="0" anchor="ctr" anchorCtr="0">
            <a:normAutofit/>
          </a:bodyPr>
          <a:lstStyle>
            <a:lvl1pPr algn="l" defTabSz="457200" rtl="0" eaLnBrk="1" latinLnBrk="0" hangingPunct="1">
              <a:lnSpc>
                <a:spcPct val="90000"/>
              </a:lnSpc>
              <a:spcBef>
                <a:spcPct val="0"/>
              </a:spcBef>
              <a:buNone/>
              <a:defRPr sz="2800" kern="1200" cap="all">
                <a:solidFill>
                  <a:schemeClr val="tx1"/>
                </a:solidFill>
                <a:latin typeface="Arial Rounded MT Bold" panose="020F0704030504030204" pitchFamily="34" charset="0"/>
                <a:ea typeface="+mj-ea"/>
                <a:cs typeface="Arial"/>
              </a:defRPr>
            </a:lvl1pPr>
          </a:lstStyle>
          <a:p>
            <a:pPr>
              <a:spcAft>
                <a:spcPts val="600"/>
              </a:spcAft>
            </a:pPr>
            <a:r>
              <a:rPr lang="en-US" sz="2400" b="1" kern="1200" cap="all">
                <a:solidFill>
                  <a:schemeClr val="bg1"/>
                </a:solidFill>
                <a:latin typeface="Arial Rounded MT Bold" panose="020F0704030504030204" pitchFamily="34" charset="0"/>
                <a:ea typeface="+mj-ea"/>
                <a:cs typeface="Arial"/>
              </a:rPr>
              <a:t>Let's talk screen time:</a:t>
            </a:r>
            <a:br>
              <a:rPr lang="en-US" sz="2400" b="1" kern="1200" cap="all">
                <a:solidFill>
                  <a:schemeClr val="bg1"/>
                </a:solidFill>
                <a:latin typeface="Arial Rounded MT Bold" panose="020F0704030504030204" pitchFamily="34" charset="0"/>
                <a:ea typeface="+mj-ea"/>
                <a:cs typeface="Arial"/>
              </a:rPr>
            </a:br>
            <a:r>
              <a:rPr lang="en-US" sz="2400" b="1" kern="1200" cap="all">
                <a:solidFill>
                  <a:schemeClr val="bg1"/>
                </a:solidFill>
                <a:latin typeface="Arial Rounded MT Bold" panose="020F0704030504030204" pitchFamily="34" charset="0"/>
                <a:ea typeface="+mj-ea"/>
                <a:cs typeface="Arial"/>
              </a:rPr>
              <a:t>What do the experts say?</a:t>
            </a:r>
          </a:p>
        </p:txBody>
      </p:sp>
      <p:sp>
        <p:nvSpPr>
          <p:cNvPr id="2" name="Text Placeholder 1">
            <a:extLst>
              <a:ext uri="{FF2B5EF4-FFF2-40B4-BE49-F238E27FC236}">
                <a16:creationId xmlns:a16="http://schemas.microsoft.com/office/drawing/2014/main" id="{A862A2A8-E077-473E-8AA5-6B6D0FCDE424}"/>
              </a:ext>
            </a:extLst>
          </p:cNvPr>
          <p:cNvSpPr>
            <a:spLocks noGrp="1"/>
          </p:cNvSpPr>
          <p:nvPr>
            <p:ph type="body" sz="quarter" idx="11"/>
          </p:nvPr>
        </p:nvSpPr>
        <p:spPr>
          <a:xfrm>
            <a:off x="299193" y="873579"/>
            <a:ext cx="6809792" cy="4018634"/>
          </a:xfrm>
        </p:spPr>
        <p:txBody>
          <a:bodyPr lIns="0" tIns="0" rIns="0" bIns="0" numCol="1" spcCol="457200" anchor="t">
            <a:noAutofit/>
          </a:bodyPr>
          <a:lstStyle/>
          <a:p>
            <a:pPr marL="285750" indent="-285750"/>
            <a:endParaRPr lang="en-US" sz="1600" b="1">
              <a:solidFill>
                <a:schemeClr val="bg1">
                  <a:lumMod val="50000"/>
                </a:schemeClr>
              </a:solidFill>
              <a:latin typeface="Calibri"/>
              <a:ea typeface="Arial"/>
              <a:cs typeface="Arial"/>
            </a:endParaRPr>
          </a:p>
          <a:p>
            <a:pPr marL="285750" lvl="0" indent="-285750"/>
            <a:r>
              <a:rPr lang="en-US" sz="2000" b="1">
                <a:solidFill>
                  <a:schemeClr val="bg1">
                    <a:lumMod val="50000"/>
                  </a:schemeClr>
                </a:solidFill>
                <a:latin typeface="Calibri"/>
                <a:ea typeface="Arial"/>
                <a:cs typeface="Arial"/>
              </a:rPr>
              <a:t>Younger than 18 – 24 months</a:t>
            </a:r>
            <a:r>
              <a:rPr lang="en-US" sz="2000">
                <a:solidFill>
                  <a:schemeClr val="bg1">
                    <a:lumMod val="50000"/>
                  </a:schemeClr>
                </a:solidFill>
                <a:latin typeface="Calibri"/>
                <a:ea typeface="Arial"/>
                <a:cs typeface="Arial"/>
              </a:rPr>
              <a:t>: </a:t>
            </a:r>
            <a:r>
              <a:rPr lang="en-US" sz="2000" b="0">
                <a:solidFill>
                  <a:schemeClr val="bg1">
                    <a:lumMod val="50000"/>
                  </a:schemeClr>
                </a:solidFill>
                <a:latin typeface="Calibri"/>
                <a:ea typeface="Arial"/>
                <a:cs typeface="Arial"/>
              </a:rPr>
              <a:t>"Avoid digital media use (except video-chatting)”​</a:t>
            </a:r>
          </a:p>
          <a:p>
            <a:pPr marL="0" lvl="0" indent="0" rtl="0">
              <a:buNone/>
            </a:pPr>
            <a:endParaRPr lang="en-US" sz="2000">
              <a:solidFill>
                <a:schemeClr val="bg1">
                  <a:lumMod val="50000"/>
                </a:schemeClr>
              </a:solidFill>
              <a:latin typeface="Calibri"/>
              <a:ea typeface="Arial"/>
              <a:cs typeface="Arial"/>
            </a:endParaRPr>
          </a:p>
          <a:p>
            <a:pPr marL="285750" indent="-285750"/>
            <a:r>
              <a:rPr lang="en-US" sz="2000" b="1">
                <a:solidFill>
                  <a:schemeClr val="bg1">
                    <a:lumMod val="50000"/>
                  </a:schemeClr>
                </a:solidFill>
                <a:latin typeface="Calibri"/>
                <a:ea typeface="Arial"/>
                <a:cs typeface="Arial"/>
              </a:rPr>
              <a:t>18 - 24 months:</a:t>
            </a:r>
            <a:r>
              <a:rPr lang="en-US" sz="2000">
                <a:solidFill>
                  <a:schemeClr val="bg1">
                    <a:lumMod val="50000"/>
                  </a:schemeClr>
                </a:solidFill>
                <a:latin typeface="Calibri"/>
                <a:ea typeface="Arial"/>
                <a:cs typeface="Arial"/>
              </a:rPr>
              <a:t> </a:t>
            </a:r>
            <a:r>
              <a:rPr lang="en-US" sz="2000" b="0">
                <a:solidFill>
                  <a:schemeClr val="bg1">
                    <a:lumMod val="50000"/>
                  </a:schemeClr>
                </a:solidFill>
                <a:latin typeface="Calibri"/>
                <a:ea typeface="Arial"/>
                <a:cs typeface="Arial"/>
              </a:rPr>
              <a:t>“if you want to introduce digital media, choose high-quality programming and use media together with your child. Avoid solo media use in this age group."</a:t>
            </a:r>
            <a:endParaRPr lang="en-US" sz="2000" b="0">
              <a:solidFill>
                <a:schemeClr val="bg1">
                  <a:lumMod val="50000"/>
                </a:schemeClr>
              </a:solidFill>
              <a:latin typeface="Calibri"/>
              <a:ea typeface="Arial"/>
              <a:cs typeface="Calibri"/>
            </a:endParaRPr>
          </a:p>
          <a:p>
            <a:pPr>
              <a:lnSpc>
                <a:spcPct val="90000"/>
              </a:lnSpc>
              <a:buFont typeface="Arial,Sans-Serif"/>
            </a:pPr>
            <a:endParaRPr lang="en-US" sz="2000">
              <a:solidFill>
                <a:schemeClr val="bg1">
                  <a:lumMod val="50000"/>
                </a:schemeClr>
              </a:solidFill>
              <a:latin typeface="+mn-lt"/>
              <a:cs typeface="Arial"/>
            </a:endParaRPr>
          </a:p>
          <a:p>
            <a:pPr>
              <a:lnSpc>
                <a:spcPct val="90000"/>
              </a:lnSpc>
              <a:buFont typeface="Arial,Sans-Serif"/>
            </a:pPr>
            <a:r>
              <a:rPr lang="en-US" sz="2000">
                <a:solidFill>
                  <a:schemeClr val="bg1">
                    <a:lumMod val="50000"/>
                  </a:schemeClr>
                </a:solidFill>
                <a:latin typeface="+mn-lt"/>
                <a:cs typeface="Calibri"/>
              </a:rPr>
              <a:t>2 - 5 years</a:t>
            </a:r>
            <a:r>
              <a:rPr lang="en-US" sz="2000" b="0">
                <a:solidFill>
                  <a:schemeClr val="bg1">
                    <a:lumMod val="50000"/>
                  </a:schemeClr>
                </a:solidFill>
                <a:latin typeface="+mn-lt"/>
                <a:cs typeface="Calibri"/>
              </a:rPr>
              <a:t>:" limit screen use to 1 hour per day of high-quality programming, co-view with your children, help children understand what they are seeing, and help them apply what they learn to the world around them."</a:t>
            </a:r>
            <a:endParaRPr lang="en-US" sz="2000">
              <a:solidFill>
                <a:schemeClr val="bg1">
                  <a:lumMod val="50000"/>
                </a:schemeClr>
              </a:solidFill>
            </a:endParaRPr>
          </a:p>
        </p:txBody>
      </p:sp>
      <p:sp>
        <p:nvSpPr>
          <p:cNvPr id="14" name="Title 13">
            <a:extLst>
              <a:ext uri="{FF2B5EF4-FFF2-40B4-BE49-F238E27FC236}">
                <a16:creationId xmlns:a16="http://schemas.microsoft.com/office/drawing/2014/main" id="{B61DEA98-7C0F-38A0-1CDB-6E7FAF0EF2A5}"/>
              </a:ext>
            </a:extLst>
          </p:cNvPr>
          <p:cNvSpPr>
            <a:spLocks noGrp="1"/>
          </p:cNvSpPr>
          <p:nvPr>
            <p:ph type="title"/>
          </p:nvPr>
        </p:nvSpPr>
        <p:spPr>
          <a:xfrm>
            <a:off x="299194" y="173812"/>
            <a:ext cx="8477413" cy="816173"/>
          </a:xfrm>
        </p:spPr>
        <p:txBody>
          <a:bodyPr>
            <a:normAutofit/>
          </a:bodyPr>
          <a:lstStyle/>
          <a:p>
            <a:r>
              <a:rPr lang="en-US">
                <a:latin typeface="Arial Rounded MT Bold"/>
              </a:rPr>
              <a:t>LET'S TALK SCREEN TIME:</a:t>
            </a:r>
            <a:br>
              <a:rPr lang="en-US"/>
            </a:br>
            <a:r>
              <a:rPr lang="en-US">
                <a:latin typeface="Arial Rounded MT Bold"/>
              </a:rPr>
              <a:t>WHAT DO THE EXPERTS SAY?</a:t>
            </a:r>
          </a:p>
        </p:txBody>
      </p:sp>
      <p:pic>
        <p:nvPicPr>
          <p:cNvPr id="15" name="Picture 15">
            <a:extLst>
              <a:ext uri="{FF2B5EF4-FFF2-40B4-BE49-F238E27FC236}">
                <a16:creationId xmlns:a16="http://schemas.microsoft.com/office/drawing/2014/main" id="{92BFA988-3716-90B6-16AF-9A95B305A5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18239" y="302711"/>
            <a:ext cx="2743200" cy="777240"/>
          </a:xfrm>
          <a:prstGeom prst="rect">
            <a:avLst/>
          </a:prstGeom>
        </p:spPr>
      </p:pic>
    </p:spTree>
    <p:extLst>
      <p:ext uri="{BB962C8B-B14F-4D97-AF65-F5344CB8AC3E}">
        <p14:creationId xmlns:p14="http://schemas.microsoft.com/office/powerpoint/2010/main" val="1763154135"/>
      </p:ext>
    </p:extLst>
  </p:cSld>
  <p:clrMapOvr>
    <a:masterClrMapping/>
  </p:clrMapOvr>
</p:sld>
</file>

<file path=ppt/theme/theme1.xml><?xml version="1.0" encoding="utf-8"?>
<a:theme xmlns:a="http://schemas.openxmlformats.org/drawingml/2006/main" name="Office Theme">
  <a:themeElements>
    <a:clrScheme name="ALD Colors">
      <a:dk1>
        <a:srgbClr val="27AAE1"/>
      </a:dk1>
      <a:lt1>
        <a:sysClr val="window" lastClr="FFFFFF"/>
      </a:lt1>
      <a:dk2>
        <a:srgbClr val="4F4F4F"/>
      </a:dk2>
      <a:lt2>
        <a:srgbClr val="FBB040"/>
      </a:lt2>
      <a:accent1>
        <a:srgbClr val="F15A29"/>
      </a:accent1>
      <a:accent2>
        <a:srgbClr val="8DC63F"/>
      </a:accent2>
      <a:accent3>
        <a:srgbClr val="00AAAD"/>
      </a:accent3>
      <a:accent4>
        <a:srgbClr val="BE1E2D"/>
      </a:accent4>
      <a:accent5>
        <a:srgbClr val="92318F"/>
      </a:accent5>
      <a:accent6>
        <a:srgbClr val="EE2A7B"/>
      </a:accent6>
      <a:hlink>
        <a:srgbClr val="0BB0EB"/>
      </a:hlink>
      <a:folHlink>
        <a:srgbClr val="9231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a7d1735-c2cd-4fc0-81a4-646b6bd0521c">
      <UserInfo>
        <DisplayName>Karen Bradley</DisplayName>
        <AccountId>61</AccountId>
        <AccountType/>
      </UserInfo>
      <UserInfo>
        <DisplayName>Jessica Sidener</DisplayName>
        <AccountId>346</AccountId>
        <AccountType/>
      </UserInfo>
      <UserInfo>
        <DisplayName>Melissa Depper</DisplayName>
        <AccountId>39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333F1F4160CC448554FEA8FCB817F5" ma:contentTypeVersion="12" ma:contentTypeDescription="Create a new document." ma:contentTypeScope="" ma:versionID="6df8a2f4622ed58a9a25029430a88606">
  <xsd:schema xmlns:xsd="http://www.w3.org/2001/XMLSchema" xmlns:xs="http://www.w3.org/2001/XMLSchema" xmlns:p="http://schemas.microsoft.com/office/2006/metadata/properties" xmlns:ns2="9a7d1735-c2cd-4fc0-81a4-646b6bd0521c" xmlns:ns3="aefb3884-b52d-4998-bae7-5ce25cf85f2b" targetNamespace="http://schemas.microsoft.com/office/2006/metadata/properties" ma:root="true" ma:fieldsID="51e4ac6579fd019466a4cc7d2bb02bb4" ns2:_="" ns3:_="">
    <xsd:import namespace="9a7d1735-c2cd-4fc0-81a4-646b6bd0521c"/>
    <xsd:import namespace="aefb3884-b52d-4998-bae7-5ce25cf85f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7d1735-c2cd-4fc0-81a4-646b6bd0521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fb3884-b52d-4998-bae7-5ce25cf85f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7BDC88-39BF-43B3-BFD3-2D3F83222B88}">
  <ds:schemaRefs>
    <ds:schemaRef ds:uri="http://schemas.openxmlformats.org/package/2006/metadata/core-properties"/>
    <ds:schemaRef ds:uri="http://schemas.microsoft.com/office/2006/documentManagement/types"/>
    <ds:schemaRef ds:uri="aefb3884-b52d-4998-bae7-5ce25cf85f2b"/>
    <ds:schemaRef ds:uri="http://www.w3.org/XML/1998/namespace"/>
    <ds:schemaRef ds:uri="http://purl.org/dc/dcmitype/"/>
    <ds:schemaRef ds:uri="http://purl.org/dc/elements/1.1/"/>
    <ds:schemaRef ds:uri="9a7d1735-c2cd-4fc0-81a4-646b6bd0521c"/>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1D56F4C2-B206-45B6-9673-A97716D70F70}">
  <ds:schemaRefs>
    <ds:schemaRef ds:uri="9a7d1735-c2cd-4fc0-81a4-646b6bd0521c"/>
    <ds:schemaRef ds:uri="aefb3884-b52d-4998-bae7-5ce25cf85f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997D5E9-DDEB-48E3-B69C-AC4B4343BD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1207</Words>
  <Application>Microsoft Office PowerPoint</Application>
  <PresentationFormat>On-screen Show (16:9)</PresentationFormat>
  <Paragraphs>139</Paragraphs>
  <Slides>24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Rounded MT Bold</vt:lpstr>
      <vt:lpstr>Arial,Sans-Serif</vt:lpstr>
      <vt:lpstr>Calibri</vt:lpstr>
      <vt:lpstr>Office Theme</vt:lpstr>
      <vt:lpstr>Media Mentorship in the Age of COvID</vt:lpstr>
      <vt:lpstr>About me:</vt:lpstr>
      <vt:lpstr>Agenda:</vt:lpstr>
      <vt:lpstr>What are your parents saying about screentime? What do you already know?</vt:lpstr>
      <vt:lpstr>What is media mentorship?</vt:lpstr>
      <vt:lpstr>Why should librarians be media mentors?</vt:lpstr>
      <vt:lpstr>WAIT! I can't be a media mentor!  I can't tell a what's app from a fortnite.</vt:lpstr>
      <vt:lpstr>THESE ARE THE MESSAGES CAREGIVERS ARE GETTING (ALL FROM INSTAGRAM #SCREENTIME):</vt:lpstr>
      <vt:lpstr>LET'S TALK SCREEN TIME: WHAT DO THE EXPERTS SAY?</vt:lpstr>
      <vt:lpstr>Let's talk screen time: What do the experts say? </vt:lpstr>
      <vt:lpstr>Let’s talk screen time:  What do the experts say? </vt:lpstr>
      <vt:lpstr>“There is no science behind this right now. If you are looking for specific time limits, then I would say: Don’t be on it all day.”</vt:lpstr>
      <vt:lpstr>“Screens are not inherently toxic. They’re neutral. It’s what we do with them that matters.” Rich bristles at comparisons between screen addiction and drug dependency. “The word ‘addiction’ is inaccurate,” he says, because technology “is not something that changes you biologically.” </vt:lpstr>
      <vt:lpstr>Let's talk media mentorship + covid: best practices vs. reality</vt:lpstr>
      <vt:lpstr>LET'S TALK MEDIA MENTORSHIP + COVID: BEST PRACTICES VS. REALITY </vt:lpstr>
      <vt:lpstr>Media evaluation: The three C's </vt:lpstr>
      <vt:lpstr>Evaluating media using the e-aims model</vt:lpstr>
      <vt:lpstr>Excellence in Early Learning Digital Media Award </vt:lpstr>
      <vt:lpstr>KIDMAP: Kids inclusive and diverse media action project</vt:lpstr>
      <vt:lpstr>Media review resources </vt:lpstr>
      <vt:lpstr>Companies creating consistently high-quality apps</vt:lpstr>
      <vt:lpstr>Question: what else can libraries do to support caregivers with online learning? </vt:lpstr>
      <vt:lpstr>#Screentime</vt:lpstr>
      <vt:lpstr>Questions/comments?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DOLAR AMET ADIS</dc:title>
  <dc:creator>Andrea Perry</dc:creator>
  <cp:lastModifiedBy>Kreger, Christine</cp:lastModifiedBy>
  <cp:revision>40</cp:revision>
  <cp:lastPrinted>2020-10-08T01:55:55Z</cp:lastPrinted>
  <dcterms:modified xsi:type="dcterms:W3CDTF">2025-01-10T15:30:35Z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0x010100F5333F1F4160CC448554FEA8FCB817F5</vt:lpwstr>
  </property>
  <property fmtid="{D5CDD505-2E9C-101B-9397-08002B2CF9AE}" pid="3" name="AuthorIds_UIVersion_1024">
    <vt:lpwstr>48</vt:lpwstr>
  </property>
</Properties>
</file>