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sldIdLst>
    <p:sldId id="316" r:id="rId5"/>
    <p:sldId id="411" r:id="rId6"/>
    <p:sldId id="410" r:id="rId7"/>
    <p:sldId id="480" r:id="rId8"/>
    <p:sldId id="375" r:id="rId9"/>
    <p:sldId id="482" r:id="rId10"/>
    <p:sldId id="267" r:id="rId11"/>
    <p:sldId id="321" r:id="rId12"/>
    <p:sldId id="380" r:id="rId13"/>
    <p:sldId id="322" r:id="rId14"/>
    <p:sldId id="396" r:id="rId15"/>
    <p:sldId id="378" r:id="rId16"/>
    <p:sldId id="394" r:id="rId17"/>
    <p:sldId id="382" r:id="rId18"/>
    <p:sldId id="481" r:id="rId19"/>
    <p:sldId id="408" r:id="rId20"/>
    <p:sldId id="483" r:id="rId21"/>
    <p:sldId id="484" r:id="rId22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24"/>
    </p:embeddedFont>
    <p:embeddedFont>
      <p:font typeface="Nunito" pitchFamily="2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950">
          <p15:clr>
            <a:srgbClr val="A4A3A4"/>
          </p15:clr>
        </p15:guide>
        <p15:guide id="4" orient="horz" pos="2442">
          <p15:clr>
            <a:srgbClr val="A4A3A4"/>
          </p15:clr>
        </p15:guide>
        <p15:guide id="5" orient="horz" pos="1590">
          <p15:clr>
            <a:srgbClr val="A4A3A4"/>
          </p15:clr>
        </p15:guide>
        <p15:guide id="6" pos="59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F488D-B786-4859-A991-6065FF2F92DC}" v="23" dt="2025-09-19T15:27:51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402" y="480"/>
      </p:cViewPr>
      <p:guideLst>
        <p:guide orient="horz" pos="1620"/>
        <p:guide pos="2880"/>
        <p:guide orient="horz" pos="1950"/>
        <p:guide orient="horz" pos="2442"/>
        <p:guide orient="horz" pos="1590"/>
        <p:guide pos="5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Boddie" userId="S::cboddie@ald.lib.co.us::e6bba637-c853-487c-806a-96399e582e97" providerId="AD" clId="Web-{95709ECC-B88C-D329-735C-C6CFAD4BA359}"/>
    <pc:docChg chg="modSld">
      <pc:chgData name="Catherine Boddie" userId="S::cboddie@ald.lib.co.us::e6bba637-c853-487c-806a-96399e582e97" providerId="AD" clId="Web-{95709ECC-B88C-D329-735C-C6CFAD4BA359}" dt="2025-07-18T17:57:44.661" v="16" actId="20577"/>
      <pc:docMkLst>
        <pc:docMk/>
      </pc:docMkLst>
      <pc:sldChg chg="modSp">
        <pc:chgData name="Catherine Boddie" userId="S::cboddie@ald.lib.co.us::e6bba637-c853-487c-806a-96399e582e97" providerId="AD" clId="Web-{95709ECC-B88C-D329-735C-C6CFAD4BA359}" dt="2025-07-18T17:57:44.661" v="16" actId="20577"/>
        <pc:sldMkLst>
          <pc:docMk/>
          <pc:sldMk cId="1211265535" sldId="387"/>
        </pc:sldMkLst>
      </pc:sldChg>
      <pc:sldChg chg="modSp">
        <pc:chgData name="Catherine Boddie" userId="S::cboddie@ald.lib.co.us::e6bba637-c853-487c-806a-96399e582e97" providerId="AD" clId="Web-{95709ECC-B88C-D329-735C-C6CFAD4BA359}" dt="2025-07-18T17:57:23.489" v="7" actId="20577"/>
        <pc:sldMkLst>
          <pc:docMk/>
          <pc:sldMk cId="2625246186" sldId="397"/>
        </pc:sldMkLst>
      </pc:sldChg>
    </pc:docChg>
  </pc:docChgLst>
  <pc:docChgLst>
    <pc:chgData name="Jessica Mendes Ford" userId="2d938582-2b7b-41f9-ae12-a69d0660c1f2" providerId="ADAL" clId="{BCADAF22-9115-4D78-995D-7FECC82DC0B8}"/>
    <pc:docChg chg="modSld sldOrd">
      <pc:chgData name="Jessica Mendes Ford" userId="2d938582-2b7b-41f9-ae12-a69d0660c1f2" providerId="ADAL" clId="{BCADAF22-9115-4D78-995D-7FECC82DC0B8}" dt="2025-01-06T16:52:19.571" v="1"/>
      <pc:docMkLst>
        <pc:docMk/>
      </pc:docMkLst>
      <pc:sldChg chg="ord">
        <pc:chgData name="Jessica Mendes Ford" userId="2d938582-2b7b-41f9-ae12-a69d0660c1f2" providerId="ADAL" clId="{BCADAF22-9115-4D78-995D-7FECC82DC0B8}" dt="2025-01-06T16:52:19.571" v="1"/>
        <pc:sldMkLst>
          <pc:docMk/>
          <pc:sldMk cId="2315980236" sldId="316"/>
        </pc:sldMkLst>
      </pc:sldChg>
    </pc:docChg>
  </pc:docChgLst>
  <pc:docChgLst>
    <pc:chgData name="Serita Patel" userId="S::spatel@ald.lib.co.us::53de3756-6056-4aae-805b-5ffa7222ad02" providerId="AD" clId="Web-{6D031586-F940-9C40-E240-ADC17C181040}"/>
    <pc:docChg chg="addSld modSld">
      <pc:chgData name="Serita Patel" userId="S::spatel@ald.lib.co.us::53de3756-6056-4aae-805b-5ffa7222ad02" providerId="AD" clId="Web-{6D031586-F940-9C40-E240-ADC17C181040}" dt="2025-07-29T19:36:51.396" v="16"/>
      <pc:docMkLst>
        <pc:docMk/>
      </pc:docMkLst>
      <pc:sldChg chg="addSp delSp modSp">
        <pc:chgData name="Serita Patel" userId="S::spatel@ald.lib.co.us::53de3756-6056-4aae-805b-5ffa7222ad02" providerId="AD" clId="Web-{6D031586-F940-9C40-E240-ADC17C181040}" dt="2025-07-29T19:35:42.144" v="12" actId="1076"/>
        <pc:sldMkLst>
          <pc:docMk/>
          <pc:sldMk cId="2839762785" sldId="481"/>
        </pc:sldMkLst>
      </pc:sldChg>
      <pc:sldChg chg="addSp delSp modSp add replId">
        <pc:chgData name="Serita Patel" userId="S::spatel@ald.lib.co.us::53de3756-6056-4aae-805b-5ffa7222ad02" providerId="AD" clId="Web-{6D031586-F940-9C40-E240-ADC17C181040}" dt="2025-07-29T19:36:51.396" v="16"/>
        <pc:sldMkLst>
          <pc:docMk/>
          <pc:sldMk cId="4105284905" sldId="482"/>
        </pc:sldMkLst>
      </pc:sldChg>
    </pc:docChg>
  </pc:docChgLst>
  <pc:docChgLst>
    <pc:chgData name="Catherine Boddie" userId="e6bba637-c853-487c-806a-96399e582e97" providerId="ADAL" clId="{15171FC3-2832-424B-A954-691563C1F9FB}"/>
    <pc:docChg chg="modSld">
      <pc:chgData name="Catherine Boddie" userId="e6bba637-c853-487c-806a-96399e582e97" providerId="ADAL" clId="{15171FC3-2832-424B-A954-691563C1F9FB}" dt="2025-08-05T18:28:05.133" v="6" actId="1076"/>
      <pc:docMkLst>
        <pc:docMk/>
      </pc:docMkLst>
    </pc:docChg>
  </pc:docChgLst>
  <pc:docChgLst>
    <pc:chgData name="Catherine Boddie" userId="S::cboddie@ald.lib.co.us::e6bba637-c853-487c-806a-96399e582e97" providerId="AD" clId="Web-{8398B332-2DB4-59FB-B342-BB2A32C4B8EC}"/>
    <pc:docChg chg="modSld">
      <pc:chgData name="Catherine Boddie" userId="S::cboddie@ald.lib.co.us::e6bba637-c853-487c-806a-96399e582e97" providerId="AD" clId="Web-{8398B332-2DB4-59FB-B342-BB2A32C4B8EC}" dt="2024-11-12T19:01:26.148" v="6" actId="20577"/>
      <pc:docMkLst>
        <pc:docMk/>
      </pc:docMkLst>
      <pc:sldChg chg="modSp">
        <pc:chgData name="Catherine Boddie" userId="S::cboddie@ald.lib.co.us::e6bba637-c853-487c-806a-96399e582e97" providerId="AD" clId="Web-{8398B332-2DB4-59FB-B342-BB2A32C4B8EC}" dt="2024-11-12T19:01:26.148" v="6" actId="20577"/>
        <pc:sldMkLst>
          <pc:docMk/>
          <pc:sldMk cId="2108254943" sldId="331"/>
        </pc:sldMkLst>
      </pc:sldChg>
    </pc:docChg>
  </pc:docChgLst>
  <pc:docChgLst>
    <pc:chgData name="Catherine Boddie" userId="S::cboddie@ald.lib.co.us::e6bba637-c853-487c-806a-96399e582e97" providerId="AD" clId="Web-{B26C2E7F-44FD-239F-FB6A-1C0BB1CC7F80}"/>
    <pc:docChg chg="delSld modSld">
      <pc:chgData name="Catherine Boddie" userId="S::cboddie@ald.lib.co.us::e6bba637-c853-487c-806a-96399e582e97" providerId="AD" clId="Web-{B26C2E7F-44FD-239F-FB6A-1C0BB1CC7F80}" dt="2025-09-13T17:14:58.870" v="1" actId="14100"/>
      <pc:docMkLst>
        <pc:docMk/>
      </pc:docMkLst>
      <pc:sldChg chg="modSp">
        <pc:chgData name="Catherine Boddie" userId="S::cboddie@ald.lib.co.us::e6bba637-c853-487c-806a-96399e582e97" providerId="AD" clId="Web-{B26C2E7F-44FD-239F-FB6A-1C0BB1CC7F80}" dt="2025-09-13T17:14:58.870" v="1" actId="14100"/>
        <pc:sldMkLst>
          <pc:docMk/>
          <pc:sldMk cId="1186554347" sldId="322"/>
        </pc:sldMkLst>
        <pc:spChg chg="mod">
          <ac:chgData name="Catherine Boddie" userId="S::cboddie@ald.lib.co.us::e6bba637-c853-487c-806a-96399e582e97" providerId="AD" clId="Web-{B26C2E7F-44FD-239F-FB6A-1C0BB1CC7F80}" dt="2025-09-13T17:14:58.870" v="1" actId="14100"/>
          <ac:spMkLst>
            <pc:docMk/>
            <pc:sldMk cId="1186554347" sldId="322"/>
            <ac:spMk id="5" creationId="{C6148560-A5D4-95E9-CC9B-41FDE731E868}"/>
          </ac:spMkLst>
        </pc:spChg>
      </pc:sldChg>
      <pc:sldChg chg="del">
        <pc:chgData name="Catherine Boddie" userId="S::cboddie@ald.lib.co.us::e6bba637-c853-487c-806a-96399e582e97" providerId="AD" clId="Web-{B26C2E7F-44FD-239F-FB6A-1C0BB1CC7F80}" dt="2025-09-10T21:11:11.153" v="0"/>
        <pc:sldMkLst>
          <pc:docMk/>
          <pc:sldMk cId="659510966" sldId="374"/>
        </pc:sldMkLst>
      </pc:sldChg>
    </pc:docChg>
  </pc:docChgLst>
  <pc:docChgLst>
    <pc:chgData name="Serita Patel" userId="S::spatel@ald.lib.co.us::53de3756-6056-4aae-805b-5ffa7222ad02" providerId="AD" clId="Web-{0B05F485-ABB9-13E1-FCA7-B4039C841B2C}"/>
    <pc:docChg chg="addSld modSld">
      <pc:chgData name="Serita Patel" userId="S::spatel@ald.lib.co.us::53de3756-6056-4aae-805b-5ffa7222ad02" providerId="AD" clId="Web-{0B05F485-ABB9-13E1-FCA7-B4039C841B2C}" dt="2025-07-29T18:52:43.011" v="8" actId="1076"/>
      <pc:docMkLst>
        <pc:docMk/>
      </pc:docMkLst>
      <pc:sldChg chg="addSp delSp modSp add replId">
        <pc:chgData name="Serita Patel" userId="S::spatel@ald.lib.co.us::53de3756-6056-4aae-805b-5ffa7222ad02" providerId="AD" clId="Web-{0B05F485-ABB9-13E1-FCA7-B4039C841B2C}" dt="2025-07-29T18:52:43.011" v="8" actId="1076"/>
        <pc:sldMkLst>
          <pc:docMk/>
          <pc:sldMk cId="2839762785" sldId="481"/>
        </pc:sldMkLst>
      </pc:sldChg>
    </pc:docChg>
  </pc:docChgLst>
  <pc:docChgLst>
    <pc:chgData name="Catherine Boddie" userId="e6bba637-c853-487c-806a-96399e582e97" providerId="ADAL" clId="{70061B0D-7D73-4D31-B647-76E3EFC0BAC4}"/>
    <pc:docChg chg="modSld sldOrd">
      <pc:chgData name="Catherine Boddie" userId="e6bba637-c853-487c-806a-96399e582e97" providerId="ADAL" clId="{70061B0D-7D73-4D31-B647-76E3EFC0BAC4}" dt="2024-11-12T21:00:14.892" v="1"/>
      <pc:docMkLst>
        <pc:docMk/>
      </pc:docMkLst>
      <pc:sldChg chg="ord">
        <pc:chgData name="Catherine Boddie" userId="e6bba637-c853-487c-806a-96399e582e97" providerId="ADAL" clId="{70061B0D-7D73-4D31-B647-76E3EFC0BAC4}" dt="2024-11-12T21:00:14.892" v="1"/>
        <pc:sldMkLst>
          <pc:docMk/>
          <pc:sldMk cId="659510966" sldId="374"/>
        </pc:sldMkLst>
      </pc:sldChg>
    </pc:docChg>
  </pc:docChgLst>
  <pc:docChgLst>
    <pc:chgData name="Haley Boden" userId="S::hboden@ald.lib.co.us::ea1ce414-7245-4149-8f64-2796f77e3191" providerId="AD" clId="Web-{9798F115-D00C-10EB-FA3C-DAF6BE305C4C}"/>
    <pc:docChg chg="modSld">
      <pc:chgData name="Haley Boden" userId="S::hboden@ald.lib.co.us::ea1ce414-7245-4149-8f64-2796f77e3191" providerId="AD" clId="Web-{9798F115-D00C-10EB-FA3C-DAF6BE305C4C}" dt="2025-02-18T22:39:32.312" v="0" actId="1076"/>
      <pc:docMkLst>
        <pc:docMk/>
      </pc:docMkLst>
      <pc:sldChg chg="modSp">
        <pc:chgData name="Haley Boden" userId="S::hboden@ald.lib.co.us::ea1ce414-7245-4149-8f64-2796f77e3191" providerId="AD" clId="Web-{9798F115-D00C-10EB-FA3C-DAF6BE305C4C}" dt="2025-02-18T22:39:32.312" v="0" actId="1076"/>
        <pc:sldMkLst>
          <pc:docMk/>
          <pc:sldMk cId="898383986" sldId="394"/>
        </pc:sldMkLst>
      </pc:sldChg>
    </pc:docChg>
  </pc:docChgLst>
  <pc:docChgLst>
    <pc:chgData name="Catherine Boddie" userId="S::cboddie@ald.lib.co.us::e6bba637-c853-487c-806a-96399e582e97" providerId="AD" clId="Web-{96CBE32C-F66F-84BE-9DFE-EF78D4D72774}"/>
    <pc:docChg chg="addSld modSld">
      <pc:chgData name="Catherine Boddie" userId="S::cboddie@ald.lib.co.us::e6bba637-c853-487c-806a-96399e582e97" providerId="AD" clId="Web-{96CBE32C-F66F-84BE-9DFE-EF78D4D72774}" dt="2025-01-24T16:18:04.225" v="120"/>
      <pc:docMkLst>
        <pc:docMk/>
      </pc:docMkLst>
      <pc:sldChg chg="modSp">
        <pc:chgData name="Catherine Boddie" userId="S::cboddie@ald.lib.co.us::e6bba637-c853-487c-806a-96399e582e97" providerId="AD" clId="Web-{96CBE32C-F66F-84BE-9DFE-EF78D4D72774}" dt="2025-01-24T16:18:04.225" v="120"/>
        <pc:sldMkLst>
          <pc:docMk/>
          <pc:sldMk cId="319991766" sldId="411"/>
        </pc:sldMkLst>
      </pc:sldChg>
      <pc:sldChg chg="addSp delSp modSp new mod modClrScheme chgLayout">
        <pc:chgData name="Catherine Boddie" userId="S::cboddie@ald.lib.co.us::e6bba637-c853-487c-806a-96399e582e97" providerId="AD" clId="Web-{96CBE32C-F66F-84BE-9DFE-EF78D4D72774}" dt="2025-01-23T22:32:49.870" v="115" actId="14100"/>
        <pc:sldMkLst>
          <pc:docMk/>
          <pc:sldMk cId="4196313989" sldId="412"/>
        </pc:sldMkLst>
      </pc:sldChg>
    </pc:docChg>
  </pc:docChgLst>
  <pc:docChgLst>
    <pc:chgData name="Serita Patel" userId="S::spatel@ald.lib.co.us::53de3756-6056-4aae-805b-5ffa7222ad02" providerId="AD" clId="Web-{03DE13D3-264F-7CBC-70E3-BB3BB53D0C12}"/>
    <pc:docChg chg="delSld modSld">
      <pc:chgData name="Serita Patel" userId="S::spatel@ald.lib.co.us::53de3756-6056-4aae-805b-5ffa7222ad02" providerId="AD" clId="Web-{03DE13D3-264F-7CBC-70E3-BB3BB53D0C12}" dt="2025-07-21T22:28:56.711" v="19" actId="1076"/>
      <pc:docMkLst>
        <pc:docMk/>
      </pc:docMkLst>
      <pc:sldChg chg="addSp delSp modSp">
        <pc:chgData name="Serita Patel" userId="S::spatel@ald.lib.co.us::53de3756-6056-4aae-805b-5ffa7222ad02" providerId="AD" clId="Web-{03DE13D3-264F-7CBC-70E3-BB3BB53D0C12}" dt="2025-07-21T22:28:56.711" v="19" actId="1076"/>
        <pc:sldMkLst>
          <pc:docMk/>
          <pc:sldMk cId="319991766" sldId="411"/>
        </pc:sldMkLst>
      </pc:sldChg>
      <pc:sldChg chg="addSp delSp modSp">
        <pc:chgData name="Serita Patel" userId="S::spatel@ald.lib.co.us::53de3756-6056-4aae-805b-5ffa7222ad02" providerId="AD" clId="Web-{03DE13D3-264F-7CBC-70E3-BB3BB53D0C12}" dt="2025-07-21T22:26:41.070" v="10" actId="1076"/>
        <pc:sldMkLst>
          <pc:docMk/>
          <pc:sldMk cId="307605070" sldId="413"/>
        </pc:sldMkLst>
      </pc:sldChg>
      <pc:sldChg chg="del">
        <pc:chgData name="Serita Patel" userId="S::spatel@ald.lib.co.us::53de3756-6056-4aae-805b-5ffa7222ad02" providerId="AD" clId="Web-{03DE13D3-264F-7CBC-70E3-BB3BB53D0C12}" dt="2025-07-21T22:25:55.648" v="2"/>
        <pc:sldMkLst>
          <pc:docMk/>
          <pc:sldMk cId="1673379095" sldId="414"/>
        </pc:sldMkLst>
      </pc:sldChg>
      <pc:sldChg chg="del">
        <pc:chgData name="Serita Patel" userId="S::spatel@ald.lib.co.us::53de3756-6056-4aae-805b-5ffa7222ad02" providerId="AD" clId="Web-{03DE13D3-264F-7CBC-70E3-BB3BB53D0C12}" dt="2025-07-21T22:25:55.648" v="1"/>
        <pc:sldMkLst>
          <pc:docMk/>
          <pc:sldMk cId="1064784477" sldId="415"/>
        </pc:sldMkLst>
      </pc:sldChg>
      <pc:sldChg chg="del">
        <pc:chgData name="Serita Patel" userId="S::spatel@ald.lib.co.us::53de3756-6056-4aae-805b-5ffa7222ad02" providerId="AD" clId="Web-{03DE13D3-264F-7CBC-70E3-BB3BB53D0C12}" dt="2025-07-21T22:25:55.648" v="0"/>
        <pc:sldMkLst>
          <pc:docMk/>
          <pc:sldMk cId="16032645" sldId="416"/>
        </pc:sldMkLst>
      </pc:sldChg>
    </pc:docChg>
  </pc:docChgLst>
  <pc:docChgLst>
    <pc:chgData name="Anush Balayan" userId="S::abalayan@ald.lib.co.us::3529484e-0fde-49a5-90c9-8f673cf05163" providerId="AD" clId="Web-{DDF7E84D-F6CB-3896-43BA-D24BF0DBB86B}"/>
    <pc:docChg chg="modSld">
      <pc:chgData name="Anush Balayan" userId="S::abalayan@ald.lib.co.us::3529484e-0fde-49a5-90c9-8f673cf05163" providerId="AD" clId="Web-{DDF7E84D-F6CB-3896-43BA-D24BF0DBB86B}" dt="2025-09-10T21:11:08.109" v="6" actId="1076"/>
      <pc:docMkLst>
        <pc:docMk/>
      </pc:docMkLst>
      <pc:sldChg chg="addSp delSp modSp">
        <pc:chgData name="Anush Balayan" userId="S::abalayan@ald.lib.co.us::3529484e-0fde-49a5-90c9-8f673cf05163" providerId="AD" clId="Web-{DDF7E84D-F6CB-3896-43BA-D24BF0DBB86B}" dt="2025-09-10T21:11:08.109" v="6" actId="1076"/>
        <pc:sldMkLst>
          <pc:docMk/>
          <pc:sldMk cId="1186554347" sldId="322"/>
        </pc:sldMkLst>
        <pc:picChg chg="add mod ord">
          <ac:chgData name="Anush Balayan" userId="S::abalayan@ald.lib.co.us::3529484e-0fde-49a5-90c9-8f673cf05163" providerId="AD" clId="Web-{DDF7E84D-F6CB-3896-43BA-D24BF0DBB86B}" dt="2025-09-10T21:11:08.109" v="6" actId="1076"/>
          <ac:picMkLst>
            <pc:docMk/>
            <pc:sldMk cId="1186554347" sldId="322"/>
            <ac:picMk id="7" creationId="{BB6068E8-17E6-FDFF-C2F0-99181195D7B8}"/>
          </ac:picMkLst>
        </pc:picChg>
      </pc:sldChg>
    </pc:docChg>
  </pc:docChgLst>
  <pc:docChgLst>
    <pc:chgData name="Catherine Boddie" userId="e6bba637-c853-487c-806a-96399e582e97" providerId="ADAL" clId="{1111338D-E8C2-4D27-B438-E31E8EA27C36}"/>
    <pc:docChg chg="custSel delSld modSld">
      <pc:chgData name="Catherine Boddie" userId="e6bba637-c853-487c-806a-96399e582e97" providerId="ADAL" clId="{1111338D-E8C2-4D27-B438-E31E8EA27C36}" dt="2024-08-30T21:01:52.802" v="8"/>
      <pc:docMkLst>
        <pc:docMk/>
      </pc:docMkLst>
      <pc:sldChg chg="del">
        <pc:chgData name="Catherine Boddie" userId="e6bba637-c853-487c-806a-96399e582e97" providerId="ADAL" clId="{1111338D-E8C2-4D27-B438-E31E8EA27C36}" dt="2024-08-30T20:59:38.879" v="0" actId="47"/>
        <pc:sldMkLst>
          <pc:docMk/>
          <pc:sldMk cId="388676404" sldId="390"/>
        </pc:sldMkLst>
      </pc:sldChg>
      <pc:sldChg chg="del">
        <pc:chgData name="Catherine Boddie" userId="e6bba637-c853-487c-806a-96399e582e97" providerId="ADAL" clId="{1111338D-E8C2-4D27-B438-E31E8EA27C36}" dt="2024-08-30T20:59:41.688" v="1" actId="47"/>
        <pc:sldMkLst>
          <pc:docMk/>
          <pc:sldMk cId="386730007" sldId="391"/>
        </pc:sldMkLst>
      </pc:sldChg>
      <pc:sldChg chg="delSp modSp mod">
        <pc:chgData name="Catherine Boddie" userId="e6bba637-c853-487c-806a-96399e582e97" providerId="ADAL" clId="{1111338D-E8C2-4D27-B438-E31E8EA27C36}" dt="2024-08-30T20:59:50.050" v="5" actId="478"/>
        <pc:sldMkLst>
          <pc:docMk/>
          <pc:sldMk cId="3520144123" sldId="393"/>
        </pc:sldMkLst>
      </pc:sldChg>
      <pc:sldChg chg="modSp">
        <pc:chgData name="Catherine Boddie" userId="e6bba637-c853-487c-806a-96399e582e97" providerId="ADAL" clId="{1111338D-E8C2-4D27-B438-E31E8EA27C36}" dt="2024-08-30T21:01:52.802" v="8"/>
        <pc:sldMkLst>
          <pc:docMk/>
          <pc:sldMk cId="330174571" sldId="406"/>
        </pc:sldMkLst>
      </pc:sldChg>
      <pc:sldChg chg="modSp">
        <pc:chgData name="Catherine Boddie" userId="e6bba637-c853-487c-806a-96399e582e97" providerId="ADAL" clId="{1111338D-E8C2-4D27-B438-E31E8EA27C36}" dt="2024-08-30T21:01:40.222" v="7"/>
        <pc:sldMkLst>
          <pc:docMk/>
          <pc:sldMk cId="812762081" sldId="407"/>
        </pc:sldMkLst>
      </pc:sldChg>
    </pc:docChg>
  </pc:docChgLst>
  <pc:docChgLst>
    <pc:chgData name="Catherine Boddie" userId="e6bba637-c853-487c-806a-96399e582e97" providerId="ADAL" clId="{8D4FA725-73EF-44BF-B973-74C01D95ACA3}"/>
    <pc:docChg chg="undo custSel addSld modSld">
      <pc:chgData name="Catherine Boddie" userId="e6bba637-c853-487c-806a-96399e582e97" providerId="ADAL" clId="{8D4FA725-73EF-44BF-B973-74C01D95ACA3}" dt="2025-07-18T20:08:45.554" v="189" actId="20577"/>
      <pc:docMkLst>
        <pc:docMk/>
      </pc:docMkLst>
      <pc:sldChg chg="modSp mod">
        <pc:chgData name="Catherine Boddie" userId="e6bba637-c853-487c-806a-96399e582e97" providerId="ADAL" clId="{8D4FA725-73EF-44BF-B973-74C01D95ACA3}" dt="2025-07-18T19:47:51.704" v="179" actId="732"/>
        <pc:sldMkLst>
          <pc:docMk/>
          <pc:sldMk cId="679850470" sldId="321"/>
        </pc:sldMkLst>
      </pc:sldChg>
      <pc:sldChg chg="modSp mod">
        <pc:chgData name="Catherine Boddie" userId="e6bba637-c853-487c-806a-96399e582e97" providerId="ADAL" clId="{8D4FA725-73EF-44BF-B973-74C01D95ACA3}" dt="2025-07-18T18:33:54.746" v="166" actId="6549"/>
        <pc:sldMkLst>
          <pc:docMk/>
          <pc:sldMk cId="2348698453" sldId="375"/>
        </pc:sldMkLst>
      </pc:sldChg>
      <pc:sldChg chg="modSp mod">
        <pc:chgData name="Catherine Boddie" userId="e6bba637-c853-487c-806a-96399e582e97" providerId="ADAL" clId="{8D4FA725-73EF-44BF-B973-74C01D95ACA3}" dt="2025-07-18T18:35:33.683" v="176" actId="20577"/>
        <pc:sldMkLst>
          <pc:docMk/>
          <pc:sldMk cId="3237488335" sldId="408"/>
        </pc:sldMkLst>
      </pc:sldChg>
      <pc:sldChg chg="modSp mod">
        <pc:chgData name="Catherine Boddie" userId="e6bba637-c853-487c-806a-96399e582e97" providerId="ADAL" clId="{8D4FA725-73EF-44BF-B973-74C01D95ACA3}" dt="2025-07-18T20:08:45.554" v="189" actId="20577"/>
        <pc:sldMkLst>
          <pc:docMk/>
          <pc:sldMk cId="307605070" sldId="413"/>
        </pc:sldMkLst>
      </pc:sldChg>
      <pc:sldChg chg="addSp modSp add mod">
        <pc:chgData name="Catherine Boddie" userId="e6bba637-c853-487c-806a-96399e582e97" providerId="ADAL" clId="{8D4FA725-73EF-44BF-B973-74C01D95ACA3}" dt="2025-07-18T18:14:03.026" v="6" actId="1076"/>
        <pc:sldMkLst>
          <pc:docMk/>
          <pc:sldMk cId="3752255337" sldId="479"/>
        </pc:sldMkLst>
      </pc:sldChg>
      <pc:sldChg chg="addSp delSp modSp new mod">
        <pc:chgData name="Catherine Boddie" userId="e6bba637-c853-487c-806a-96399e582e97" providerId="ADAL" clId="{8D4FA725-73EF-44BF-B973-74C01D95ACA3}" dt="2025-07-18T18:28:09.964" v="156" actId="1076"/>
        <pc:sldMkLst>
          <pc:docMk/>
          <pc:sldMk cId="1720356815" sldId="480"/>
        </pc:sldMkLst>
      </pc:sldChg>
    </pc:docChg>
  </pc:docChgLst>
  <pc:docChgLst>
    <pc:chgData name="Catherine Boddie" userId="S::cboddie@ald.lib.co.us::e6bba637-c853-487c-806a-96399e582e97" providerId="AD" clId="Web-{FBA7B112-363A-C99C-56FF-EC7985D93D69}"/>
    <pc:docChg chg="addSld modSld">
      <pc:chgData name="Catherine Boddie" userId="S::cboddie@ald.lib.co.us::e6bba637-c853-487c-806a-96399e582e97" providerId="AD" clId="Web-{FBA7B112-363A-C99C-56FF-EC7985D93D69}" dt="2025-02-05T23:30:28.166" v="71" actId="1076"/>
      <pc:docMkLst>
        <pc:docMk/>
      </pc:docMkLst>
      <pc:sldChg chg="modSp">
        <pc:chgData name="Catherine Boddie" userId="S::cboddie@ald.lib.co.us::e6bba637-c853-487c-806a-96399e582e97" providerId="AD" clId="Web-{FBA7B112-363A-C99C-56FF-EC7985D93D69}" dt="2025-02-05T23:28:04.914" v="26" actId="20577"/>
        <pc:sldMkLst>
          <pc:docMk/>
          <pc:sldMk cId="3237488335" sldId="408"/>
        </pc:sldMkLst>
      </pc:sldChg>
      <pc:sldChg chg="modSp">
        <pc:chgData name="Catherine Boddie" userId="S::cboddie@ald.lib.co.us::e6bba637-c853-487c-806a-96399e582e97" providerId="AD" clId="Web-{FBA7B112-363A-C99C-56FF-EC7985D93D69}" dt="2025-02-05T23:25:21.256" v="7" actId="1076"/>
        <pc:sldMkLst>
          <pc:docMk/>
          <pc:sldMk cId="319991766" sldId="411"/>
        </pc:sldMkLst>
      </pc:sldChg>
      <pc:sldChg chg="modSp">
        <pc:chgData name="Catherine Boddie" userId="S::cboddie@ald.lib.co.us::e6bba637-c853-487c-806a-96399e582e97" providerId="AD" clId="Web-{FBA7B112-363A-C99C-56FF-EC7985D93D69}" dt="2025-02-05T23:30:28.166" v="71" actId="1076"/>
        <pc:sldMkLst>
          <pc:docMk/>
          <pc:sldMk cId="4196313989" sldId="412"/>
        </pc:sldMkLst>
      </pc:sldChg>
    </pc:docChg>
  </pc:docChgLst>
  <pc:docChgLst>
    <pc:chgData name="Serita Patel" userId="S::spatel@ald.lib.co.us::53de3756-6056-4aae-805b-5ffa7222ad02" providerId="AD" clId="Web-{AD9F348F-6846-4A87-7B8C-CA8689C7D788}"/>
    <pc:docChg chg="addSld delSld modSld">
      <pc:chgData name="Serita Patel" userId="S::spatel@ald.lib.co.us::53de3756-6056-4aae-805b-5ffa7222ad02" providerId="AD" clId="Web-{AD9F348F-6846-4A87-7B8C-CA8689C7D788}" dt="2025-08-04T21:47:38.643" v="170" actId="1076"/>
      <pc:docMkLst>
        <pc:docMk/>
      </pc:docMkLst>
      <pc:sldChg chg="addSp delSp modSp">
        <pc:chgData name="Serita Patel" userId="S::spatel@ald.lib.co.us::53de3756-6056-4aae-805b-5ffa7222ad02" providerId="AD" clId="Web-{AD9F348F-6846-4A87-7B8C-CA8689C7D788}" dt="2025-08-04T21:47:38.643" v="170" actId="1076"/>
        <pc:sldMkLst>
          <pc:docMk/>
          <pc:sldMk cId="307605070" sldId="413"/>
        </pc:sldMkLst>
      </pc:sldChg>
      <pc:sldChg chg="del">
        <pc:chgData name="Serita Patel" userId="S::spatel@ald.lib.co.us::53de3756-6056-4aae-805b-5ffa7222ad02" providerId="AD" clId="Web-{AD9F348F-6846-4A87-7B8C-CA8689C7D788}" dt="2025-08-04T21:45:03.954" v="114"/>
        <pc:sldMkLst>
          <pc:docMk/>
          <pc:sldMk cId="2839762785" sldId="481"/>
        </pc:sldMkLst>
      </pc:sldChg>
      <pc:sldChg chg="addSp delSp modSp del">
        <pc:chgData name="Serita Patel" userId="S::spatel@ald.lib.co.us::53de3756-6056-4aae-805b-5ffa7222ad02" providerId="AD" clId="Web-{AD9F348F-6846-4A87-7B8C-CA8689C7D788}" dt="2025-08-04T21:47:20.392" v="165"/>
        <pc:sldMkLst>
          <pc:docMk/>
          <pc:sldMk cId="4105284905" sldId="482"/>
        </pc:sldMkLst>
      </pc:sldChg>
      <pc:sldChg chg="addSp delSp modSp add del replId">
        <pc:chgData name="Serita Patel" userId="S::spatel@ald.lib.co.us::53de3756-6056-4aae-805b-5ffa7222ad02" providerId="AD" clId="Web-{AD9F348F-6846-4A87-7B8C-CA8689C7D788}" dt="2025-08-04T21:47:33.393" v="169"/>
        <pc:sldMkLst>
          <pc:docMk/>
          <pc:sldMk cId="3826183777" sldId="483"/>
        </pc:sldMkLst>
      </pc:sldChg>
    </pc:docChg>
  </pc:docChgLst>
  <pc:docChgLst>
    <pc:chgData name="Serita Patel" userId="S::spatel@ald.lib.co.us::53de3756-6056-4aae-805b-5ffa7222ad02" providerId="AD" clId="Web-{58E80D5B-18C0-DE75-E3F0-31D899DAA001}"/>
    <pc:docChg chg="modSld">
      <pc:chgData name="Serita Patel" userId="S::spatel@ald.lib.co.us::53de3756-6056-4aae-805b-5ffa7222ad02" providerId="AD" clId="Web-{58E80D5B-18C0-DE75-E3F0-31D899DAA001}" dt="2025-07-31T19:59:19.094" v="3" actId="1076"/>
      <pc:docMkLst>
        <pc:docMk/>
      </pc:docMkLst>
      <pc:sldChg chg="addSp delSp modSp">
        <pc:chgData name="Serita Patel" userId="S::spatel@ald.lib.co.us::53de3756-6056-4aae-805b-5ffa7222ad02" providerId="AD" clId="Web-{58E80D5B-18C0-DE75-E3F0-31D899DAA001}" dt="2025-07-31T19:59:19.094" v="3" actId="1076"/>
        <pc:sldMkLst>
          <pc:docMk/>
          <pc:sldMk cId="4105284905" sldId="482"/>
        </pc:sldMkLst>
      </pc:sldChg>
    </pc:docChg>
  </pc:docChgLst>
  <pc:docChgLst>
    <pc:chgData name="Serita Patel" userId="S::spatel@ald.lib.co.us::53de3756-6056-4aae-805b-5ffa7222ad02" providerId="AD" clId="Web-{79EF27F2-F970-DED3-DE4F-DBD75E597552}"/>
    <pc:docChg chg="modSld">
      <pc:chgData name="Serita Patel" userId="S::spatel@ald.lib.co.us::53de3756-6056-4aae-805b-5ffa7222ad02" providerId="AD" clId="Web-{79EF27F2-F970-DED3-DE4F-DBD75E597552}" dt="2025-07-23T21:54:42.021" v="4" actId="1076"/>
      <pc:docMkLst>
        <pc:docMk/>
      </pc:docMkLst>
    </pc:docChg>
  </pc:docChgLst>
  <pc:docChgLst>
    <pc:chgData name="Erica Schimmel" userId="S::eschimmel@ald.lib.co.us::a324b453-37d4-4643-8359-8acabac07643" providerId="AD" clId="Web-{1DE64E35-B6B8-97B5-7A81-D5486FF19B81}"/>
    <pc:docChg chg="modSld">
      <pc:chgData name="Erica Schimmel" userId="S::eschimmel@ald.lib.co.us::a324b453-37d4-4643-8359-8acabac07643" providerId="AD" clId="Web-{1DE64E35-B6B8-97B5-7A81-D5486FF19B81}" dt="2025-09-18T15:09:06.852" v="8" actId="1076"/>
      <pc:docMkLst>
        <pc:docMk/>
      </pc:docMkLst>
      <pc:sldChg chg="addSp modSp">
        <pc:chgData name="Erica Schimmel" userId="S::eschimmel@ald.lib.co.us::a324b453-37d4-4643-8359-8acabac07643" providerId="AD" clId="Web-{1DE64E35-B6B8-97B5-7A81-D5486FF19B81}" dt="2025-09-18T15:09:06.852" v="8" actId="1076"/>
        <pc:sldMkLst>
          <pc:docMk/>
          <pc:sldMk cId="1010175339" sldId="380"/>
        </pc:sldMkLst>
        <pc:picChg chg="add mod">
          <ac:chgData name="Erica Schimmel" userId="S::eschimmel@ald.lib.co.us::a324b453-37d4-4643-8359-8acabac07643" providerId="AD" clId="Web-{1DE64E35-B6B8-97B5-7A81-D5486FF19B81}" dt="2025-09-18T15:09:06.852" v="8" actId="1076"/>
          <ac:picMkLst>
            <pc:docMk/>
            <pc:sldMk cId="1010175339" sldId="380"/>
            <ac:picMk id="2" creationId="{A6C64F41-DE45-51EA-012A-DA8604100AC9}"/>
          </ac:picMkLst>
        </pc:picChg>
        <pc:picChg chg="mod">
          <ac:chgData name="Erica Schimmel" userId="S::eschimmel@ald.lib.co.us::a324b453-37d4-4643-8359-8acabac07643" providerId="AD" clId="Web-{1DE64E35-B6B8-97B5-7A81-D5486FF19B81}" dt="2025-09-18T15:09:02.805" v="7" actId="1076"/>
          <ac:picMkLst>
            <pc:docMk/>
            <pc:sldMk cId="1010175339" sldId="380"/>
            <ac:picMk id="4" creationId="{055727E6-C42D-774B-4EC6-2668481B5F45}"/>
          </ac:picMkLst>
        </pc:picChg>
      </pc:sldChg>
    </pc:docChg>
  </pc:docChgLst>
  <pc:docChgLst>
    <pc:chgData name="Catherine Boddie" userId="S::cboddie@ald.lib.co.us::e6bba637-c853-487c-806a-96399e582e97" providerId="AD" clId="Web-{879227E9-B634-5E14-BBBD-12122E39CA07}"/>
    <pc:docChg chg="modSld">
      <pc:chgData name="Catherine Boddie" userId="S::cboddie@ald.lib.co.us::e6bba637-c853-487c-806a-96399e582e97" providerId="AD" clId="Web-{879227E9-B634-5E14-BBBD-12122E39CA07}" dt="2025-01-13T23:29:47.010" v="4" actId="1076"/>
      <pc:docMkLst>
        <pc:docMk/>
      </pc:docMkLst>
      <pc:sldChg chg="delSp modSp">
        <pc:chgData name="Catherine Boddie" userId="S::cboddie@ald.lib.co.us::e6bba637-c853-487c-806a-96399e582e97" providerId="AD" clId="Web-{879227E9-B634-5E14-BBBD-12122E39CA07}" dt="2025-01-13T23:29:47.010" v="4" actId="1076"/>
        <pc:sldMkLst>
          <pc:docMk/>
          <pc:sldMk cId="1010175339" sldId="380"/>
        </pc:sldMkLst>
      </pc:sldChg>
    </pc:docChg>
  </pc:docChgLst>
  <pc:docChgLst>
    <pc:chgData name="Catherine Boddie" userId="e6bba637-c853-487c-806a-96399e582e97" providerId="ADAL" clId="{3CB7AE8C-E10B-468B-9854-FB354C916E06}"/>
    <pc:docChg chg="undo custSel addSld delSld modSld sldOrd delMainMaster">
      <pc:chgData name="Catherine Boddie" userId="e6bba637-c853-487c-806a-96399e582e97" providerId="ADAL" clId="{3CB7AE8C-E10B-468B-9854-FB354C916E06}" dt="2024-12-18T18:38:23.278" v="589" actId="208"/>
      <pc:docMkLst>
        <pc:docMk/>
      </pc:docMkLst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0" sldId="267"/>
        </pc:sldMkLst>
      </pc:sldChg>
      <pc:sldChg chg="modSp mod">
        <pc:chgData name="Catherine Boddie" userId="e6bba637-c853-487c-806a-96399e582e97" providerId="ADAL" clId="{3CB7AE8C-E10B-468B-9854-FB354C916E06}" dt="2024-12-18T18:36:48.347" v="564" actId="20577"/>
        <pc:sldMkLst>
          <pc:docMk/>
          <pc:sldMk cId="2256374539" sldId="289"/>
        </pc:sldMkLst>
      </pc:sldChg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679850470" sldId="321"/>
        </pc:sldMkLst>
      </pc:sldChg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1186554347" sldId="322"/>
        </pc:sldMkLst>
      </pc:sldChg>
      <pc:sldChg chg="modSp mod">
        <pc:chgData name="Catherine Boddie" userId="e6bba637-c853-487c-806a-96399e582e97" providerId="ADAL" clId="{3CB7AE8C-E10B-468B-9854-FB354C916E06}" dt="2024-12-18T17:57:25.711" v="1" actId="20577"/>
        <pc:sldMkLst>
          <pc:docMk/>
          <pc:sldMk cId="2108254943" sldId="331"/>
        </pc:sldMkLst>
      </pc:sldChg>
      <pc:sldChg chg="del">
        <pc:chgData name="Catherine Boddie" userId="e6bba637-c853-487c-806a-96399e582e97" providerId="ADAL" clId="{3CB7AE8C-E10B-468B-9854-FB354C916E06}" dt="2024-12-18T17:57:28.897" v="2" actId="47"/>
        <pc:sldMkLst>
          <pc:docMk/>
          <pc:sldMk cId="1432852021" sldId="372"/>
        </pc:sldMkLst>
      </pc:sldChg>
      <pc:sldChg chg="del">
        <pc:chgData name="Catherine Boddie" userId="e6bba637-c853-487c-806a-96399e582e97" providerId="ADAL" clId="{3CB7AE8C-E10B-468B-9854-FB354C916E06}" dt="2024-12-18T17:57:21.274" v="0" actId="47"/>
        <pc:sldMkLst>
          <pc:docMk/>
          <pc:sldMk cId="3395299228" sldId="373"/>
        </pc:sldMkLst>
      </pc:sldChg>
      <pc:sldChg chg="ord">
        <pc:chgData name="Catherine Boddie" userId="e6bba637-c853-487c-806a-96399e582e97" providerId="ADAL" clId="{3CB7AE8C-E10B-468B-9854-FB354C916E06}" dt="2024-12-18T18:00:14.591" v="8"/>
        <pc:sldMkLst>
          <pc:docMk/>
          <pc:sldMk cId="659510966" sldId="374"/>
        </pc:sldMkLst>
      </pc:sldChg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2348698453" sldId="375"/>
        </pc:sldMkLst>
      </pc:sldChg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3003953814" sldId="378"/>
        </pc:sldMkLst>
      </pc:sldChg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1010175339" sldId="380"/>
        </pc:sldMkLst>
      </pc:sldChg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3179826065" sldId="381"/>
        </pc:sldMkLst>
      </pc:sldChg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2176460391" sldId="382"/>
        </pc:sldMkLst>
      </pc:sldChg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2286168235" sldId="384"/>
        </pc:sldMkLst>
      </pc:sldChg>
      <pc:sldChg chg="modSp mod ord">
        <pc:chgData name="Catherine Boddie" userId="e6bba637-c853-487c-806a-96399e582e97" providerId="ADAL" clId="{3CB7AE8C-E10B-468B-9854-FB354C916E06}" dt="2024-12-18T18:25:41.830" v="541" actId="20577"/>
        <pc:sldMkLst>
          <pc:docMk/>
          <pc:sldMk cId="1461825380" sldId="388"/>
        </pc:sldMkLst>
      </pc:sldChg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1981798864" sldId="389"/>
        </pc:sldMkLst>
      </pc:sldChg>
      <pc:sldChg chg="delSp modSp mod">
        <pc:chgData name="Catherine Boddie" userId="e6bba637-c853-487c-806a-96399e582e97" providerId="ADAL" clId="{3CB7AE8C-E10B-468B-9854-FB354C916E06}" dt="2024-12-18T18:27:02.288" v="544" actId="1076"/>
        <pc:sldMkLst>
          <pc:docMk/>
          <pc:sldMk cId="3520144123" sldId="393"/>
        </pc:sldMkLst>
      </pc:sldChg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898383986" sldId="394"/>
        </pc:sldMkLst>
      </pc:sldChg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846222723" sldId="396"/>
        </pc:sldMkLst>
      </pc:sldChg>
      <pc:sldChg chg="ord">
        <pc:chgData name="Catherine Boddie" userId="e6bba637-c853-487c-806a-96399e582e97" providerId="ADAL" clId="{3CB7AE8C-E10B-468B-9854-FB354C916E06}" dt="2024-12-18T18:00:09.622" v="6"/>
        <pc:sldMkLst>
          <pc:docMk/>
          <pc:sldMk cId="2168281734" sldId="403"/>
        </pc:sldMkLst>
      </pc:sldChg>
      <pc:sldChg chg="addSp delSp modSp new mod">
        <pc:chgData name="Catherine Boddie" userId="e6bba637-c853-487c-806a-96399e582e97" providerId="ADAL" clId="{3CB7AE8C-E10B-468B-9854-FB354C916E06}" dt="2024-12-18T18:10:12.371" v="310" actId="20577"/>
        <pc:sldMkLst>
          <pc:docMk/>
          <pc:sldMk cId="3237488335" sldId="408"/>
        </pc:sldMkLst>
      </pc:sldChg>
      <pc:sldChg chg="add">
        <pc:chgData name="Catherine Boddie" userId="e6bba637-c853-487c-806a-96399e582e97" providerId="ADAL" clId="{3CB7AE8C-E10B-468B-9854-FB354C916E06}" dt="2024-12-18T18:17:58.479" v="311" actId="2890"/>
        <pc:sldMkLst>
          <pc:docMk/>
          <pc:sldMk cId="3720118545" sldId="409"/>
        </pc:sldMkLst>
      </pc:sldChg>
      <pc:sldChg chg="addSp delSp modSp add mod modClrScheme chgLayout">
        <pc:chgData name="Catherine Boddie" userId="e6bba637-c853-487c-806a-96399e582e97" providerId="ADAL" clId="{3CB7AE8C-E10B-468B-9854-FB354C916E06}" dt="2024-12-18T18:38:23.278" v="589" actId="208"/>
        <pc:sldMkLst>
          <pc:docMk/>
          <pc:sldMk cId="1162964872" sldId="410"/>
        </pc:sldMkLst>
      </pc:sldChg>
      <pc:sldMasterChg chg="del delSldLayout">
        <pc:chgData name="Catherine Boddie" userId="e6bba637-c853-487c-806a-96399e582e97" providerId="ADAL" clId="{3CB7AE8C-E10B-468B-9854-FB354C916E06}" dt="2024-12-18T18:37:44.067" v="566" actId="700"/>
        <pc:sldMasterMkLst>
          <pc:docMk/>
          <pc:sldMasterMk cId="1829977157" sldId="2147483761"/>
        </pc:sldMasterMkLst>
        <pc:sldLayoutChg chg="del">
          <pc:chgData name="Catherine Boddie" userId="e6bba637-c853-487c-806a-96399e582e97" providerId="ADAL" clId="{3CB7AE8C-E10B-468B-9854-FB354C916E06}" dt="2024-12-18T18:37:44.067" v="566" actId="700"/>
          <pc:sldLayoutMkLst>
            <pc:docMk/>
            <pc:sldMasterMk cId="1829977157" sldId="2147483761"/>
            <pc:sldLayoutMk cId="822958470" sldId="2147483762"/>
          </pc:sldLayoutMkLst>
        </pc:sldLayoutChg>
        <pc:sldLayoutChg chg="del">
          <pc:chgData name="Catherine Boddie" userId="e6bba637-c853-487c-806a-96399e582e97" providerId="ADAL" clId="{3CB7AE8C-E10B-468B-9854-FB354C916E06}" dt="2024-12-18T18:37:44.067" v="566" actId="700"/>
          <pc:sldLayoutMkLst>
            <pc:docMk/>
            <pc:sldMasterMk cId="1829977157" sldId="2147483761"/>
            <pc:sldLayoutMk cId="2973963741" sldId="2147483763"/>
          </pc:sldLayoutMkLst>
        </pc:sldLayoutChg>
        <pc:sldLayoutChg chg="del">
          <pc:chgData name="Catherine Boddie" userId="e6bba637-c853-487c-806a-96399e582e97" providerId="ADAL" clId="{3CB7AE8C-E10B-468B-9854-FB354C916E06}" dt="2024-12-18T18:37:44.067" v="566" actId="700"/>
          <pc:sldLayoutMkLst>
            <pc:docMk/>
            <pc:sldMasterMk cId="1829977157" sldId="2147483761"/>
            <pc:sldLayoutMk cId="24843772" sldId="2147483764"/>
          </pc:sldLayoutMkLst>
        </pc:sldLayoutChg>
        <pc:sldLayoutChg chg="del">
          <pc:chgData name="Catherine Boddie" userId="e6bba637-c853-487c-806a-96399e582e97" providerId="ADAL" clId="{3CB7AE8C-E10B-468B-9854-FB354C916E06}" dt="2024-12-18T18:37:44.067" v="566" actId="700"/>
          <pc:sldLayoutMkLst>
            <pc:docMk/>
            <pc:sldMasterMk cId="1829977157" sldId="2147483761"/>
            <pc:sldLayoutMk cId="432768955" sldId="2147483765"/>
          </pc:sldLayoutMkLst>
        </pc:sldLayoutChg>
        <pc:sldLayoutChg chg="del">
          <pc:chgData name="Catherine Boddie" userId="e6bba637-c853-487c-806a-96399e582e97" providerId="ADAL" clId="{3CB7AE8C-E10B-468B-9854-FB354C916E06}" dt="2024-12-18T18:37:44.067" v="566" actId="700"/>
          <pc:sldLayoutMkLst>
            <pc:docMk/>
            <pc:sldMasterMk cId="1829977157" sldId="2147483761"/>
            <pc:sldLayoutMk cId="3023928141" sldId="2147483766"/>
          </pc:sldLayoutMkLst>
        </pc:sldLayoutChg>
        <pc:sldLayoutChg chg="del">
          <pc:chgData name="Catherine Boddie" userId="e6bba637-c853-487c-806a-96399e582e97" providerId="ADAL" clId="{3CB7AE8C-E10B-468B-9854-FB354C916E06}" dt="2024-12-18T18:37:44.067" v="566" actId="700"/>
          <pc:sldLayoutMkLst>
            <pc:docMk/>
            <pc:sldMasterMk cId="1829977157" sldId="2147483761"/>
            <pc:sldLayoutMk cId="626722189" sldId="2147483767"/>
          </pc:sldLayoutMkLst>
        </pc:sldLayoutChg>
        <pc:sldLayoutChg chg="del">
          <pc:chgData name="Catherine Boddie" userId="e6bba637-c853-487c-806a-96399e582e97" providerId="ADAL" clId="{3CB7AE8C-E10B-468B-9854-FB354C916E06}" dt="2024-12-18T18:37:44.067" v="566" actId="700"/>
          <pc:sldLayoutMkLst>
            <pc:docMk/>
            <pc:sldMasterMk cId="1829977157" sldId="2147483761"/>
            <pc:sldLayoutMk cId="254503747" sldId="2147483768"/>
          </pc:sldLayoutMkLst>
        </pc:sldLayoutChg>
        <pc:sldLayoutChg chg="del">
          <pc:chgData name="Catherine Boddie" userId="e6bba637-c853-487c-806a-96399e582e97" providerId="ADAL" clId="{3CB7AE8C-E10B-468B-9854-FB354C916E06}" dt="2024-12-18T18:37:44.067" v="566" actId="700"/>
          <pc:sldLayoutMkLst>
            <pc:docMk/>
            <pc:sldMasterMk cId="1829977157" sldId="2147483761"/>
            <pc:sldLayoutMk cId="1178597617" sldId="2147483769"/>
          </pc:sldLayoutMkLst>
        </pc:sldLayoutChg>
        <pc:sldLayoutChg chg="del">
          <pc:chgData name="Catherine Boddie" userId="e6bba637-c853-487c-806a-96399e582e97" providerId="ADAL" clId="{3CB7AE8C-E10B-468B-9854-FB354C916E06}" dt="2024-12-18T18:37:44.067" v="566" actId="700"/>
          <pc:sldLayoutMkLst>
            <pc:docMk/>
            <pc:sldMasterMk cId="1829977157" sldId="2147483761"/>
            <pc:sldLayoutMk cId="1510079503" sldId="2147483770"/>
          </pc:sldLayoutMkLst>
        </pc:sldLayoutChg>
        <pc:sldLayoutChg chg="del">
          <pc:chgData name="Catherine Boddie" userId="e6bba637-c853-487c-806a-96399e582e97" providerId="ADAL" clId="{3CB7AE8C-E10B-468B-9854-FB354C916E06}" dt="2024-12-18T18:37:44.067" v="566" actId="700"/>
          <pc:sldLayoutMkLst>
            <pc:docMk/>
            <pc:sldMasterMk cId="1829977157" sldId="2147483761"/>
            <pc:sldLayoutMk cId="3877365644" sldId="2147483771"/>
          </pc:sldLayoutMkLst>
        </pc:sldLayoutChg>
        <pc:sldLayoutChg chg="del">
          <pc:chgData name="Catherine Boddie" userId="e6bba637-c853-487c-806a-96399e582e97" providerId="ADAL" clId="{3CB7AE8C-E10B-468B-9854-FB354C916E06}" dt="2024-12-18T18:37:44.067" v="566" actId="700"/>
          <pc:sldLayoutMkLst>
            <pc:docMk/>
            <pc:sldMasterMk cId="1829977157" sldId="2147483761"/>
            <pc:sldLayoutMk cId="1103561854" sldId="2147483772"/>
          </pc:sldLayoutMkLst>
        </pc:sldLayoutChg>
      </pc:sldMasterChg>
    </pc:docChg>
  </pc:docChgLst>
  <pc:docChgLst>
    <pc:chgData name="Serita Patel" userId="S::spatel@ald.lib.co.us::53de3756-6056-4aae-805b-5ffa7222ad02" providerId="AD" clId="Web-{6B04154D-0B11-E5D3-CCBA-AF2B362C4AC7}"/>
    <pc:docChg chg="modSld">
      <pc:chgData name="Serita Patel" userId="S::spatel@ald.lib.co.us::53de3756-6056-4aae-805b-5ffa7222ad02" providerId="AD" clId="Web-{6B04154D-0B11-E5D3-CCBA-AF2B362C4AC7}" dt="2025-08-05T19:23:31.846" v="4" actId="1076"/>
      <pc:docMkLst>
        <pc:docMk/>
      </pc:docMkLst>
      <pc:sldChg chg="modSp">
        <pc:chgData name="Serita Patel" userId="S::spatel@ald.lib.co.us::53de3756-6056-4aae-805b-5ffa7222ad02" providerId="AD" clId="Web-{6B04154D-0B11-E5D3-CCBA-AF2B362C4AC7}" dt="2025-08-05T19:23:31.846" v="4" actId="1076"/>
        <pc:sldMkLst>
          <pc:docMk/>
          <pc:sldMk cId="307605070" sldId="413"/>
        </pc:sldMkLst>
      </pc:sldChg>
    </pc:docChg>
  </pc:docChgLst>
  <pc:docChgLst>
    <pc:chgData name="Serita Patel" userId="S::spatel@ald.lib.co.us::53de3756-6056-4aae-805b-5ffa7222ad02" providerId="AD" clId="Web-{EA7BCA2D-5C0F-EA6B-A231-CCD948F99C20}"/>
    <pc:docChg chg="modSld">
      <pc:chgData name="Serita Patel" userId="S::spatel@ald.lib.co.us::53de3756-6056-4aae-805b-5ffa7222ad02" providerId="AD" clId="Web-{EA7BCA2D-5C0F-EA6B-A231-CCD948F99C20}" dt="2025-07-23T14:34:25.620" v="6" actId="1076"/>
      <pc:docMkLst>
        <pc:docMk/>
      </pc:docMkLst>
      <pc:sldChg chg="addSp delSp modSp">
        <pc:chgData name="Serita Patel" userId="S::spatel@ald.lib.co.us::53de3756-6056-4aae-805b-5ffa7222ad02" providerId="AD" clId="Web-{EA7BCA2D-5C0F-EA6B-A231-CCD948F99C20}" dt="2025-07-23T14:34:25.620" v="6" actId="1076"/>
        <pc:sldMkLst>
          <pc:docMk/>
          <pc:sldMk cId="307605070" sldId="413"/>
        </pc:sldMkLst>
      </pc:sldChg>
    </pc:docChg>
  </pc:docChgLst>
  <pc:docChgLst>
    <pc:chgData name="Catherine Boddie" userId="e6bba637-c853-487c-806a-96399e582e97" providerId="ADAL" clId="{4BFF488D-B786-4859-A991-6065FF2F92DC}"/>
    <pc:docChg chg="undo custSel addSld delSld modSld sldOrd">
      <pc:chgData name="Catherine Boddie" userId="e6bba637-c853-487c-806a-96399e582e97" providerId="ADAL" clId="{4BFF488D-B786-4859-A991-6065FF2F92DC}" dt="2025-09-19T15:40:32.487" v="2392" actId="13244"/>
      <pc:docMkLst>
        <pc:docMk/>
      </pc:docMkLst>
      <pc:sldChg chg="modSp mod">
        <pc:chgData name="Catherine Boddie" userId="e6bba637-c853-487c-806a-96399e582e97" providerId="ADAL" clId="{4BFF488D-B786-4859-A991-6065FF2F92DC}" dt="2025-09-19T14:55:19.576" v="2353" actId="13244"/>
        <pc:sldMkLst>
          <pc:docMk/>
          <pc:sldMk cId="0" sldId="267"/>
        </pc:sldMkLst>
        <pc:spChg chg="mod">
          <ac:chgData name="Catherine Boddie" userId="e6bba637-c853-487c-806a-96399e582e97" providerId="ADAL" clId="{4BFF488D-B786-4859-A991-6065FF2F92DC}" dt="2025-09-08T23:20:39.540" v="1169" actId="2711"/>
          <ac:spMkLst>
            <pc:docMk/>
            <pc:sldMk cId="0" sldId="267"/>
            <ac:spMk id="178" creationId="{00000000-0000-0000-0000-000000000000}"/>
          </ac:spMkLst>
        </pc:spChg>
        <pc:spChg chg="mod">
          <ac:chgData name="Catherine Boddie" userId="e6bba637-c853-487c-806a-96399e582e97" providerId="ADAL" clId="{4BFF488D-B786-4859-A991-6065FF2F92DC}" dt="2025-09-08T23:21:51.600" v="1185" actId="113"/>
          <ac:spMkLst>
            <pc:docMk/>
            <pc:sldMk cId="0" sldId="267"/>
            <ac:spMk id="179" creationId="{00000000-0000-0000-0000-000000000000}"/>
          </ac:spMkLst>
        </pc:spChg>
        <pc:spChg chg="mod ord">
          <ac:chgData name="Catherine Boddie" userId="e6bba637-c853-487c-806a-96399e582e97" providerId="ADAL" clId="{4BFF488D-B786-4859-A991-6065FF2F92DC}" dt="2025-09-19T14:55:19.576" v="2353" actId="13244"/>
          <ac:spMkLst>
            <pc:docMk/>
            <pc:sldMk cId="0" sldId="267"/>
            <ac:spMk id="180" creationId="{00000000-0000-0000-0000-000000000000}"/>
          </ac:spMkLst>
        </pc:spChg>
        <pc:spChg chg="mod">
          <ac:chgData name="Catherine Boddie" userId="e6bba637-c853-487c-806a-96399e582e97" providerId="ADAL" clId="{4BFF488D-B786-4859-A991-6065FF2F92DC}" dt="2025-09-08T23:21:40.610" v="1182" actId="113"/>
          <ac:spMkLst>
            <pc:docMk/>
            <pc:sldMk cId="0" sldId="267"/>
            <ac:spMk id="181" creationId="{00000000-0000-0000-0000-000000000000}"/>
          </ac:spMkLst>
        </pc:spChg>
      </pc:sldChg>
      <pc:sldChg chg="del ord">
        <pc:chgData name="Catherine Boddie" userId="e6bba637-c853-487c-806a-96399e582e97" providerId="ADAL" clId="{4BFF488D-B786-4859-A991-6065FF2F92DC}" dt="2025-09-08T22:09:28.889" v="142" actId="47"/>
        <pc:sldMkLst>
          <pc:docMk/>
          <pc:sldMk cId="2256374539" sldId="289"/>
        </pc:sldMkLst>
      </pc:sldChg>
      <pc:sldChg chg="modSp mod modClrScheme chgLayout">
        <pc:chgData name="Catherine Boddie" userId="e6bba637-c853-487c-806a-96399e582e97" providerId="ADAL" clId="{4BFF488D-B786-4859-A991-6065FF2F92DC}" dt="2025-09-13T22:23:10.526" v="2036" actId="962"/>
        <pc:sldMkLst>
          <pc:docMk/>
          <pc:sldMk cId="2315980236" sldId="316"/>
        </pc:sldMkLst>
        <pc:spChg chg="mod ord">
          <ac:chgData name="Catherine Boddie" userId="e6bba637-c853-487c-806a-96399e582e97" providerId="ADAL" clId="{4BFF488D-B786-4859-A991-6065FF2F92DC}" dt="2025-09-13T22:21:50.845" v="1770" actId="13244"/>
          <ac:spMkLst>
            <pc:docMk/>
            <pc:sldMk cId="2315980236" sldId="316"/>
            <ac:spMk id="3" creationId="{446DFDDD-F09D-A589-A0EC-AD6F5D82C89F}"/>
          </ac:spMkLst>
        </pc:spChg>
        <pc:picChg chg="mod ord">
          <ac:chgData name="Catherine Boddie" userId="e6bba637-c853-487c-806a-96399e582e97" providerId="ADAL" clId="{4BFF488D-B786-4859-A991-6065FF2F92DC}" dt="2025-09-13T22:23:10.526" v="2036" actId="962"/>
          <ac:picMkLst>
            <pc:docMk/>
            <pc:sldMk cId="2315980236" sldId="316"/>
            <ac:picMk id="7" creationId="{63718C06-724D-A279-26FE-B5C0F351C58A}"/>
          </ac:picMkLst>
        </pc:picChg>
        <pc:picChg chg="mod ord">
          <ac:chgData name="Catherine Boddie" userId="e6bba637-c853-487c-806a-96399e582e97" providerId="ADAL" clId="{4BFF488D-B786-4859-A991-6065FF2F92DC}" dt="2025-09-13T22:23:05.692" v="2035" actId="962"/>
          <ac:picMkLst>
            <pc:docMk/>
            <pc:sldMk cId="2315980236" sldId="316"/>
            <ac:picMk id="9" creationId="{F3258420-1F6D-EB11-BFEF-CF3100770836}"/>
          </ac:picMkLst>
        </pc:picChg>
      </pc:sldChg>
      <pc:sldChg chg="del ord">
        <pc:chgData name="Catherine Boddie" userId="e6bba637-c853-487c-806a-96399e582e97" providerId="ADAL" clId="{4BFF488D-B786-4859-A991-6065FF2F92DC}" dt="2025-09-08T22:21:18.458" v="599" actId="47"/>
        <pc:sldMkLst>
          <pc:docMk/>
          <pc:sldMk cId="3325129895" sldId="317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4123669692" sldId="318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1213549940" sldId="320"/>
        </pc:sldMkLst>
      </pc:sldChg>
      <pc:sldChg chg="modSp mod">
        <pc:chgData name="Catherine Boddie" userId="e6bba637-c853-487c-806a-96399e582e97" providerId="ADAL" clId="{4BFF488D-B786-4859-A991-6065FF2F92DC}" dt="2025-09-19T14:58:00.398" v="2357" actId="962"/>
        <pc:sldMkLst>
          <pc:docMk/>
          <pc:sldMk cId="679850470" sldId="321"/>
        </pc:sldMkLst>
        <pc:spChg chg="mod">
          <ac:chgData name="Catherine Boddie" userId="e6bba637-c853-487c-806a-96399e582e97" providerId="ADAL" clId="{4BFF488D-B786-4859-A991-6065FF2F92DC}" dt="2025-09-08T23:22:31.521" v="1188" actId="208"/>
          <ac:spMkLst>
            <pc:docMk/>
            <pc:sldMk cId="679850470" sldId="321"/>
            <ac:spMk id="2" creationId="{AADA01B3-597A-8C10-EBE4-9A26B53B1FCB}"/>
          </ac:spMkLst>
        </pc:spChg>
        <pc:picChg chg="mod">
          <ac:chgData name="Catherine Boddie" userId="e6bba637-c853-487c-806a-96399e582e97" providerId="ADAL" clId="{4BFF488D-B786-4859-A991-6065FF2F92DC}" dt="2025-09-19T14:58:00.398" v="2357" actId="962"/>
          <ac:picMkLst>
            <pc:docMk/>
            <pc:sldMk cId="679850470" sldId="321"/>
            <ac:picMk id="8" creationId="{7C211924-F8C8-87F9-E581-96245D9B6E77}"/>
          </ac:picMkLst>
        </pc:picChg>
      </pc:sldChg>
      <pc:sldChg chg="modSp mod ord">
        <pc:chgData name="Catherine Boddie" userId="e6bba637-c853-487c-806a-96399e582e97" providerId="ADAL" clId="{4BFF488D-B786-4859-A991-6065FF2F92DC}" dt="2025-09-19T15:02:58.293" v="2362" actId="13244"/>
        <pc:sldMkLst>
          <pc:docMk/>
          <pc:sldMk cId="1186554347" sldId="322"/>
        </pc:sldMkLst>
        <pc:spChg chg="mod">
          <ac:chgData name="Catherine Boddie" userId="e6bba637-c853-487c-806a-96399e582e97" providerId="ADAL" clId="{4BFF488D-B786-4859-A991-6065FF2F92DC}" dt="2025-09-08T23:23:28.877" v="1192" actId="2711"/>
          <ac:spMkLst>
            <pc:docMk/>
            <pc:sldMk cId="1186554347" sldId="322"/>
            <ac:spMk id="2" creationId="{85DAF489-9D3C-3391-6EC5-CF6353D5A251}"/>
          </ac:spMkLst>
        </pc:spChg>
        <pc:picChg chg="mod ord">
          <ac:chgData name="Catherine Boddie" userId="e6bba637-c853-487c-806a-96399e582e97" providerId="ADAL" clId="{4BFF488D-B786-4859-A991-6065FF2F92DC}" dt="2025-09-19T15:02:58.293" v="2362" actId="13244"/>
          <ac:picMkLst>
            <pc:docMk/>
            <pc:sldMk cId="1186554347" sldId="322"/>
            <ac:picMk id="7" creationId="{BB6068E8-17E6-FDFF-C2F0-99181195D7B8}"/>
          </ac:picMkLst>
        </pc:picChg>
      </pc:sldChg>
      <pc:sldChg chg="add del">
        <pc:chgData name="Catherine Boddie" userId="e6bba637-c853-487c-806a-96399e582e97" providerId="ADAL" clId="{4BFF488D-B786-4859-A991-6065FF2F92DC}" dt="2025-09-08T22:21:30.430" v="600" actId="47"/>
        <pc:sldMkLst>
          <pc:docMk/>
          <pc:sldMk cId="2108254943" sldId="331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866823408" sldId="334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3328148886" sldId="369"/>
        </pc:sldMkLst>
      </pc:sldChg>
      <pc:sldChg chg="addSp modSp mod">
        <pc:chgData name="Catherine Boddie" userId="e6bba637-c853-487c-806a-96399e582e97" providerId="ADAL" clId="{4BFF488D-B786-4859-A991-6065FF2F92DC}" dt="2025-09-08T23:45:46.732" v="1490" actId="20577"/>
        <pc:sldMkLst>
          <pc:docMk/>
          <pc:sldMk cId="659510966" sldId="374"/>
        </pc:sldMkLst>
      </pc:sldChg>
      <pc:sldChg chg="modSp mod ord">
        <pc:chgData name="Catherine Boddie" userId="e6bba637-c853-487c-806a-96399e582e97" providerId="ADAL" clId="{4BFF488D-B786-4859-A991-6065FF2F92DC}" dt="2025-09-19T14:53:47.340" v="2349" actId="962"/>
        <pc:sldMkLst>
          <pc:docMk/>
          <pc:sldMk cId="2348698453" sldId="375"/>
        </pc:sldMkLst>
        <pc:spChg chg="mod">
          <ac:chgData name="Catherine Boddie" userId="e6bba637-c853-487c-806a-96399e582e97" providerId="ADAL" clId="{4BFF488D-B786-4859-A991-6065FF2F92DC}" dt="2025-09-08T23:20:19.177" v="1167" actId="208"/>
          <ac:spMkLst>
            <pc:docMk/>
            <pc:sldMk cId="2348698453" sldId="375"/>
            <ac:spMk id="2" creationId="{60C3BBF6-D380-35EC-8D7E-70E89411AF0D}"/>
          </ac:spMkLst>
        </pc:spChg>
        <pc:spChg chg="mod">
          <ac:chgData name="Catherine Boddie" userId="e6bba637-c853-487c-806a-96399e582e97" providerId="ADAL" clId="{4BFF488D-B786-4859-A991-6065FF2F92DC}" dt="2025-09-19T14:53:47.340" v="2349" actId="962"/>
          <ac:spMkLst>
            <pc:docMk/>
            <pc:sldMk cId="2348698453" sldId="375"/>
            <ac:spMk id="3" creationId="{6F479D37-F26D-BE3D-DEA5-FFEEE81BEBFF}"/>
          </ac:spMkLst>
        </pc:spChg>
      </pc:sldChg>
      <pc:sldChg chg="delSp modSp mod">
        <pc:chgData name="Catherine Boddie" userId="e6bba637-c853-487c-806a-96399e582e97" providerId="ADAL" clId="{4BFF488D-B786-4859-A991-6065FF2F92DC}" dt="2025-09-19T15:32:47.486" v="2368" actId="13244"/>
        <pc:sldMkLst>
          <pc:docMk/>
          <pc:sldMk cId="3003953814" sldId="378"/>
        </pc:sldMkLst>
        <pc:spChg chg="mod ord">
          <ac:chgData name="Catherine Boddie" userId="e6bba637-c853-487c-806a-96399e582e97" providerId="ADAL" clId="{4BFF488D-B786-4859-A991-6065FF2F92DC}" dt="2025-09-19T15:32:47.486" v="2368" actId="13244"/>
          <ac:spMkLst>
            <pc:docMk/>
            <pc:sldMk cId="3003953814" sldId="378"/>
            <ac:spMk id="3" creationId="{7FA1AF4F-C664-08C6-19DA-C3F0F82FB8F3}"/>
          </ac:spMkLst>
        </pc:spChg>
        <pc:spChg chg="mod">
          <ac:chgData name="Catherine Boddie" userId="e6bba637-c853-487c-806a-96399e582e97" providerId="ADAL" clId="{4BFF488D-B786-4859-A991-6065FF2F92DC}" dt="2025-09-08T23:24:23.164" v="1197" actId="1076"/>
          <ac:spMkLst>
            <pc:docMk/>
            <pc:sldMk cId="3003953814" sldId="378"/>
            <ac:spMk id="4" creationId="{00F9B834-4DC2-55D9-EF1F-73E21785C82E}"/>
          </ac:spMkLst>
        </pc:spChg>
      </pc:sldChg>
      <pc:sldChg chg="modSp mod">
        <pc:chgData name="Catherine Boddie" userId="e6bba637-c853-487c-806a-96399e582e97" providerId="ADAL" clId="{4BFF488D-B786-4859-A991-6065FF2F92DC}" dt="2025-09-19T15:02:31.733" v="2361" actId="962"/>
        <pc:sldMkLst>
          <pc:docMk/>
          <pc:sldMk cId="1010175339" sldId="380"/>
        </pc:sldMkLst>
        <pc:spChg chg="mod">
          <ac:chgData name="Catherine Boddie" userId="e6bba637-c853-487c-806a-96399e582e97" providerId="ADAL" clId="{4BFF488D-B786-4859-A991-6065FF2F92DC}" dt="2025-09-08T23:23:03.885" v="1190" actId="208"/>
          <ac:spMkLst>
            <pc:docMk/>
            <pc:sldMk cId="1010175339" sldId="380"/>
            <ac:spMk id="3" creationId="{7FA1AF4F-C664-08C6-19DA-C3F0F82FB8F3}"/>
          </ac:spMkLst>
        </pc:spChg>
        <pc:picChg chg="mod modCrop">
          <ac:chgData name="Catherine Boddie" userId="e6bba637-c853-487c-806a-96399e582e97" providerId="ADAL" clId="{4BFF488D-B786-4859-A991-6065FF2F92DC}" dt="2025-09-19T15:02:31.733" v="2361" actId="962"/>
          <ac:picMkLst>
            <pc:docMk/>
            <pc:sldMk cId="1010175339" sldId="380"/>
            <ac:picMk id="2" creationId="{A6C64F41-DE45-51EA-012A-DA8604100AC9}"/>
          </ac:picMkLst>
        </pc:picChg>
        <pc:picChg chg="mod">
          <ac:chgData name="Catherine Boddie" userId="e6bba637-c853-487c-806a-96399e582e97" providerId="ADAL" clId="{4BFF488D-B786-4859-A991-6065FF2F92DC}" dt="2025-09-19T14:59:48.094" v="2359" actId="962"/>
          <ac:picMkLst>
            <pc:docMk/>
            <pc:sldMk cId="1010175339" sldId="380"/>
            <ac:picMk id="4" creationId="{055727E6-C42D-774B-4EC6-2668481B5F45}"/>
          </ac:picMkLst>
        </pc:picChg>
      </pc:sldChg>
      <pc:sldChg chg="del">
        <pc:chgData name="Catherine Boddie" userId="e6bba637-c853-487c-806a-96399e582e97" providerId="ADAL" clId="{4BFF488D-B786-4859-A991-6065FF2F92DC}" dt="2025-09-08T22:23:30.808" v="619" actId="47"/>
        <pc:sldMkLst>
          <pc:docMk/>
          <pc:sldMk cId="3179826065" sldId="381"/>
        </pc:sldMkLst>
      </pc:sldChg>
      <pc:sldChg chg="modSp mod">
        <pc:chgData name="Catherine Boddie" userId="e6bba637-c853-487c-806a-96399e582e97" providerId="ADAL" clId="{4BFF488D-B786-4859-A991-6065FF2F92DC}" dt="2025-09-19T15:36:45.101" v="2388" actId="962"/>
        <pc:sldMkLst>
          <pc:docMk/>
          <pc:sldMk cId="2176460391" sldId="382"/>
        </pc:sldMkLst>
        <pc:spChg chg="mod ord">
          <ac:chgData name="Catherine Boddie" userId="e6bba637-c853-487c-806a-96399e582e97" providerId="ADAL" clId="{4BFF488D-B786-4859-A991-6065FF2F92DC}" dt="2025-09-19T15:34:06.415" v="2386" actId="13244"/>
          <ac:spMkLst>
            <pc:docMk/>
            <pc:sldMk cId="2176460391" sldId="382"/>
            <ac:spMk id="3" creationId="{7FA1AF4F-C664-08C6-19DA-C3F0F82FB8F3}"/>
          </ac:spMkLst>
        </pc:spChg>
        <pc:spChg chg="mod">
          <ac:chgData name="Catherine Boddie" userId="e6bba637-c853-487c-806a-96399e582e97" providerId="ADAL" clId="{4BFF488D-B786-4859-A991-6065FF2F92DC}" dt="2025-09-08T23:25:07.810" v="1202" actId="208"/>
          <ac:spMkLst>
            <pc:docMk/>
            <pc:sldMk cId="2176460391" sldId="382"/>
            <ac:spMk id="9" creationId="{A0F89C5C-7011-3019-88CD-451C93957788}"/>
          </ac:spMkLst>
        </pc:spChg>
        <pc:picChg chg="mod">
          <ac:chgData name="Catherine Boddie" userId="e6bba637-c853-487c-806a-96399e582e97" providerId="ADAL" clId="{4BFF488D-B786-4859-A991-6065FF2F92DC}" dt="2025-09-19T15:36:45.101" v="2388" actId="962"/>
          <ac:picMkLst>
            <pc:docMk/>
            <pc:sldMk cId="2176460391" sldId="382"/>
            <ac:picMk id="4" creationId="{DBC9FFCD-F666-7862-B7FC-B2056A86244D}"/>
          </ac:picMkLst>
        </pc:picChg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1361180651" sldId="385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519467316" sldId="386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1211265535" sldId="387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3520144123" sldId="393"/>
        </pc:sldMkLst>
      </pc:sldChg>
      <pc:sldChg chg="delSp modSp mod">
        <pc:chgData name="Catherine Boddie" userId="e6bba637-c853-487c-806a-96399e582e97" providerId="ADAL" clId="{4BFF488D-B786-4859-A991-6065FF2F92DC}" dt="2025-09-19T15:33:47.279" v="2385" actId="1076"/>
        <pc:sldMkLst>
          <pc:docMk/>
          <pc:sldMk cId="898383986" sldId="394"/>
        </pc:sldMkLst>
        <pc:spChg chg="del">
          <ac:chgData name="Catherine Boddie" userId="e6bba637-c853-487c-806a-96399e582e97" providerId="ADAL" clId="{4BFF488D-B786-4859-A991-6065FF2F92DC}" dt="2025-09-19T15:33:11.394" v="2370" actId="478"/>
          <ac:spMkLst>
            <pc:docMk/>
            <pc:sldMk cId="898383986" sldId="394"/>
            <ac:spMk id="2" creationId="{E4BBDB4E-6F53-57FF-5D35-98AA86DE72FE}"/>
          </ac:spMkLst>
        </pc:spChg>
        <pc:spChg chg="mod ord">
          <ac:chgData name="Catherine Boddie" userId="e6bba637-c853-487c-806a-96399e582e97" providerId="ADAL" clId="{4BFF488D-B786-4859-A991-6065FF2F92DC}" dt="2025-09-19T15:33:01.905" v="2369" actId="13244"/>
          <ac:spMkLst>
            <pc:docMk/>
            <pc:sldMk cId="898383986" sldId="394"/>
            <ac:spMk id="3" creationId="{7FA1AF4F-C664-08C6-19DA-C3F0F82FB8F3}"/>
          </ac:spMkLst>
        </pc:spChg>
        <pc:spChg chg="mod">
          <ac:chgData name="Catherine Boddie" userId="e6bba637-c853-487c-806a-96399e582e97" providerId="ADAL" clId="{4BFF488D-B786-4859-A991-6065FF2F92DC}" dt="2025-09-19T15:33:47.279" v="2385" actId="1076"/>
          <ac:spMkLst>
            <pc:docMk/>
            <pc:sldMk cId="898383986" sldId="394"/>
            <ac:spMk id="4" creationId="{F2993C59-BBC8-3DB7-D8D8-BA0870A989CF}"/>
          </ac:spMkLst>
        </pc:spChg>
      </pc:sldChg>
      <pc:sldChg chg="modSp mod">
        <pc:chgData name="Catherine Boddie" userId="e6bba637-c853-487c-806a-96399e582e97" providerId="ADAL" clId="{4BFF488D-B786-4859-A991-6065FF2F92DC}" dt="2025-09-19T15:32:34.331" v="2367" actId="962"/>
        <pc:sldMkLst>
          <pc:docMk/>
          <pc:sldMk cId="846222723" sldId="396"/>
        </pc:sldMkLst>
        <pc:spChg chg="mod ord">
          <ac:chgData name="Catherine Boddie" userId="e6bba637-c853-487c-806a-96399e582e97" providerId="ADAL" clId="{4BFF488D-B786-4859-A991-6065FF2F92DC}" dt="2025-09-19T15:03:23.740" v="2363" actId="13244"/>
          <ac:spMkLst>
            <pc:docMk/>
            <pc:sldMk cId="846222723" sldId="396"/>
            <ac:spMk id="9" creationId="{B31C240A-3B16-307C-FC80-59411A7F9CF1}"/>
          </ac:spMkLst>
        </pc:spChg>
        <pc:picChg chg="mod">
          <ac:chgData name="Catherine Boddie" userId="e6bba637-c853-487c-806a-96399e582e97" providerId="ADAL" clId="{4BFF488D-B786-4859-A991-6065FF2F92DC}" dt="2025-09-19T15:32:34.331" v="2367" actId="962"/>
          <ac:picMkLst>
            <pc:docMk/>
            <pc:sldMk cId="846222723" sldId="396"/>
            <ac:picMk id="7" creationId="{BB4A4223-AE2B-9C7B-0598-B82AA66F8D23}"/>
          </ac:picMkLst>
        </pc:picChg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2625246186" sldId="397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3325607205" sldId="398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197749886" sldId="399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648779161" sldId="404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2879191569" sldId="405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330174571" sldId="406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812762081" sldId="407"/>
        </pc:sldMkLst>
      </pc:sldChg>
      <pc:sldChg chg="addSp modSp mod">
        <pc:chgData name="Catherine Boddie" userId="e6bba637-c853-487c-806a-96399e582e97" providerId="ADAL" clId="{4BFF488D-B786-4859-A991-6065FF2F92DC}" dt="2025-09-19T15:40:32.487" v="2392" actId="13244"/>
        <pc:sldMkLst>
          <pc:docMk/>
          <pc:sldMk cId="3237488335" sldId="408"/>
        </pc:sldMkLst>
        <pc:spChg chg="mod">
          <ac:chgData name="Catherine Boddie" userId="e6bba637-c853-487c-806a-96399e582e97" providerId="ADAL" clId="{4BFF488D-B786-4859-A991-6065FF2F92DC}" dt="2025-09-08T22:38:08.444" v="717" actId="1076"/>
          <ac:spMkLst>
            <pc:docMk/>
            <pc:sldMk cId="3237488335" sldId="408"/>
            <ac:spMk id="2" creationId="{81B34EA8-527D-250E-E5A7-F0D7ED33153D}"/>
          </ac:spMkLst>
        </pc:spChg>
        <pc:spChg chg="add mod ord">
          <ac:chgData name="Catherine Boddie" userId="e6bba637-c853-487c-806a-96399e582e97" providerId="ADAL" clId="{4BFF488D-B786-4859-A991-6065FF2F92DC}" dt="2025-09-19T15:40:21.696" v="2391" actId="13244"/>
          <ac:spMkLst>
            <pc:docMk/>
            <pc:sldMk cId="3237488335" sldId="408"/>
            <ac:spMk id="3" creationId="{0DE44052-1131-0E55-314E-79D9F5D6941B}"/>
          </ac:spMkLst>
        </pc:spChg>
        <pc:spChg chg="mod ord">
          <ac:chgData name="Catherine Boddie" userId="e6bba637-c853-487c-806a-96399e582e97" providerId="ADAL" clId="{4BFF488D-B786-4859-A991-6065FF2F92DC}" dt="2025-09-19T15:40:32.487" v="2392" actId="13244"/>
          <ac:spMkLst>
            <pc:docMk/>
            <pc:sldMk cId="3237488335" sldId="408"/>
            <ac:spMk id="4" creationId="{8AAE9737-BA67-CAEA-DD26-7CB56C93221D}"/>
          </ac:spMkLst>
        </pc:spChg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3720118545" sldId="409"/>
        </pc:sldMkLst>
      </pc:sldChg>
      <pc:sldChg chg="addSp delSp modSp mod ord modClrScheme chgLayout">
        <pc:chgData name="Catherine Boddie" userId="e6bba637-c853-487c-806a-96399e582e97" providerId="ADAL" clId="{4BFF488D-B786-4859-A991-6065FF2F92DC}" dt="2025-09-13T22:30:24.494" v="2317" actId="13244"/>
        <pc:sldMkLst>
          <pc:docMk/>
          <pc:sldMk cId="1162964872" sldId="410"/>
        </pc:sldMkLst>
        <pc:spChg chg="mod ord">
          <ac:chgData name="Catherine Boddie" userId="e6bba637-c853-487c-806a-96399e582e97" providerId="ADAL" clId="{4BFF488D-B786-4859-A991-6065FF2F92DC}" dt="2025-09-13T22:30:24.494" v="2317" actId="13244"/>
          <ac:spMkLst>
            <pc:docMk/>
            <pc:sldMk cId="1162964872" sldId="410"/>
            <ac:spMk id="2" creationId="{E128373C-2C19-AE26-F522-62507C620B33}"/>
          </ac:spMkLst>
        </pc:spChg>
        <pc:spChg chg="add mod ord">
          <ac:chgData name="Catherine Boddie" userId="e6bba637-c853-487c-806a-96399e582e97" providerId="ADAL" clId="{4BFF488D-B786-4859-A991-6065FF2F92DC}" dt="2025-09-08T22:15:45.847" v="595" actId="14100"/>
          <ac:spMkLst>
            <pc:docMk/>
            <pc:sldMk cId="1162964872" sldId="410"/>
            <ac:spMk id="4" creationId="{EAF8D675-6D2F-1666-B852-78526C3E8B52}"/>
          </ac:spMkLst>
        </pc:spChg>
      </pc:sldChg>
      <pc:sldChg chg="addSp delSp modSp add del mod">
        <pc:chgData name="Catherine Boddie" userId="e6bba637-c853-487c-806a-96399e582e97" providerId="ADAL" clId="{4BFF488D-B786-4859-A991-6065FF2F92DC}" dt="2025-09-13T22:29:59.044" v="2316" actId="962"/>
        <pc:sldMkLst>
          <pc:docMk/>
          <pc:sldMk cId="319991766" sldId="411"/>
        </pc:sldMkLst>
        <pc:spChg chg="mod">
          <ac:chgData name="Catherine Boddie" userId="e6bba637-c853-487c-806a-96399e582e97" providerId="ADAL" clId="{4BFF488D-B786-4859-A991-6065FF2F92DC}" dt="2025-09-08T23:19:25.652" v="1163" actId="2711"/>
          <ac:spMkLst>
            <pc:docMk/>
            <pc:sldMk cId="319991766" sldId="411"/>
            <ac:spMk id="2" creationId="{D1FB4956-E4E2-38A0-42FC-113AFD2E9840}"/>
          </ac:spMkLst>
        </pc:spChg>
        <pc:picChg chg="add mod">
          <ac:chgData name="Catherine Boddie" userId="e6bba637-c853-487c-806a-96399e582e97" providerId="ADAL" clId="{4BFF488D-B786-4859-A991-6065FF2F92DC}" dt="2025-09-13T22:29:42.747" v="2312" actId="962"/>
          <ac:picMkLst>
            <pc:docMk/>
            <pc:sldMk cId="319991766" sldId="411"/>
            <ac:picMk id="3" creationId="{1C9E1E32-DEEC-0B00-1EC8-6405E9879A23}"/>
          </ac:picMkLst>
        </pc:picChg>
        <pc:picChg chg="add mod ord">
          <ac:chgData name="Catherine Boddie" userId="e6bba637-c853-487c-806a-96399e582e97" providerId="ADAL" clId="{4BFF488D-B786-4859-A991-6065FF2F92DC}" dt="2025-09-13T22:29:14.637" v="2148" actId="962"/>
          <ac:picMkLst>
            <pc:docMk/>
            <pc:sldMk cId="319991766" sldId="411"/>
            <ac:picMk id="8" creationId="{352218D0-8648-F601-EFBE-0BC7AF1841D8}"/>
          </ac:picMkLst>
        </pc:picChg>
        <pc:picChg chg="mod modCrop">
          <ac:chgData name="Catherine Boddie" userId="e6bba637-c853-487c-806a-96399e582e97" providerId="ADAL" clId="{4BFF488D-B786-4859-A991-6065FF2F92DC}" dt="2025-09-13T22:29:59.044" v="2316" actId="962"/>
          <ac:picMkLst>
            <pc:docMk/>
            <pc:sldMk cId="319991766" sldId="411"/>
            <ac:picMk id="11" creationId="{35BFE073-D53F-CDFB-5E5C-5918755107B8}"/>
          </ac:picMkLst>
        </pc:picChg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4196313989" sldId="412"/>
        </pc:sldMkLst>
      </pc:sldChg>
      <pc:sldChg chg="del">
        <pc:chgData name="Catherine Boddie" userId="e6bba637-c853-487c-806a-96399e582e97" providerId="ADAL" clId="{4BFF488D-B786-4859-A991-6065FF2F92DC}" dt="2025-09-08T22:03:47.670" v="51" actId="47"/>
        <pc:sldMkLst>
          <pc:docMk/>
          <pc:sldMk cId="307605070" sldId="413"/>
        </pc:sldMkLst>
      </pc:sldChg>
      <pc:sldChg chg="del">
        <pc:chgData name="Catherine Boddie" userId="e6bba637-c853-487c-806a-96399e582e97" providerId="ADAL" clId="{4BFF488D-B786-4859-A991-6065FF2F92DC}" dt="2025-09-08T22:21:18.458" v="599" actId="47"/>
        <pc:sldMkLst>
          <pc:docMk/>
          <pc:sldMk cId="3752255337" sldId="479"/>
        </pc:sldMkLst>
      </pc:sldChg>
      <pc:sldChg chg="modSp mod">
        <pc:chgData name="Catherine Boddie" userId="e6bba637-c853-487c-806a-96399e582e97" providerId="ADAL" clId="{4BFF488D-B786-4859-A991-6065FF2F92DC}" dt="2025-09-19T14:53:02.166" v="2347" actId="13244"/>
        <pc:sldMkLst>
          <pc:docMk/>
          <pc:sldMk cId="1720356815" sldId="480"/>
        </pc:sldMkLst>
        <pc:spChg chg="ord">
          <ac:chgData name="Catherine Boddie" userId="e6bba637-c853-487c-806a-96399e582e97" providerId="ADAL" clId="{4BFF488D-B786-4859-A991-6065FF2F92DC}" dt="2025-09-13T22:32:02.115" v="2325" actId="13244"/>
          <ac:spMkLst>
            <pc:docMk/>
            <pc:sldMk cId="1720356815" sldId="480"/>
            <ac:spMk id="2" creationId="{E3CEB85A-3C88-BDED-F737-0E41CF410AA9}"/>
          </ac:spMkLst>
        </pc:spChg>
        <pc:spChg chg="mod ord">
          <ac:chgData name="Catherine Boddie" userId="e6bba637-c853-487c-806a-96399e582e97" providerId="ADAL" clId="{4BFF488D-B786-4859-A991-6065FF2F92DC}" dt="2025-09-13T22:31:59.881" v="2324" actId="13244"/>
          <ac:spMkLst>
            <pc:docMk/>
            <pc:sldMk cId="1720356815" sldId="480"/>
            <ac:spMk id="3" creationId="{603EF565-6C16-3213-C684-0AF741CF7853}"/>
          </ac:spMkLst>
        </pc:spChg>
        <pc:picChg chg="mod ord">
          <ac:chgData name="Catherine Boddie" userId="e6bba637-c853-487c-806a-96399e582e97" providerId="ADAL" clId="{4BFF488D-B786-4859-A991-6065FF2F92DC}" dt="2025-09-19T14:53:02.166" v="2347" actId="13244"/>
          <ac:picMkLst>
            <pc:docMk/>
            <pc:sldMk cId="1720356815" sldId="480"/>
            <ac:picMk id="6" creationId="{8B366181-F066-C2C0-59A8-C3C0260C3D7F}"/>
          </ac:picMkLst>
        </pc:picChg>
      </pc:sldChg>
      <pc:sldChg chg="addSp delSp modSp new mod modClrScheme chgLayout">
        <pc:chgData name="Catherine Boddie" userId="e6bba637-c853-487c-806a-96399e582e97" providerId="ADAL" clId="{4BFF488D-B786-4859-A991-6065FF2F92DC}" dt="2025-09-19T15:40:05.200" v="2390" actId="962"/>
        <pc:sldMkLst>
          <pc:docMk/>
          <pc:sldMk cId="324403179" sldId="481"/>
        </pc:sldMkLst>
        <pc:spChg chg="mod">
          <ac:chgData name="Catherine Boddie" userId="e6bba637-c853-487c-806a-96399e582e97" providerId="ADAL" clId="{4BFF488D-B786-4859-A991-6065FF2F92DC}" dt="2025-09-08T23:35:28.915" v="1235" actId="1076"/>
          <ac:spMkLst>
            <pc:docMk/>
            <pc:sldMk cId="324403179" sldId="481"/>
            <ac:spMk id="2" creationId="{33E0DB2D-849C-D746-7EDA-E356EE1F3E29}"/>
          </ac:spMkLst>
        </pc:spChg>
        <pc:picChg chg="add mod">
          <ac:chgData name="Catherine Boddie" userId="e6bba637-c853-487c-806a-96399e582e97" providerId="ADAL" clId="{4BFF488D-B786-4859-A991-6065FF2F92DC}" dt="2025-09-19T15:40:05.200" v="2390" actId="962"/>
          <ac:picMkLst>
            <pc:docMk/>
            <pc:sldMk cId="324403179" sldId="481"/>
            <ac:picMk id="5" creationId="{6CA79277-0CAD-58E9-F42D-58739C68D37B}"/>
          </ac:picMkLst>
        </pc:picChg>
      </pc:sldChg>
      <pc:sldChg chg="addSp delSp modSp new del mod modClrScheme chgLayout">
        <pc:chgData name="Catherine Boddie" userId="e6bba637-c853-487c-806a-96399e582e97" providerId="ADAL" clId="{4BFF488D-B786-4859-A991-6065FF2F92DC}" dt="2025-09-08T22:06:39.445" v="75" actId="680"/>
        <pc:sldMkLst>
          <pc:docMk/>
          <pc:sldMk cId="777699074" sldId="481"/>
        </pc:sldMkLst>
      </pc:sldChg>
      <pc:sldChg chg="addSp delSp modSp new mod ord modClrScheme chgLayout">
        <pc:chgData name="Catherine Boddie" userId="e6bba637-c853-487c-806a-96399e582e97" providerId="ADAL" clId="{4BFF488D-B786-4859-A991-6065FF2F92DC}" dt="2025-09-19T14:54:51.443" v="2352" actId="13244"/>
        <pc:sldMkLst>
          <pc:docMk/>
          <pc:sldMk cId="1128101547" sldId="482"/>
        </pc:sldMkLst>
        <pc:spChg chg="mod ord">
          <ac:chgData name="Catherine Boddie" userId="e6bba637-c853-487c-806a-96399e582e97" providerId="ADAL" clId="{4BFF488D-B786-4859-A991-6065FF2F92DC}" dt="2025-09-19T14:54:51.443" v="2352" actId="13244"/>
          <ac:spMkLst>
            <pc:docMk/>
            <pc:sldMk cId="1128101547" sldId="482"/>
            <ac:spMk id="2" creationId="{A1189467-D97A-7BD0-99FB-FAFFCA59CB75}"/>
          </ac:spMkLst>
        </pc:spChg>
        <pc:spChg chg="add del">
          <ac:chgData name="Catherine Boddie" userId="e6bba637-c853-487c-806a-96399e582e97" providerId="ADAL" clId="{4BFF488D-B786-4859-A991-6065FF2F92DC}" dt="2025-09-19T14:54:28.591" v="2350" actId="478"/>
          <ac:spMkLst>
            <pc:docMk/>
            <pc:sldMk cId="1128101547" sldId="482"/>
            <ac:spMk id="11" creationId="{4CF79838-893A-3F96-6C1A-7DBF763D1CDC}"/>
          </ac:spMkLst>
        </pc:spChg>
        <pc:spChg chg="add del mod">
          <ac:chgData name="Catherine Boddie" userId="e6bba637-c853-487c-806a-96399e582e97" providerId="ADAL" clId="{4BFF488D-B786-4859-A991-6065FF2F92DC}" dt="2025-09-19T14:54:31.502" v="2351" actId="478"/>
          <ac:spMkLst>
            <pc:docMk/>
            <pc:sldMk cId="1128101547" sldId="482"/>
            <ac:spMk id="12" creationId="{539719E1-B92D-76C8-CDD1-8224296222EF}"/>
          </ac:spMkLst>
        </pc:spChg>
        <pc:spChg chg="add mod">
          <ac:chgData name="Catherine Boddie" userId="e6bba637-c853-487c-806a-96399e582e97" providerId="ADAL" clId="{4BFF488D-B786-4859-A991-6065FF2F92DC}" dt="2025-09-08T23:18:45.631" v="1161" actId="27636"/>
          <ac:spMkLst>
            <pc:docMk/>
            <pc:sldMk cId="1128101547" sldId="482"/>
            <ac:spMk id="14" creationId="{789E0F47-A054-0B50-4D4C-CC87FE0E21E3}"/>
          </ac:spMkLst>
        </pc:spChg>
        <pc:picChg chg="add mod">
          <ac:chgData name="Catherine Boddie" userId="e6bba637-c853-487c-806a-96399e582e97" providerId="ADAL" clId="{4BFF488D-B786-4859-A991-6065FF2F92DC}" dt="2025-09-09T16:39:20.036" v="1769" actId="1037"/>
          <ac:picMkLst>
            <pc:docMk/>
            <pc:sldMk cId="1128101547" sldId="482"/>
            <ac:picMk id="10" creationId="{DE965C06-0550-FB3B-D9FB-B6184ABE4CB7}"/>
          </ac:picMkLst>
        </pc:picChg>
      </pc:sldChg>
      <pc:sldChg chg="addSp delSp new del mod ord">
        <pc:chgData name="Catherine Boddie" userId="e6bba637-c853-487c-806a-96399e582e97" providerId="ADAL" clId="{4BFF488D-B786-4859-A991-6065FF2F92DC}" dt="2025-09-08T23:03:00.185" v="735" actId="47"/>
        <pc:sldMkLst>
          <pc:docMk/>
          <pc:sldMk cId="3051133264" sldId="482"/>
        </pc:sldMkLst>
      </pc:sldChg>
      <pc:sldChg chg="addSp delSp modSp new mod modClrScheme chgLayout">
        <pc:chgData name="Catherine Boddie" userId="e6bba637-c853-487c-806a-96399e582e97" providerId="ADAL" clId="{4BFF488D-B786-4859-A991-6065FF2F92DC}" dt="2025-09-18T15:10:58.526" v="2336" actId="242"/>
        <pc:sldMkLst>
          <pc:docMk/>
          <pc:sldMk cId="2094331657" sldId="483"/>
        </pc:sldMkLst>
        <pc:spChg chg="mod ord">
          <ac:chgData name="Catherine Boddie" userId="e6bba637-c853-487c-806a-96399e582e97" providerId="ADAL" clId="{4BFF488D-B786-4859-A991-6065FF2F92DC}" dt="2025-09-18T15:10:58.526" v="2336" actId="242"/>
          <ac:spMkLst>
            <pc:docMk/>
            <pc:sldMk cId="2094331657" sldId="483"/>
            <ac:spMk id="2" creationId="{52B41DFD-A945-B539-834B-2D5EFD5502D9}"/>
          </ac:spMkLst>
        </pc:spChg>
        <pc:picChg chg="add mod ord">
          <ac:chgData name="Catherine Boddie" userId="e6bba637-c853-487c-806a-96399e582e97" providerId="ADAL" clId="{4BFF488D-B786-4859-A991-6065FF2F92DC}" dt="2025-09-18T15:10:17.798" v="2330" actId="1076"/>
          <ac:picMkLst>
            <pc:docMk/>
            <pc:sldMk cId="2094331657" sldId="483"/>
            <ac:picMk id="6" creationId="{192A5832-FB93-237B-91FA-90C569F00B80}"/>
          </ac:picMkLst>
        </pc:picChg>
      </pc:sldChg>
      <pc:sldChg chg="addSp modSp new mod">
        <pc:chgData name="Catherine Boddie" userId="e6bba637-c853-487c-806a-96399e582e97" providerId="ADAL" clId="{4BFF488D-B786-4859-A991-6065FF2F92DC}" dt="2025-09-08T23:41:21.955" v="1404" actId="1076"/>
        <pc:sldMkLst>
          <pc:docMk/>
          <pc:sldMk cId="3108379238" sldId="484"/>
        </pc:sldMkLst>
        <pc:spChg chg="mod">
          <ac:chgData name="Catherine Boddie" userId="e6bba637-c853-487c-806a-96399e582e97" providerId="ADAL" clId="{4BFF488D-B786-4859-A991-6065FF2F92DC}" dt="2025-09-08T23:39:58.385" v="1294" actId="208"/>
          <ac:spMkLst>
            <pc:docMk/>
            <pc:sldMk cId="3108379238" sldId="484"/>
            <ac:spMk id="2" creationId="{992147C0-8619-B505-DE6F-AB22AC450C83}"/>
          </ac:spMkLst>
        </pc:spChg>
        <pc:spChg chg="add mod">
          <ac:chgData name="Catherine Boddie" userId="e6bba637-c853-487c-806a-96399e582e97" providerId="ADAL" clId="{4BFF488D-B786-4859-A991-6065FF2F92DC}" dt="2025-09-08T23:41:21.955" v="1404" actId="1076"/>
          <ac:spMkLst>
            <pc:docMk/>
            <pc:sldMk cId="3108379238" sldId="484"/>
            <ac:spMk id="3" creationId="{B25DB84B-4FFB-EE53-9266-3D9985AAE1DA}"/>
          </ac:spMkLst>
        </pc:spChg>
      </pc:sldChg>
      <pc:sldMasterChg chg="delSldLayout">
        <pc:chgData name="Catherine Boddie" userId="e6bba637-c853-487c-806a-96399e582e97" providerId="ADAL" clId="{4BFF488D-B786-4859-A991-6065FF2F92DC}" dt="2025-09-08T22:21:18.458" v="599" actId="47"/>
        <pc:sldMasterMkLst>
          <pc:docMk/>
          <pc:sldMasterMk cId="242394628" sldId="2147483648"/>
        </pc:sldMasterMkLst>
        <pc:sldLayoutChg chg="del">
          <pc:chgData name="Catherine Boddie" userId="e6bba637-c853-487c-806a-96399e582e97" providerId="ADAL" clId="{4BFF488D-B786-4859-A991-6065FF2F92DC}" dt="2025-09-08T22:21:18.458" v="599" actId="47"/>
          <pc:sldLayoutMkLst>
            <pc:docMk/>
            <pc:sldMasterMk cId="242394628" sldId="2147483648"/>
            <pc:sldLayoutMk cId="1040142212" sldId="2147483775"/>
          </pc:sldLayoutMkLst>
        </pc:sldLayoutChg>
      </pc:sldMasterChg>
    </pc:docChg>
  </pc:docChgLst>
  <pc:docChgLst>
    <pc:chgData name="Catherine Boddie" userId="S::cboddie@ald.lib.co.us::e6bba637-c853-487c-806a-96399e582e97" providerId="AD" clId="Web-{06B6785F-FC07-6BB5-8AA6-FDA7FDCAE6AC}"/>
    <pc:docChg chg="modSld">
      <pc:chgData name="Catherine Boddie" userId="S::cboddie@ald.lib.co.us::e6bba637-c853-487c-806a-96399e582e97" providerId="AD" clId="Web-{06B6785F-FC07-6BB5-8AA6-FDA7FDCAE6AC}" dt="2025-01-08T16:04:45.842" v="5" actId="20577"/>
      <pc:docMkLst>
        <pc:docMk/>
      </pc:docMkLst>
      <pc:sldChg chg="modSp">
        <pc:chgData name="Catherine Boddie" userId="S::cboddie@ald.lib.co.us::e6bba637-c853-487c-806a-96399e582e97" providerId="AD" clId="Web-{06B6785F-FC07-6BB5-8AA6-FDA7FDCAE6AC}" dt="2025-01-08T16:04:45.842" v="5" actId="20577"/>
        <pc:sldMkLst>
          <pc:docMk/>
          <pc:sldMk cId="2108254943" sldId="331"/>
        </pc:sldMkLst>
      </pc:sldChg>
    </pc:docChg>
  </pc:docChgLst>
  <pc:docChgLst>
    <pc:chgData name="RaineBo Thunder" userId="S::rthunder@ald.lib.co.us::2ff38cc0-728f-4136-bdae-2f1dc9e3fb24" providerId="AD" clId="Web-{FE5C1FCA-50C9-3D45-52C4-7D8D43ECCD40}"/>
    <pc:docChg chg="modSld">
      <pc:chgData name="RaineBo Thunder" userId="S::rthunder@ald.lib.co.us::2ff38cc0-728f-4136-bdae-2f1dc9e3fb24" providerId="AD" clId="Web-{FE5C1FCA-50C9-3D45-52C4-7D8D43ECCD40}" dt="2025-07-29T19:30:56.792" v="33" actId="1076"/>
      <pc:docMkLst>
        <pc:docMk/>
      </pc:docMkLst>
      <pc:sldChg chg="addSp delSp modSp">
        <pc:chgData name="RaineBo Thunder" userId="S::rthunder@ald.lib.co.us::2ff38cc0-728f-4136-bdae-2f1dc9e3fb24" providerId="AD" clId="Web-{FE5C1FCA-50C9-3D45-52C4-7D8D43ECCD40}" dt="2025-07-29T19:30:56.792" v="33" actId="1076"/>
        <pc:sldMkLst>
          <pc:docMk/>
          <pc:sldMk cId="319991766" sldId="411"/>
        </pc:sldMkLst>
      </pc:sldChg>
    </pc:docChg>
  </pc:docChgLst>
  <pc:docChgLst>
    <pc:chgData name="Haley Boden" userId="S::hboden@ald.lib.co.us::ea1ce414-7245-4149-8f64-2796f77e3191" providerId="AD" clId="Web-{673488F5-10F2-7AA6-528C-670C35C62106}"/>
    <pc:docChg chg="addSld modSld">
      <pc:chgData name="Haley Boden" userId="S::hboden@ald.lib.co.us::ea1ce414-7245-4149-8f64-2796f77e3191" providerId="AD" clId="Web-{673488F5-10F2-7AA6-528C-670C35C62106}" dt="2025-02-21T22:27:21.721" v="4"/>
      <pc:docMkLst>
        <pc:docMk/>
      </pc:docMkLst>
      <pc:sldChg chg="addSp delSp modSp">
        <pc:chgData name="Haley Boden" userId="S::hboden@ald.lib.co.us::ea1ce414-7245-4149-8f64-2796f77e3191" providerId="AD" clId="Web-{673488F5-10F2-7AA6-528C-670C35C62106}" dt="2025-02-21T22:22:54.488" v="2"/>
        <pc:sldMkLst>
          <pc:docMk/>
          <pc:sldMk cId="307605070" sldId="413"/>
        </pc:sldMkLst>
      </pc:sldChg>
      <pc:sldChg chg="addSp delSp modSp new">
        <pc:chgData name="Haley Boden" userId="S::hboden@ald.lib.co.us::ea1ce414-7245-4149-8f64-2796f77e3191" providerId="AD" clId="Web-{673488F5-10F2-7AA6-528C-670C35C62106}" dt="2025-02-21T22:27:21.721" v="4"/>
        <pc:sldMkLst>
          <pc:docMk/>
          <pc:sldMk cId="1673379095" sldId="414"/>
        </pc:sldMkLst>
      </pc:sldChg>
    </pc:docChg>
  </pc:docChgLst>
  <pc:docChgLst>
    <pc:chgData name="RaineBo Thunder" userId="S::rthunder@ald.lib.co.us::2ff38cc0-728f-4136-bdae-2f1dc9e3fb24" providerId="AD" clId="Web-{0A6D88DA-5AB9-A2A9-6698-5703ED96504B}"/>
    <pc:docChg chg="modSld">
      <pc:chgData name="RaineBo Thunder" userId="S::rthunder@ald.lib.co.us::2ff38cc0-728f-4136-bdae-2f1dc9e3fb24" providerId="AD" clId="Web-{0A6D88DA-5AB9-A2A9-6698-5703ED96504B}" dt="2025-07-18T20:11:17.547" v="10" actId="1076"/>
      <pc:docMkLst>
        <pc:docMk/>
      </pc:docMkLst>
      <pc:sldChg chg="addSp delSp modSp">
        <pc:chgData name="RaineBo Thunder" userId="S::rthunder@ald.lib.co.us::2ff38cc0-728f-4136-bdae-2f1dc9e3fb24" providerId="AD" clId="Web-{0A6D88DA-5AB9-A2A9-6698-5703ED96504B}" dt="2025-07-18T20:11:17.547" v="10" actId="1076"/>
        <pc:sldMkLst>
          <pc:docMk/>
          <pc:sldMk cId="319991766" sldId="411"/>
        </pc:sldMkLst>
      </pc:sldChg>
    </pc:docChg>
  </pc:docChgLst>
  <pc:docChgLst>
    <pc:chgData name="Catherine Boddie" userId="e6bba637-c853-487c-806a-96399e582e97" providerId="ADAL" clId="{165BE0DD-BC80-412E-94ED-0DBB6B80C6B9}"/>
    <pc:docChg chg="custSel modSld">
      <pc:chgData name="Catherine Boddie" userId="e6bba637-c853-487c-806a-96399e582e97" providerId="ADAL" clId="{165BE0DD-BC80-412E-94ED-0DBB6B80C6B9}" dt="2025-03-12T18:33:05.851" v="1" actId="729"/>
      <pc:docMkLst>
        <pc:docMk/>
      </pc:docMkLst>
      <pc:sldChg chg="mod modShow">
        <pc:chgData name="Catherine Boddie" userId="e6bba637-c853-487c-806a-96399e582e97" providerId="ADAL" clId="{165BE0DD-BC80-412E-94ED-0DBB6B80C6B9}" dt="2025-03-12T18:33:05.851" v="1" actId="729"/>
        <pc:sldMkLst>
          <pc:docMk/>
          <pc:sldMk cId="2108254943" sldId="331"/>
        </pc:sldMkLst>
      </pc:sldChg>
      <pc:sldChg chg="delSp mod">
        <pc:chgData name="Catherine Boddie" userId="e6bba637-c853-487c-806a-96399e582e97" providerId="ADAL" clId="{165BE0DD-BC80-412E-94ED-0DBB6B80C6B9}" dt="2025-03-12T16:43:05.633" v="0" actId="478"/>
        <pc:sldMkLst>
          <pc:docMk/>
          <pc:sldMk cId="1064784477" sldId="415"/>
        </pc:sldMkLst>
      </pc:sldChg>
    </pc:docChg>
  </pc:docChgLst>
  <pc:docChgLst>
    <pc:chgData name="Catherine Boddie" userId="e6bba637-c853-487c-806a-96399e582e97" providerId="ADAL" clId="{BA7F62C7-33B5-48C4-A879-F70796B49AB5}"/>
    <pc:docChg chg="undo custSel delSld modSld">
      <pc:chgData name="Catherine Boddie" userId="e6bba637-c853-487c-806a-96399e582e97" providerId="ADAL" clId="{BA7F62C7-33B5-48C4-A879-F70796B49AB5}" dt="2025-01-24T17:50:16.120" v="64" actId="20577"/>
      <pc:docMkLst>
        <pc:docMk/>
      </pc:docMkLst>
      <pc:sldChg chg="del">
        <pc:chgData name="Catherine Boddie" userId="e6bba637-c853-487c-806a-96399e582e97" providerId="ADAL" clId="{BA7F62C7-33B5-48C4-A879-F70796B49AB5}" dt="2025-01-24T17:49:23.216" v="35" actId="47"/>
        <pc:sldMkLst>
          <pc:docMk/>
          <pc:sldMk cId="1461825380" sldId="388"/>
        </pc:sldMkLst>
      </pc:sldChg>
      <pc:sldChg chg="modSp mod">
        <pc:chgData name="Catherine Boddie" userId="e6bba637-c853-487c-806a-96399e582e97" providerId="ADAL" clId="{BA7F62C7-33B5-48C4-A879-F70796B49AB5}" dt="2025-01-24T17:49:00.813" v="34" actId="20577"/>
        <pc:sldMkLst>
          <pc:docMk/>
          <pc:sldMk cId="3237488335" sldId="408"/>
        </pc:sldMkLst>
      </pc:sldChg>
      <pc:sldChg chg="modSp mod">
        <pc:chgData name="Catherine Boddie" userId="e6bba637-c853-487c-806a-96399e582e97" providerId="ADAL" clId="{BA7F62C7-33B5-48C4-A879-F70796B49AB5}" dt="2025-01-24T17:50:16.120" v="64" actId="20577"/>
        <pc:sldMkLst>
          <pc:docMk/>
          <pc:sldMk cId="4196313989" sldId="412"/>
        </pc:sldMkLst>
      </pc:sldChg>
    </pc:docChg>
  </pc:docChgLst>
  <pc:docChgLst>
    <pc:chgData name="Catherine Boddie" userId="S::cboddie@ald.lib.co.us::e6bba637-c853-487c-806a-96399e582e97" providerId="AD" clId="Web-{D4E14F17-F44F-032F-0CF2-12B83B5D117A}"/>
    <pc:docChg chg="modSld">
      <pc:chgData name="Catherine Boddie" userId="S::cboddie@ald.lib.co.us::e6bba637-c853-487c-806a-96399e582e97" providerId="AD" clId="Web-{D4E14F17-F44F-032F-0CF2-12B83B5D117A}" dt="2024-09-17T18:52:10.093" v="0" actId="20577"/>
      <pc:docMkLst>
        <pc:docMk/>
      </pc:docMkLst>
      <pc:sldChg chg="modSp">
        <pc:chgData name="Catherine Boddie" userId="S::cboddie@ald.lib.co.us::e6bba637-c853-487c-806a-96399e582e97" providerId="AD" clId="Web-{D4E14F17-F44F-032F-0CF2-12B83B5D117A}" dt="2024-09-17T18:52:10.093" v="0" actId="20577"/>
        <pc:sldMkLst>
          <pc:docMk/>
          <pc:sldMk cId="648779161" sldId="404"/>
        </pc:sldMkLst>
      </pc:sldChg>
    </pc:docChg>
  </pc:docChgLst>
  <pc:docChgLst>
    <pc:chgData name="Serita Patel" userId="S::spatel@ald.lib.co.us::53de3756-6056-4aae-805b-5ffa7222ad02" providerId="AD" clId="Web-{E4EC00EF-E729-659E-3083-034B71D7C51E}"/>
    <pc:docChg chg="modSld">
      <pc:chgData name="Serita Patel" userId="S::spatel@ald.lib.co.us::53de3756-6056-4aae-805b-5ffa7222ad02" providerId="AD" clId="Web-{E4EC00EF-E729-659E-3083-034B71D7C51E}" dt="2025-08-05T16:48:15.080" v="125" actId="1076"/>
      <pc:docMkLst>
        <pc:docMk/>
      </pc:docMkLst>
      <pc:sldChg chg="addSp delSp modSp">
        <pc:chgData name="Serita Patel" userId="S::spatel@ald.lib.co.us::53de3756-6056-4aae-805b-5ffa7222ad02" providerId="AD" clId="Web-{E4EC00EF-E729-659E-3083-034B71D7C51E}" dt="2025-08-05T16:48:15.080" v="125" actId="1076"/>
        <pc:sldMkLst>
          <pc:docMk/>
          <pc:sldMk cId="307605070" sldId="413"/>
        </pc:sldMkLst>
      </pc:sldChg>
    </pc:docChg>
  </pc:docChgLst>
  <pc:docChgLst>
    <pc:chgData name="Haley Boden" userId="S::hboden@ald.lib.co.us::ea1ce414-7245-4149-8f64-2796f77e3191" providerId="AD" clId="Web-{7B0CCCFF-3D97-4563-D631-9E15573A7746}"/>
    <pc:docChg chg="modSld">
      <pc:chgData name="Haley Boden" userId="S::hboden@ald.lib.co.us::ea1ce414-7245-4149-8f64-2796f77e3191" providerId="AD" clId="Web-{7B0CCCFF-3D97-4563-D631-9E15573A7746}" dt="2025-03-12T19:02:26.710" v="8" actId="1076"/>
      <pc:docMkLst>
        <pc:docMk/>
      </pc:docMkLst>
      <pc:sldChg chg="addSp modSp">
        <pc:chgData name="Haley Boden" userId="S::hboden@ald.lib.co.us::ea1ce414-7245-4149-8f64-2796f77e3191" providerId="AD" clId="Web-{7B0CCCFF-3D97-4563-D631-9E15573A7746}" dt="2025-03-12T19:02:26.710" v="8" actId="1076"/>
        <pc:sldMkLst>
          <pc:docMk/>
          <pc:sldMk cId="1064784477" sldId="415"/>
        </pc:sldMkLst>
      </pc:sldChg>
    </pc:docChg>
  </pc:docChgLst>
  <pc:docChgLst>
    <pc:chgData name="Catherine Boddie" userId="e6bba637-c853-487c-806a-96399e582e97" providerId="ADAL" clId="{B6823E48-C91A-44E0-ACA5-6A031A3ED59A}"/>
    <pc:docChg chg="undo custSel addSld delSld modSld sldOrd">
      <pc:chgData name="Catherine Boddie" userId="e6bba637-c853-487c-806a-96399e582e97" providerId="ADAL" clId="{B6823E48-C91A-44E0-ACA5-6A031A3ED59A}" dt="2025-01-14T01:13:07.069" v="328" actId="20577"/>
      <pc:docMkLst>
        <pc:docMk/>
      </pc:docMkLst>
      <pc:sldChg chg="addSp delSp modSp mod">
        <pc:chgData name="Catherine Boddie" userId="e6bba637-c853-487c-806a-96399e582e97" providerId="ADAL" clId="{B6823E48-C91A-44E0-ACA5-6A031A3ED59A}" dt="2025-01-14T00:28:25.832" v="92" actId="478"/>
        <pc:sldMkLst>
          <pc:docMk/>
          <pc:sldMk cId="866823408" sldId="334"/>
        </pc:sldMkLst>
      </pc:sldChg>
      <pc:sldChg chg="modSp mod">
        <pc:chgData name="Catherine Boddie" userId="e6bba637-c853-487c-806a-96399e582e97" providerId="ADAL" clId="{B6823E48-C91A-44E0-ACA5-6A031A3ED59A}" dt="2025-01-13T23:30:43.937" v="0" actId="1076"/>
        <pc:sldMkLst>
          <pc:docMk/>
          <pc:sldMk cId="1010175339" sldId="380"/>
        </pc:sldMkLst>
      </pc:sldChg>
      <pc:sldChg chg="del">
        <pc:chgData name="Catherine Boddie" userId="e6bba637-c853-487c-806a-96399e582e97" providerId="ADAL" clId="{B6823E48-C91A-44E0-ACA5-6A031A3ED59A}" dt="2025-01-14T00:20:14.857" v="90" actId="2696"/>
        <pc:sldMkLst>
          <pc:docMk/>
          <pc:sldMk cId="4193746307" sldId="383"/>
        </pc:sldMkLst>
      </pc:sldChg>
      <pc:sldChg chg="delSp del mod">
        <pc:chgData name="Catherine Boddie" userId="e6bba637-c853-487c-806a-96399e582e97" providerId="ADAL" clId="{B6823E48-C91A-44E0-ACA5-6A031A3ED59A}" dt="2025-01-13T23:32:56.307" v="3" actId="47"/>
        <pc:sldMkLst>
          <pc:docMk/>
          <pc:sldMk cId="2286168235" sldId="384"/>
        </pc:sldMkLst>
      </pc:sldChg>
      <pc:sldChg chg="modSp mod">
        <pc:chgData name="Catherine Boddie" userId="e6bba637-c853-487c-806a-96399e582e97" providerId="ADAL" clId="{B6823E48-C91A-44E0-ACA5-6A031A3ED59A}" dt="2025-01-14T01:13:07.069" v="328" actId="20577"/>
        <pc:sldMkLst>
          <pc:docMk/>
          <pc:sldMk cId="1461825380" sldId="388"/>
        </pc:sldMkLst>
      </pc:sldChg>
      <pc:sldChg chg="delSp del mod">
        <pc:chgData name="Catherine Boddie" userId="e6bba637-c853-487c-806a-96399e582e97" providerId="ADAL" clId="{B6823E48-C91A-44E0-ACA5-6A031A3ED59A}" dt="2025-01-13T23:36:56.788" v="5" actId="47"/>
        <pc:sldMkLst>
          <pc:docMk/>
          <pc:sldMk cId="1981798864" sldId="389"/>
        </pc:sldMkLst>
      </pc:sldChg>
      <pc:sldChg chg="add del">
        <pc:chgData name="Catherine Boddie" userId="e6bba637-c853-487c-806a-96399e582e97" providerId="ADAL" clId="{B6823E48-C91A-44E0-ACA5-6A031A3ED59A}" dt="2025-01-14T01:05:44.259" v="323"/>
        <pc:sldMkLst>
          <pc:docMk/>
          <pc:sldMk cId="898383986" sldId="394"/>
        </pc:sldMkLst>
      </pc:sldChg>
      <pc:sldChg chg="addSp delSp modSp mod modClrScheme chgLayout">
        <pc:chgData name="Catherine Boddie" userId="e6bba637-c853-487c-806a-96399e582e97" providerId="ADAL" clId="{B6823E48-C91A-44E0-ACA5-6A031A3ED59A}" dt="2025-01-14T01:01:37.674" v="322" actId="208"/>
        <pc:sldMkLst>
          <pc:docMk/>
          <pc:sldMk cId="846222723" sldId="396"/>
        </pc:sldMkLst>
      </pc:sldChg>
      <pc:sldChg chg="addSp delSp modSp mod">
        <pc:chgData name="Catherine Boddie" userId="e6bba637-c853-487c-806a-96399e582e97" providerId="ADAL" clId="{B6823E48-C91A-44E0-ACA5-6A031A3ED59A}" dt="2025-01-14T00:39:22.154" v="258" actId="1076"/>
        <pc:sldMkLst>
          <pc:docMk/>
          <pc:sldMk cId="3325607205" sldId="398"/>
        </pc:sldMkLst>
      </pc:sldChg>
      <pc:sldChg chg="del">
        <pc:chgData name="Catherine Boddie" userId="e6bba637-c853-487c-806a-96399e582e97" providerId="ADAL" clId="{B6823E48-C91A-44E0-ACA5-6A031A3ED59A}" dt="2025-01-14T00:20:10.976" v="89" actId="2696"/>
        <pc:sldMkLst>
          <pc:docMk/>
          <pc:sldMk cId="23198751" sldId="401"/>
        </pc:sldMkLst>
      </pc:sldChg>
      <pc:sldChg chg="delSp del mod">
        <pc:chgData name="Catherine Boddie" userId="e6bba637-c853-487c-806a-96399e582e97" providerId="ADAL" clId="{B6823E48-C91A-44E0-ACA5-6A031A3ED59A}" dt="2025-01-14T00:09:46.514" v="84" actId="47"/>
        <pc:sldMkLst>
          <pc:docMk/>
          <pc:sldMk cId="2168281734" sldId="403"/>
        </pc:sldMkLst>
      </pc:sldChg>
      <pc:sldChg chg="modSp mod">
        <pc:chgData name="Catherine Boddie" userId="e6bba637-c853-487c-806a-96399e582e97" providerId="ADAL" clId="{B6823E48-C91A-44E0-ACA5-6A031A3ED59A}" dt="2025-01-14T00:19:26.474" v="88" actId="20577"/>
        <pc:sldMkLst>
          <pc:docMk/>
          <pc:sldMk cId="3237488335" sldId="408"/>
        </pc:sldMkLst>
      </pc:sldChg>
      <pc:sldChg chg="ord">
        <pc:chgData name="Catherine Boddie" userId="e6bba637-c853-487c-806a-96399e582e97" providerId="ADAL" clId="{B6823E48-C91A-44E0-ACA5-6A031A3ED59A}" dt="2025-01-14T00:59:00.819" v="321"/>
        <pc:sldMkLst>
          <pc:docMk/>
          <pc:sldMk cId="1162964872" sldId="410"/>
        </pc:sldMkLst>
      </pc:sldChg>
      <pc:sldChg chg="addSp delSp modSp new mod">
        <pc:chgData name="Catherine Boddie" userId="e6bba637-c853-487c-806a-96399e582e97" providerId="ADAL" clId="{B6823E48-C91A-44E0-ACA5-6A031A3ED59A}" dt="2025-01-14T00:57:26.871" v="317" actId="962"/>
        <pc:sldMkLst>
          <pc:docMk/>
          <pc:sldMk cId="319991766" sldId="411"/>
        </pc:sldMkLst>
      </pc:sldChg>
    </pc:docChg>
  </pc:docChgLst>
  <pc:docChgLst>
    <pc:chgData name="Catherine Boddie" userId="S::cboddie@ald.lib.co.us::e6bba637-c853-487c-806a-96399e582e97" providerId="AD" clId="Web-{3D02B216-F70F-B3E1-A494-63E1A6CBF69C}"/>
    <pc:docChg chg="modSld">
      <pc:chgData name="Catherine Boddie" userId="S::cboddie@ald.lib.co.us::e6bba637-c853-487c-806a-96399e582e97" providerId="AD" clId="Web-{3D02B216-F70F-B3E1-A494-63E1A6CBF69C}" dt="2025-02-05T20:47:01.216" v="7" actId="1076"/>
      <pc:docMkLst>
        <pc:docMk/>
      </pc:docMkLst>
    </pc:docChg>
  </pc:docChgLst>
  <pc:docChgLst>
    <pc:chgData name="Catherine Boddie" userId="S::cboddie@ald.lib.co.us::e6bba637-c853-487c-806a-96399e582e97" providerId="AD" clId="Web-{93943566-BA48-3BAA-D004-10277CB05C78}"/>
    <pc:docChg chg="modSld">
      <pc:chgData name="Catherine Boddie" userId="S::cboddie@ald.lib.co.us::e6bba637-c853-487c-806a-96399e582e97" providerId="AD" clId="Web-{93943566-BA48-3BAA-D004-10277CB05C78}" dt="2025-07-21T15:22:59.572" v="88" actId="20577"/>
      <pc:docMkLst>
        <pc:docMk/>
      </pc:docMkLst>
      <pc:sldChg chg="modSp">
        <pc:chgData name="Catherine Boddie" userId="S::cboddie@ald.lib.co.us::e6bba637-c853-487c-806a-96399e582e97" providerId="AD" clId="Web-{93943566-BA48-3BAA-D004-10277CB05C78}" dt="2025-07-21T15:22:59.572" v="88" actId="20577"/>
        <pc:sldMkLst>
          <pc:docMk/>
          <pc:sldMk cId="898383986" sldId="394"/>
        </pc:sldMkLst>
      </pc:sldChg>
    </pc:docChg>
  </pc:docChgLst>
  <pc:docChgLst>
    <pc:chgData name="Jonce Palmer" userId="S::jpalmer@ald.lib.co.us::f98580e2-0fa3-4df3-b48f-ef60f2e1eafa" providerId="AD" clId="Web-{2C1D9018-059C-3C82-4385-FA79CFFDC9D7}"/>
    <pc:docChg chg="modSld">
      <pc:chgData name="Jonce Palmer" userId="S::jpalmer@ald.lib.co.us::f98580e2-0fa3-4df3-b48f-ef60f2e1eafa" providerId="AD" clId="Web-{2C1D9018-059C-3C82-4385-FA79CFFDC9D7}" dt="2025-01-10T21:21:24.668" v="19"/>
      <pc:docMkLst>
        <pc:docMk/>
      </pc:docMkLst>
      <pc:sldChg chg="addSp delSp">
        <pc:chgData name="Jonce Palmer" userId="S::jpalmer@ald.lib.co.us::f98580e2-0fa3-4df3-b48f-ef60f2e1eafa" providerId="AD" clId="Web-{2C1D9018-059C-3C82-4385-FA79CFFDC9D7}" dt="2025-01-10T21:21:24.668" v="19"/>
        <pc:sldMkLst>
          <pc:docMk/>
          <pc:sldMk cId="2176460391" sldId="382"/>
        </pc:sldMkLst>
      </pc:sldChg>
      <pc:sldChg chg="mod modShow">
        <pc:chgData name="Jonce Palmer" userId="S::jpalmer@ald.lib.co.us::f98580e2-0fa3-4df3-b48f-ef60f2e1eafa" providerId="AD" clId="Web-{2C1D9018-059C-3C82-4385-FA79CFFDC9D7}" dt="2025-01-10T20:47:30.457" v="11"/>
        <pc:sldMkLst>
          <pc:docMk/>
          <pc:sldMk cId="4193746307" sldId="383"/>
        </pc:sldMkLst>
      </pc:sldChg>
      <pc:sldChg chg="addSp delSp modSp">
        <pc:chgData name="Jonce Palmer" userId="S::jpalmer@ald.lib.co.us::f98580e2-0fa3-4df3-b48f-ef60f2e1eafa" providerId="AD" clId="Web-{2C1D9018-059C-3C82-4385-FA79CFFDC9D7}" dt="2025-01-10T20:37:58.237" v="9"/>
        <pc:sldMkLst>
          <pc:docMk/>
          <pc:sldMk cId="846222723" sldId="396"/>
        </pc:sldMkLst>
      </pc:sldChg>
      <pc:sldChg chg="mod modShow">
        <pc:chgData name="Jonce Palmer" userId="S::jpalmer@ald.lib.co.us::f98580e2-0fa3-4df3-b48f-ef60f2e1eafa" providerId="AD" clId="Web-{2C1D9018-059C-3C82-4385-FA79CFFDC9D7}" dt="2025-01-10T20:45:51.222" v="10"/>
        <pc:sldMkLst>
          <pc:docMk/>
          <pc:sldMk cId="23198751" sldId="401"/>
        </pc:sldMkLst>
      </pc:sldChg>
    </pc:docChg>
  </pc:docChgLst>
  <pc:docChgLst>
    <pc:chgData name="Catherine Boddie" userId="S::cboddie@ald.lib.co.us::e6bba637-c853-487c-806a-96399e582e97" providerId="AD" clId="Web-{79DBE4A3-4AEB-8FB8-7374-EBE7C66AA47F}"/>
    <pc:docChg chg="modSld">
      <pc:chgData name="Catherine Boddie" userId="S::cboddie@ald.lib.co.us::e6bba637-c853-487c-806a-96399e582e97" providerId="AD" clId="Web-{79DBE4A3-4AEB-8FB8-7374-EBE7C66AA47F}" dt="2025-03-11T21:38:41.957" v="6" actId="1076"/>
      <pc:docMkLst>
        <pc:docMk/>
      </pc:docMkLst>
      <pc:sldChg chg="addSp delSp modSp">
        <pc:chgData name="Catherine Boddie" userId="S::cboddie@ald.lib.co.us::e6bba637-c853-487c-806a-96399e582e97" providerId="AD" clId="Web-{79DBE4A3-4AEB-8FB8-7374-EBE7C66AA47F}" dt="2025-03-11T21:38:41.957" v="6" actId="1076"/>
        <pc:sldMkLst>
          <pc:docMk/>
          <pc:sldMk cId="319991766" sldId="411"/>
        </pc:sldMkLst>
      </pc:sldChg>
    </pc:docChg>
  </pc:docChgLst>
  <pc:docChgLst>
    <pc:chgData name="Haley Boden" userId="S::hboden@ald.lib.co.us::ea1ce414-7245-4149-8f64-2796f77e3191" providerId="AD" clId="Web-{DB75460A-D267-99C5-6EBF-2719FE32533A}"/>
    <pc:docChg chg="addSld modSld">
      <pc:chgData name="Haley Boden" userId="S::hboden@ald.lib.co.us::ea1ce414-7245-4149-8f64-2796f77e3191" providerId="AD" clId="Web-{DB75460A-D267-99C5-6EBF-2719FE32533A}" dt="2025-03-12T15:17:57.960" v="34" actId="1076"/>
      <pc:docMkLst>
        <pc:docMk/>
      </pc:docMkLst>
      <pc:sldChg chg="addSp delSp modSp">
        <pc:chgData name="Haley Boden" userId="S::hboden@ald.lib.co.us::ea1ce414-7245-4149-8f64-2796f77e3191" providerId="AD" clId="Web-{DB75460A-D267-99C5-6EBF-2719FE32533A}" dt="2025-03-12T15:17:57.960" v="34" actId="1076"/>
        <pc:sldMkLst>
          <pc:docMk/>
          <pc:sldMk cId="1673379095" sldId="414"/>
        </pc:sldMkLst>
      </pc:sldChg>
      <pc:sldChg chg="addSp delSp modSp new">
        <pc:chgData name="Haley Boden" userId="S::hboden@ald.lib.co.us::ea1ce414-7245-4149-8f64-2796f77e3191" providerId="AD" clId="Web-{DB75460A-D267-99C5-6EBF-2719FE32533A}" dt="2025-03-12T15:17:54.273" v="33" actId="1076"/>
        <pc:sldMkLst>
          <pc:docMk/>
          <pc:sldMk cId="1064784477" sldId="415"/>
        </pc:sldMkLst>
      </pc:sldChg>
      <pc:sldChg chg="addSp delSp modSp new">
        <pc:chgData name="Haley Boden" userId="S::hboden@ald.lib.co.us::ea1ce414-7245-4149-8f64-2796f77e3191" providerId="AD" clId="Web-{DB75460A-D267-99C5-6EBF-2719FE32533A}" dt="2025-03-12T15:12:05.539" v="25"/>
        <pc:sldMkLst>
          <pc:docMk/>
          <pc:sldMk cId="16032645" sldId="416"/>
        </pc:sldMkLst>
      </pc:sldChg>
    </pc:docChg>
  </pc:docChgLst>
  <pc:docChgLst>
    <pc:chgData name="Serita Patel" userId="S::spatel@ald.lib.co.us::53de3756-6056-4aae-805b-5ffa7222ad02" providerId="AD" clId="Web-{0C8BC143-0E5A-5F09-6E52-5F9E6FE46A37}"/>
    <pc:docChg chg="modSld">
      <pc:chgData name="Serita Patel" userId="S::spatel@ald.lib.co.us::53de3756-6056-4aae-805b-5ffa7222ad02" providerId="AD" clId="Web-{0C8BC143-0E5A-5F09-6E52-5F9E6FE46A37}" dt="2025-08-07T18:00:49.667" v="0" actId="14100"/>
      <pc:docMkLst>
        <pc:docMk/>
      </pc:docMkLst>
      <pc:sldChg chg="modSp">
        <pc:chgData name="Serita Patel" userId="S::spatel@ald.lib.co.us::53de3756-6056-4aae-805b-5ffa7222ad02" providerId="AD" clId="Web-{0C8BC143-0E5A-5F09-6E52-5F9E6FE46A37}" dt="2025-08-07T18:00:49.667" v="0" actId="14100"/>
        <pc:sldMkLst>
          <pc:docMk/>
          <pc:sldMk cId="307605070" sldId="413"/>
        </pc:sldMkLst>
      </pc:sldChg>
    </pc:docChg>
  </pc:docChgLst>
  <pc:docChgLst>
    <pc:chgData name="Anush Balayan" userId="S::abalayan@ald.lib.co.us::3529484e-0fde-49a5-90c9-8f673cf05163" providerId="AD" clId="Web-{EE8A66AE-1B3C-0046-96A2-1470479CBE8E}"/>
    <pc:docChg chg="modSld">
      <pc:chgData name="Anush Balayan" userId="S::abalayan@ald.lib.co.us::3529484e-0fde-49a5-90c9-8f673cf05163" providerId="AD" clId="Web-{EE8A66AE-1B3C-0046-96A2-1470479CBE8E}" dt="2025-01-14T17:53:01.059" v="23" actId="14100"/>
      <pc:docMkLst>
        <pc:docMk/>
      </pc:docMkLst>
      <pc:sldChg chg="addSp delSp modSp">
        <pc:chgData name="Anush Balayan" userId="S::abalayan@ald.lib.co.us::3529484e-0fde-49a5-90c9-8f673cf05163" providerId="AD" clId="Web-{EE8A66AE-1B3C-0046-96A2-1470479CBE8E}" dt="2025-01-14T17:53:01.059" v="23" actId="14100"/>
        <pc:sldMkLst>
          <pc:docMk/>
          <pc:sldMk cId="319991766" sldId="411"/>
        </pc:sldMkLst>
      </pc:sldChg>
    </pc:docChg>
  </pc:docChgLst>
  <pc:docChgLst>
    <pc:chgData name="Catherine Boddie" userId="S::cboddie@ald.lib.co.us::e6bba637-c853-487c-806a-96399e582e97" providerId="AD" clId="Web-{F0FAB55E-B9D6-0AF3-B02D-D3D8905F6460}"/>
    <pc:docChg chg="delSld">
      <pc:chgData name="Catherine Boddie" userId="S::cboddie@ald.lib.co.us::e6bba637-c853-487c-806a-96399e582e97" providerId="AD" clId="Web-{F0FAB55E-B9D6-0AF3-B02D-D3D8905F6460}" dt="2024-08-30T20:53:30.339" v="4"/>
      <pc:docMkLst>
        <pc:docMk/>
      </pc:docMkLst>
      <pc:sldChg chg="del">
        <pc:chgData name="Catherine Boddie" userId="S::cboddie@ald.lib.co.us::e6bba637-c853-487c-806a-96399e582e97" providerId="AD" clId="Web-{F0FAB55E-B9D6-0AF3-B02D-D3D8905F6460}" dt="2024-08-30T20:53:06.292" v="0"/>
        <pc:sldMkLst>
          <pc:docMk/>
          <pc:sldMk cId="0" sldId="256"/>
        </pc:sldMkLst>
      </pc:sldChg>
      <pc:sldChg chg="del">
        <pc:chgData name="Catherine Boddie" userId="S::cboddie@ald.lib.co.us::e6bba637-c853-487c-806a-96399e582e97" providerId="AD" clId="Web-{F0FAB55E-B9D6-0AF3-B02D-D3D8905F6460}" dt="2024-08-30T20:53:13.839" v="1"/>
        <pc:sldMkLst>
          <pc:docMk/>
          <pc:sldMk cId="0" sldId="257"/>
        </pc:sldMkLst>
      </pc:sldChg>
      <pc:sldChg chg="del">
        <pc:chgData name="Catherine Boddie" userId="S::cboddie@ald.lib.co.us::e6bba637-c853-487c-806a-96399e582e97" providerId="AD" clId="Web-{F0FAB55E-B9D6-0AF3-B02D-D3D8905F6460}" dt="2024-08-30T20:53:14.370" v="2"/>
        <pc:sldMkLst>
          <pc:docMk/>
          <pc:sldMk cId="2573381783" sldId="297"/>
        </pc:sldMkLst>
      </pc:sldChg>
      <pc:sldChg chg="del">
        <pc:chgData name="Catherine Boddie" userId="S::cboddie@ald.lib.co.us::e6bba637-c853-487c-806a-96399e582e97" providerId="AD" clId="Web-{F0FAB55E-B9D6-0AF3-B02D-D3D8905F6460}" dt="2024-08-30T20:53:26.183" v="3"/>
        <pc:sldMkLst>
          <pc:docMk/>
          <pc:sldMk cId="3312588036" sldId="314"/>
        </pc:sldMkLst>
      </pc:sldChg>
      <pc:sldChg chg="del">
        <pc:chgData name="Catherine Boddie" userId="S::cboddie@ald.lib.co.us::e6bba637-c853-487c-806a-96399e582e97" providerId="AD" clId="Web-{F0FAB55E-B9D6-0AF3-B02D-D3D8905F6460}" dt="2024-08-30T20:53:30.339" v="4"/>
        <pc:sldMkLst>
          <pc:docMk/>
          <pc:sldMk cId="1109400801" sldId="32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CE57C-2058-4E43-BE3B-C2DC6B957C06}" type="datetimeFigureOut">
              <a:rPr lang="en-US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E944A-19D8-4E1A-B7EE-97769D6421C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4D3AE-C1E2-D554-7B86-72E94AEB5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FA304-FA36-84ED-479E-F76BFE188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2D8392-5FED-ABCF-D004-D6C1196A8B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480DE-9248-039C-BDC1-7640D40BB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B79E-78EC-0F45-8B74-1CC4EC893C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52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 fontAlgn="base"/>
            <a:r>
              <a:rPr 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Brain Science! </a:t>
            </a:r>
          </a:p>
          <a:p>
            <a:pPr rtl="0" fontAlgn="base"/>
            <a:r>
              <a:rPr 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 Jill Bolte Taylor Neuroanatomical Transformation of the Teenage Brain TEDx Youth video in handout </a:t>
            </a:r>
          </a:p>
          <a:p>
            <a:pPr rtl="0" fontAlgn="base"/>
            <a:r>
              <a:rPr 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Scientists have gotten very interested in researching what’s going on, neurologically, with teen brains. In terms of sheer intellectual power, the brain of an adolescent is a match for an adult’s. The capacity of a person to learn will never be greater than during adolescence  </a:t>
            </a:r>
          </a:p>
          <a:p>
            <a:pPr rtl="0" fontAlgn="base"/>
            <a:r>
              <a:rPr 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Teens, as a group, engage in high-risk behaviors more often than other age groups – why? Mortality rates jump between early &amp; late adolescence: death by injury rates between ages 15-19 are 6 times that of the rate between ages 10-14 </a:t>
            </a:r>
          </a:p>
          <a:p>
            <a:pPr rtl="0" fontAlgn="base"/>
            <a:r>
              <a:rPr 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there have been a number of studies in the past several years to look at differences between the ways adults and teens process information and make judgments.  </a:t>
            </a:r>
          </a:p>
          <a:p>
            <a:pPr rtl="0" fontAlgn="base"/>
            <a:r>
              <a:rPr 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Prefrontal cortex not fully developed and most decisions are made in amygdala  </a:t>
            </a:r>
          </a:p>
          <a:p>
            <a:pPr rtl="0" fontAlgn="base"/>
            <a:r>
              <a:rPr 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there </a:t>
            </a:r>
            <a:r>
              <a:rPr lang="en-US" sz="11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differences: teens’ brains </a:t>
            </a:r>
            <a:r>
              <a:rPr lang="en-US" sz="11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still developing </a:t>
            </a:r>
          </a:p>
          <a:p>
            <a:pPr rtl="0" fontAlgn="base"/>
            <a:r>
              <a:rPr 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of it like a toddler at baby </a:t>
            </a:r>
            <a:r>
              <a:rPr lang="en-US" sz="11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storytime</a:t>
            </a:r>
            <a:r>
              <a:rPr 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who has a meltdown – actions not always a deliberate choice </a:t>
            </a:r>
          </a:p>
          <a:p>
            <a:pPr rtl="0" fontAlgn="base"/>
            <a:r>
              <a:rPr 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Jill Bolte Taylor talks about the body’s giant pruning of the synapses in the brain during the teen years, meaning that they literally lose half their minds 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BC29DE6-026D-4327-91A0-C11B756CC1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2188" y="4632325"/>
            <a:ext cx="4111625" cy="3937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r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By [Name]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B8DAE80-E2F5-0D3E-A70C-218CD55F9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156523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FC60B689-C8A9-A61B-D8B0-5E1FBB4D1A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881743"/>
            <a:ext cx="7372350" cy="221252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End of </a:t>
            </a:r>
            <a:br>
              <a:rPr lang="en-US"/>
            </a:br>
            <a:r>
              <a:rPr lang="en-US"/>
              <a:t>presentation Message here</a:t>
            </a:r>
          </a:p>
        </p:txBody>
      </p:sp>
    </p:spTree>
    <p:extLst>
      <p:ext uri="{BB962C8B-B14F-4D97-AF65-F5344CB8AC3E}">
        <p14:creationId xmlns:p14="http://schemas.microsoft.com/office/powerpoint/2010/main" val="2741724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E7ED9A59-6318-45F0-8BBD-69B6B31670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7CF7EAFE-4562-4BFF-A8AB-F5B0A79AC4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13974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1F89EDE-97F8-4F9C-8E5F-39A06B0C6E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A73FC496-BF85-F81E-F388-7E1238539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57029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6C6EB8F-CB29-4B06-8062-38A3BC742D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14675BD0-CCA2-826F-4564-7B711FF140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8153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D37BC7B-12FC-46DB-B4A9-338F1C80F1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97EF35C4-F1F5-05D9-565E-8387912F2F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948882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AC235BF-5FDF-495B-8F5C-C3821DA67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1D70004E-DB29-7A27-2F9A-52C889F5B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782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en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57600A0-2302-48EE-B065-E9E55000FD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A2BDF3D1-F776-47E1-887B-054A27D45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20404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lue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E869AFA-6416-4204-82DB-31F66352BB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434ED00-3457-4CDC-3919-6AF87495F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37652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Orange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56D5DB7-E53A-4B18-892D-7E0F29CCAD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8283BA56-9A23-D86C-C955-50D3E7DA45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40484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ink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4CD5A2B-86D9-4A45-89FA-F272182F74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137779F4-CFE0-D977-3C2E-7CD463F66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7829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urpl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12DD1A3A-ECF3-4679-AAEB-CEBE44E45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9593" y="1396093"/>
            <a:ext cx="3249386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45BD111E-83A9-4EF1-82C6-D7D38B7AA7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35336" y="3245303"/>
            <a:ext cx="2060018" cy="2106385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915BD103-E582-7653-96B8-6007BBB867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45093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Purple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DD688FC-7EBB-49BF-A531-31CD315C6E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097E9FE-9E38-FF21-0D46-202A50545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35086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Red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48F8576-5C31-45C3-9ACA-26016714CE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D1CE12C-0D8A-A0E0-A9F9-7A801EDBE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50551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Teal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2C5F63B-A1D0-4D18-9001-5169783531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82485D6-5178-6A0B-A16E-07BAC8B79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87483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Yellow 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7F7449-E397-4A43-BAA0-62D7C5A7E6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8486630" cy="3576183"/>
          </a:xfrm>
          <a:prstGeom prst="rect">
            <a:avLst/>
          </a:prstGeom>
        </p:spPr>
        <p:txBody>
          <a:bodyPr lIns="0" tIns="0" rIns="0" bIns="0" numCol="2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9825B5B1-D5AD-57E8-30C8-1696A5FFD6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9500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728FF76-2CD9-4B01-BFEF-DA21D5149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6C74D5C3-BD31-4DE6-B386-44EA137E1C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629392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FFCFC1A-ACBD-4941-B8A9-68333ECAB2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C85EA84E-B151-4316-B4CF-CCB0317C2E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34101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73471580-584B-4DD9-88B6-7710E595DC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0FA2EDAA-D3CA-FD21-BB2E-F310CF9CB0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338568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9345677-B0F8-471E-82C9-523171652E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E5B433A5-7321-5326-1885-6A2CAB8CF0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157756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88DAFE6-1C8A-4446-9DDA-E76C59C5D2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B92E772E-6076-4C91-2A3D-5A24DC271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62283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5B9032F-B3F2-41B6-960F-0DF6E94C63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3CB8C81F-C4F0-0C05-8F95-B6ACB5CE5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9551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E1D61308-1ECE-48B3-BC21-87EEF4153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D76F5B4-1D0F-494F-A9D4-EC4E0900C7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2188" y="4632325"/>
            <a:ext cx="4111625" cy="3937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r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By [Name]</a:t>
            </a:r>
          </a:p>
        </p:txBody>
      </p:sp>
    </p:spTree>
    <p:extLst>
      <p:ext uri="{BB962C8B-B14F-4D97-AF65-F5344CB8AC3E}">
        <p14:creationId xmlns:p14="http://schemas.microsoft.com/office/powerpoint/2010/main" val="1714510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B04B6E8-0CB5-4EC1-ACAB-9358F6C1EF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2A32F094-67D3-BB89-4E23-A4FA09A252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00430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D27DE2B-6661-4DB1-B83E-505BF16E30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F44A6EEE-6C4F-92E8-75DF-04923BC17E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35279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Gree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3FB271A-39D5-4350-A5D0-8710DDA50A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1FCEB733-6A11-239D-00C9-F8730BB52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50492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Blu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FE082A5-5DEC-4EA1-9EDB-5F664A9CEB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E1B7E973-14C3-A573-C8AE-1D945F67B7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1538351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Oran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5411599-338F-4FEE-ABD6-6F16A2787E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F6F3DD59-5E01-D38B-CF84-D78C32B6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502270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Pi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F751A0B-F791-4E1D-8FCC-46E859D6C7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C3CA584-0818-70D9-1700-2D73A2750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081605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Side Spark - Purp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F021ED4-C27B-4BD8-8FBB-53CD18BACE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265945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4626369C-1B4F-A41B-65CF-5BE7CB42C7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45324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842460B-9BC9-47C6-B4CC-C69946075C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5A8AB65-172F-4F44-9A1F-8CBFD22EE08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E59504F3-BC2F-009E-5AAB-EF7DBEABF1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50208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AE542C2-7AE2-440E-9131-4D97C08B9E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29EA1A5-B3C6-40A4-BE28-ED4F5A6DFCE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9A12501-7C07-F16B-D7F3-0275C2A3F2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60615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1B03681-0A2A-4740-B52C-2C39518DF9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AD3ACA4-C19E-4E6E-BD9E-DC8DB8988DB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29FD9E37-2325-1A33-EC21-6324BFD97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2302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eal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95B50169-D160-4302-8E9A-6208CE445E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9593" y="1396093"/>
            <a:ext cx="3249386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A582D4A9-B5EC-4F04-81A0-51E1CC18A9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35336" y="3245303"/>
            <a:ext cx="2060018" cy="2106385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AFBF170A-050E-CD76-9342-6B969E3185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2862043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11A4400-4E9E-41E7-B867-3AE10E83B7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C330946-E27B-44C4-A89B-9C5FB66450B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97DA36F3-7CFF-53AA-DC2D-00E33876E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63289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E7840A7A-FEDC-41CC-A133-1A6862B778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72AC478-5CFC-4DD5-9481-E883A8A76F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CCAAE0E-BA33-8CD0-944A-7BADBE9FB8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95932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D3B6C568-9A41-4AAD-94C9-42AF3F2505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90707A6-9F04-4985-A50B-36D5107376C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049C52E6-0A93-926E-EA28-1D875EDA54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8489216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ABE3760-3933-4CDC-ADF8-5DE10CC464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1B94309-F7C6-4101-8C27-64F1BAC9015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E2F603AC-E035-9EBE-C0E4-0A8A41044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92097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Slide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3D140F3-8881-420E-AF53-BCFBADDFD5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3971781" cy="3576183"/>
          </a:xfrm>
          <a:prstGeom prst="rect">
            <a:avLst/>
          </a:prstGeom>
        </p:spPr>
        <p:txBody>
          <a:bodyPr lIns="0" tIns="0" rIns="0" bIns="0" numCol="1" spcCol="457200"/>
          <a:lstStyle>
            <a:lvl1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00F8717-5303-4662-B662-9644A4AC1EB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0" y="873579"/>
            <a:ext cx="4282023" cy="3923052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 lIns="0" tIns="0" rIns="91440" bIns="0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icon to add images and graphs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676F0DFC-A80C-C9FC-5A2E-7C7FADD70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173812"/>
            <a:ext cx="8486630" cy="622601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48454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>
            <a:extLst>
              <a:ext uri="{FF2B5EF4-FFF2-40B4-BE49-F238E27FC236}">
                <a16:creationId xmlns:a16="http://schemas.microsoft.com/office/drawing/2014/main" id="{E1C729DA-DA19-44FC-A9DC-3E48FC3567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20321099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770763DF-CE93-7809-70C8-6FDD59B8EA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2333414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107A0C7B-85E8-57D2-FE90-0F96824B5F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40874802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D043857A-1A45-CF36-3476-9F15250000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1817474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7764FB8E-CB68-E19A-A86B-0385B96C4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2692237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70B8A-A230-4A9C-BD13-465398839E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2188" y="4632325"/>
            <a:ext cx="4111625" cy="393700"/>
          </a:xfrm>
          <a:prstGeom prst="rect">
            <a:avLst/>
          </a:prstGeom>
        </p:spPr>
        <p:txBody>
          <a:bodyPr lIns="0" tIns="0" rIns="0" bIns="0" anchor="ctr" anchorCtr="1"/>
          <a:lstStyle>
            <a:lvl1pPr marL="0" indent="0" algn="r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By [Name]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566B3267-FB97-F6DE-15B1-DF670D5675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11152137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ABDF8369-AF49-82B3-857F-9E20003B5F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37079679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Te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C04B3708-7EDE-4543-66AE-7391254F9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281" y="1224643"/>
            <a:ext cx="7923439" cy="2694215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Divider title Here</a:t>
            </a:r>
          </a:p>
        </p:txBody>
      </p:sp>
    </p:spTree>
    <p:extLst>
      <p:ext uri="{BB962C8B-B14F-4D97-AF65-F5344CB8AC3E}">
        <p14:creationId xmlns:p14="http://schemas.microsoft.com/office/powerpoint/2010/main" val="31115097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DC7837-A5AA-4D29-A908-B970A29C8076}"/>
              </a:ext>
            </a:extLst>
          </p:cNvPr>
          <p:cNvSpPr/>
          <p:nvPr userDrawn="1"/>
        </p:nvSpPr>
        <p:spPr>
          <a:xfrm>
            <a:off x="4220936" y="1"/>
            <a:ext cx="4980213" cy="5143500"/>
          </a:xfrm>
          <a:prstGeom prst="rect">
            <a:avLst/>
          </a:prstGeom>
          <a:solidFill>
            <a:srgbClr val="0068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3AA9A-5754-496C-9CAD-998B5098E782}"/>
              </a:ext>
            </a:extLst>
          </p:cNvPr>
          <p:cNvSpPr/>
          <p:nvPr userDrawn="1"/>
        </p:nvSpPr>
        <p:spPr>
          <a:xfrm>
            <a:off x="4163787" y="-1"/>
            <a:ext cx="571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CB40AB-BB6C-4F77-A5F6-7B9E21C2A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A6A7105-B1B4-4380-B74D-655E28D2FC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62" y="575469"/>
            <a:ext cx="3992562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793860D-8836-42F6-B956-C59392FCFE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8844" y="520701"/>
            <a:ext cx="3061606" cy="4102099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4002782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3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E9902AD-3A81-4073-9746-9EC0A1EE16C7}"/>
              </a:ext>
            </a:extLst>
          </p:cNvPr>
          <p:cNvSpPr/>
          <p:nvPr userDrawn="1"/>
        </p:nvSpPr>
        <p:spPr>
          <a:xfrm>
            <a:off x="0" y="1"/>
            <a:ext cx="9201149" cy="947056"/>
          </a:xfrm>
          <a:prstGeom prst="rect">
            <a:avLst/>
          </a:prstGeom>
          <a:solidFill>
            <a:srgbClr val="0068A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9">
            <a:extLst>
              <a:ext uri="{FF2B5EF4-FFF2-40B4-BE49-F238E27FC236}">
                <a16:creationId xmlns:a16="http://schemas.microsoft.com/office/drawing/2014/main" id="{16BB623D-460C-48E9-BA52-4C8473ADF4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04" y="129099"/>
            <a:ext cx="8501453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3CF2AAB-F973-477C-8BB7-B505F46EC2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431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475DD93-4F19-4BE6-A980-EB29BBAE756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63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3DB7340-79A6-4A8B-9BB4-F0395A40753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0095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3305547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360CA5-D3F6-47C8-8942-BEB8BADE2635}"/>
              </a:ext>
            </a:extLst>
          </p:cNvPr>
          <p:cNvSpPr/>
          <p:nvPr userDrawn="1"/>
        </p:nvSpPr>
        <p:spPr>
          <a:xfrm>
            <a:off x="4220936" y="1"/>
            <a:ext cx="4980213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A762D4-A3C7-4FD7-AF2C-F686699EC7A2}"/>
              </a:ext>
            </a:extLst>
          </p:cNvPr>
          <p:cNvSpPr/>
          <p:nvPr userDrawn="1"/>
        </p:nvSpPr>
        <p:spPr>
          <a:xfrm>
            <a:off x="4163787" y="-1"/>
            <a:ext cx="571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6E91072-54F6-490E-AB4E-0B965AB898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1C16E0F4-1DD6-459C-86EC-19BF6A229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62" y="575469"/>
            <a:ext cx="3992562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E8FBD4D-BD00-407E-AD46-DE47D80FBF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8844" y="520701"/>
            <a:ext cx="3061606" cy="4102099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24587152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3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796560C-7AF3-4145-B287-6DE8401F2EC6}"/>
              </a:ext>
            </a:extLst>
          </p:cNvPr>
          <p:cNvSpPr/>
          <p:nvPr userDrawn="1"/>
        </p:nvSpPr>
        <p:spPr>
          <a:xfrm>
            <a:off x="0" y="1"/>
            <a:ext cx="9201149" cy="94705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48168C62-F4F8-48DD-A9C7-38B851151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05" y="129099"/>
            <a:ext cx="8437658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8F6C65C-FA6C-4042-BCC7-B3D8CC1424E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431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B56BF41-BEA3-4DCA-95EE-608DABCC4C0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63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6FE8701-1F0E-4739-8E94-0A147555BD4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0095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33360519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0F9A13-FDB5-41CD-B9F2-48A7CFF79067}"/>
              </a:ext>
            </a:extLst>
          </p:cNvPr>
          <p:cNvSpPr/>
          <p:nvPr userDrawn="1"/>
        </p:nvSpPr>
        <p:spPr>
          <a:xfrm>
            <a:off x="4220936" y="1"/>
            <a:ext cx="4980213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F2FACE-A647-4910-9664-9D26143FDE77}"/>
              </a:ext>
            </a:extLst>
          </p:cNvPr>
          <p:cNvSpPr/>
          <p:nvPr userDrawn="1"/>
        </p:nvSpPr>
        <p:spPr>
          <a:xfrm>
            <a:off x="4163787" y="-1"/>
            <a:ext cx="571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2376D93-BE9B-4F2A-87D6-D66CA587F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FB3030E0-9CCF-4A3D-BBA6-00A747CE28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62" y="575469"/>
            <a:ext cx="3992562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AC616C6-2CF6-4BE8-A345-BB6F225DBC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8844" y="520701"/>
            <a:ext cx="3061606" cy="4102099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36561007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3 - 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7816DF-D700-4B0C-8AA8-A22F2DA0BEBE}"/>
              </a:ext>
            </a:extLst>
          </p:cNvPr>
          <p:cNvSpPr/>
          <p:nvPr userDrawn="1"/>
        </p:nvSpPr>
        <p:spPr>
          <a:xfrm>
            <a:off x="0" y="1"/>
            <a:ext cx="9201149" cy="94705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68C92C6C-F4A0-4930-8B02-D6D2C61AE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04" y="129099"/>
            <a:ext cx="8341965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F20C4FD-BCFA-48A3-9344-BD4994D0BC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431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BC4B9D63-9ED7-4BCF-BA8A-ABB53BA8D66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63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533B500E-07C5-486A-9E59-0088343B9C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0095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2205856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7139E7-B37E-4AA9-BE08-3D42C2010A99}"/>
              </a:ext>
            </a:extLst>
          </p:cNvPr>
          <p:cNvSpPr/>
          <p:nvPr userDrawn="1"/>
        </p:nvSpPr>
        <p:spPr>
          <a:xfrm>
            <a:off x="4220936" y="1"/>
            <a:ext cx="4980213" cy="5143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9FF74B-78B5-488C-8B86-28B26AAF997B}"/>
              </a:ext>
            </a:extLst>
          </p:cNvPr>
          <p:cNvSpPr/>
          <p:nvPr userDrawn="1"/>
        </p:nvSpPr>
        <p:spPr>
          <a:xfrm>
            <a:off x="4163787" y="-1"/>
            <a:ext cx="57149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6323EDB-AC28-46FF-BBE5-685C0AEDEC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9">
            <a:extLst>
              <a:ext uri="{FF2B5EF4-FFF2-40B4-BE49-F238E27FC236}">
                <a16:creationId xmlns:a16="http://schemas.microsoft.com/office/drawing/2014/main" id="{4D6F9E1B-E3B9-4FF2-825B-D94FA3A879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2662" y="575469"/>
            <a:ext cx="3992562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7603611-5AE3-415B-8501-9AF6B55F527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38844" y="520701"/>
            <a:ext cx="3061606" cy="4102099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8983944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 Recommendation 3 - Pi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25D0D3-8182-4A3F-ABB9-2E3EE96D2CA7}"/>
              </a:ext>
            </a:extLst>
          </p:cNvPr>
          <p:cNvSpPr/>
          <p:nvPr userDrawn="1"/>
        </p:nvSpPr>
        <p:spPr>
          <a:xfrm>
            <a:off x="0" y="1"/>
            <a:ext cx="9201149" cy="94705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2ABD031E-0B29-4606-B903-F93DD4BD0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2304" y="129099"/>
            <a:ext cx="8501453" cy="692944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3F46C82-33BD-4DAE-AB81-A40D5DDA40B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1431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E24AE29-EB86-4C46-8740-7276947CF47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95763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0A4659BD-6AFC-49DB-91D5-F4C0DA29BB3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0095" y="1318419"/>
            <a:ext cx="2352474" cy="3376045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image icon to Add book cover</a:t>
            </a:r>
          </a:p>
        </p:txBody>
      </p:sp>
    </p:spTree>
    <p:extLst>
      <p:ext uri="{BB962C8B-B14F-4D97-AF65-F5344CB8AC3E}">
        <p14:creationId xmlns:p14="http://schemas.microsoft.com/office/powerpoint/2010/main" val="384592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Blu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B612A075-D202-4DF0-AC5D-C2755CB7FE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39593" y="1396093"/>
            <a:ext cx="3249386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3FD9017-7FB5-449D-B58D-924422A4080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35336" y="3245303"/>
            <a:ext cx="2060018" cy="2106385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869AF7FD-B946-56D4-FB1C-26FB6F857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379" y="693964"/>
            <a:ext cx="6947807" cy="23186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4885070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92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DC0770-53A1-4086-920F-04F6DAB67F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25786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76B282E-A3AA-423C-9087-77FA618E7B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257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43FC50AC-C21E-4948-91C3-3B00D5499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64892"/>
            <a:ext cx="4572000" cy="25786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136C92A-FB84-4734-BF60-B4F59B8A91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0" y="2564892"/>
            <a:ext cx="4572000" cy="257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88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BDC0770-53A1-4086-920F-04F6DAB67F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192236" cy="322489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76B282E-A3AA-423C-9087-77FA618E7B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2236" y="-1"/>
            <a:ext cx="5951764" cy="32248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43FC50AC-C21E-4948-91C3-3B00D5499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224892"/>
            <a:ext cx="3192236" cy="191860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136C92A-FB84-4734-BF60-B4F59B8A91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92236" y="3224892"/>
            <a:ext cx="5951764" cy="191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622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A656B2C-D05D-45BD-8C31-4374E73826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90559"/>
            <a:ext cx="2898321" cy="3330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C5F8FB-04F5-4778-A723-C642A07B5D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04708" y="3494314"/>
            <a:ext cx="2898321" cy="1649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8D0A0F1-8004-4851-9A86-8F846970EE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5681" y="0"/>
            <a:ext cx="2898321" cy="3494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72AD976-2433-4226-9D3C-42C98E63AF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898321" y="0"/>
            <a:ext cx="2367643" cy="1649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AA84A2-C0FD-4117-AA47-122B224D0E70}"/>
              </a:ext>
            </a:extLst>
          </p:cNvPr>
          <p:cNvSpPr/>
          <p:nvPr userDrawn="1"/>
        </p:nvSpPr>
        <p:spPr>
          <a:xfrm>
            <a:off x="0" y="0"/>
            <a:ext cx="2898319" cy="890559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786E2A-66A0-4A59-88A3-DD286F503BD6}"/>
              </a:ext>
            </a:extLst>
          </p:cNvPr>
          <p:cNvSpPr/>
          <p:nvPr userDrawn="1"/>
        </p:nvSpPr>
        <p:spPr>
          <a:xfrm>
            <a:off x="0" y="4220937"/>
            <a:ext cx="2898319" cy="92256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99EEC4-EEC0-4C6D-BDF4-029533E37210}"/>
              </a:ext>
            </a:extLst>
          </p:cNvPr>
          <p:cNvSpPr/>
          <p:nvPr userDrawn="1"/>
        </p:nvSpPr>
        <p:spPr>
          <a:xfrm>
            <a:off x="2898319" y="3494313"/>
            <a:ext cx="2106388" cy="1649187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A81E3AB-E065-4E12-BBC6-3F151DBF658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98318" y="1649186"/>
            <a:ext cx="3347358" cy="1845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F4D117-C5B7-466E-A66F-18F2C07DCBB7}"/>
              </a:ext>
            </a:extLst>
          </p:cNvPr>
          <p:cNvSpPr/>
          <p:nvPr userDrawn="1"/>
        </p:nvSpPr>
        <p:spPr>
          <a:xfrm>
            <a:off x="5265964" y="-3"/>
            <a:ext cx="979712" cy="16491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51BBC2-8796-478E-9BC8-159B09FB7015}"/>
              </a:ext>
            </a:extLst>
          </p:cNvPr>
          <p:cNvSpPr/>
          <p:nvPr userDrawn="1"/>
        </p:nvSpPr>
        <p:spPr>
          <a:xfrm>
            <a:off x="7903034" y="3494312"/>
            <a:ext cx="1240960" cy="16491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595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E6DCFAA-4A3C-4408-ADD7-21E6A65621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5872" y="375557"/>
            <a:ext cx="3853543" cy="3834178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DC85B0FC-4A5B-42AE-873F-DCE5243239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9828" y="1338943"/>
            <a:ext cx="2952209" cy="3018658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7A38F89F-9C51-4183-BFAB-8F79B038D2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9698" y="2449286"/>
            <a:ext cx="2284076" cy="2228850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ADEBA548-05D0-48F9-B6AE-BBB81ACC72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3388" y="3026430"/>
            <a:ext cx="2614422" cy="2601284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A9E240EC-8B34-40ED-9CB4-A14330504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346869"/>
            <a:ext cx="4192216" cy="1392124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8958467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DFAB8B1D-C06B-4E02-AC28-BE5783EB30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5872" y="375557"/>
            <a:ext cx="3853543" cy="3834178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C88642D4-B717-460A-BCE8-D19D8DFF0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09828" y="1338943"/>
            <a:ext cx="2952209" cy="3018658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54F21AF4-9AAA-4E16-ACCE-5363F55F00F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9698" y="2449286"/>
            <a:ext cx="2284076" cy="2228850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DB6273EB-4B99-4F4A-958D-1DBF161E7A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33388" y="3026430"/>
            <a:ext cx="2614422" cy="2601284"/>
          </a:xfrm>
          <a:prstGeom prst="ellipse">
            <a:avLst/>
          </a:prstGeom>
          <a:noFill/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7A0FC032-CF51-46AE-88BF-CE23E5DAF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977" y="346869"/>
            <a:ext cx="4192216" cy="1392124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chemeClr val="tx1"/>
                </a:solidFill>
                <a:latin typeface="Nunito" pitchFamily="2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2261804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B6D8035E-7AA0-498C-B15D-7D2915389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9086" y="269421"/>
            <a:ext cx="3003221" cy="2988129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F4B938B6-AAC9-4E4D-9FA2-D4CA9A3D52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757" y="863287"/>
            <a:ext cx="3161889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CAD7C3E8-C76E-4E1A-8930-F6AAA6D689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80143" y="2979571"/>
            <a:ext cx="2614422" cy="2601284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896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5EE7C89-8B66-401A-91D0-16E4420E7B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59086" y="269421"/>
            <a:ext cx="3003221" cy="2988129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8E2F517F-C938-4958-9D07-E41EE2B739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757" y="863287"/>
            <a:ext cx="3161889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EC17E89F-1E25-4095-BB46-46986BF17A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80143" y="2979571"/>
            <a:ext cx="2614422" cy="2601284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395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9D0E1486-0E68-4DD0-BB47-34C26357E7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329" y="2343149"/>
            <a:ext cx="3003221" cy="2988129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1A49A35C-A8DD-4BC0-AC8D-93A867683E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6882" y="1238844"/>
            <a:ext cx="3161889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4224B769-BBB3-43DB-82A7-7960A0850A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0101" y="1042507"/>
            <a:ext cx="2614422" cy="2601284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483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">
            <a:extLst>
              <a:ext uri="{FF2B5EF4-FFF2-40B4-BE49-F238E27FC236}">
                <a16:creationId xmlns:a16="http://schemas.microsoft.com/office/drawing/2014/main" id="{EB3E1283-3AEA-4441-AE7B-199C1644AC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69329" y="2343149"/>
            <a:ext cx="3003221" cy="2988129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" name="Picture Placeholder 12">
            <a:extLst>
              <a:ext uri="{FF2B5EF4-FFF2-40B4-BE49-F238E27FC236}">
                <a16:creationId xmlns:a16="http://schemas.microsoft.com/office/drawing/2014/main" id="{5D2B00CD-798F-452F-B689-591B95EA156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6882" y="1238844"/>
            <a:ext cx="3161889" cy="3233057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3F02DAB4-58A9-42C6-953C-4FC27B5BA02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70101" y="1042507"/>
            <a:ext cx="2614422" cy="2601284"/>
          </a:xfrm>
          <a:prstGeom prst="ellipse">
            <a:avLst/>
          </a:prstGeom>
          <a:ln w="79375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96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3E8E4FFD-BA76-4D2E-83EC-A66E0B1B5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881743"/>
            <a:ext cx="7372350" cy="221252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End of </a:t>
            </a:r>
            <a:br>
              <a:rPr lang="en-US"/>
            </a:br>
            <a:r>
              <a:rPr lang="en-US"/>
              <a:t>presentation Message here</a:t>
            </a:r>
          </a:p>
        </p:txBody>
      </p:sp>
    </p:spTree>
    <p:extLst>
      <p:ext uri="{BB962C8B-B14F-4D97-AF65-F5344CB8AC3E}">
        <p14:creationId xmlns:p14="http://schemas.microsoft.com/office/powerpoint/2010/main" val="18612784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4DF7827-2F5D-4770-86A4-20AA51DA15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3605514-A215-48B4-B9AE-3CA940C1D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99083" y="4038037"/>
            <a:ext cx="4986219" cy="654876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/>
              <a:t>Picture with title</a:t>
            </a:r>
          </a:p>
        </p:txBody>
      </p:sp>
    </p:spTree>
    <p:extLst>
      <p:ext uri="{BB962C8B-B14F-4D97-AF65-F5344CB8AC3E}">
        <p14:creationId xmlns:p14="http://schemas.microsoft.com/office/powerpoint/2010/main" val="408208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vider -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22A001C-1EAB-480F-A90D-FF9D2EE4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0" y="1412421"/>
            <a:ext cx="4841421" cy="2318658"/>
          </a:xfrm>
          <a:prstGeom prst="rect">
            <a:avLst/>
          </a:prstGeom>
        </p:spPr>
        <p:txBody>
          <a:bodyPr lIns="0" tIns="0" rIns="0" bIns="0"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F04B798-D12C-45A2-B977-59E6D1224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84575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85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vider -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22A001C-1EAB-480F-A90D-FF9D2EE4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0" y="1412421"/>
            <a:ext cx="4841421" cy="2318658"/>
          </a:xfrm>
          <a:prstGeom prst="rect">
            <a:avLst/>
          </a:prstGeom>
        </p:spPr>
        <p:txBody>
          <a:bodyPr lIns="0" tIns="0" rIns="0" bIns="0"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F04B798-D12C-45A2-B977-59E6D1224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84575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912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vider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F22A001C-1EAB-480F-A90D-FF9D2EE49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0" y="1412421"/>
            <a:ext cx="4841421" cy="2318658"/>
          </a:xfrm>
          <a:prstGeom prst="rect">
            <a:avLst/>
          </a:prstGeom>
        </p:spPr>
        <p:txBody>
          <a:bodyPr lIns="0" tIns="0" rIns="0" bIns="0" anchor="ctr" anchorCtr="1">
            <a:normAutofit/>
          </a:bodyPr>
          <a:lstStyle>
            <a:lvl1pPr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F04B798-D12C-45A2-B977-59E6D12245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84575" cy="51435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656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parks Transition -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650" y="2571256"/>
            <a:ext cx="8229182" cy="1021556"/>
          </a:xfrm>
        </p:spPr>
        <p:txBody>
          <a:bodyPr anchor="t"/>
          <a:lstStyle>
            <a:lvl1pPr algn="l">
              <a:lnSpc>
                <a:spcPts val="6500"/>
              </a:lnSpc>
              <a:defRPr sz="6600" b="0" cap="all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err="1"/>
              <a:t>Dolar</a:t>
            </a:r>
            <a:r>
              <a:rPr lang="en-US"/>
              <a:t> </a:t>
            </a:r>
            <a:r>
              <a:rPr lang="en-US" err="1"/>
              <a:t>almet</a:t>
            </a:r>
            <a:r>
              <a:rPr lang="en-US"/>
              <a:t> </a:t>
            </a:r>
            <a:r>
              <a:rPr lang="en-US" err="1"/>
              <a:t>sorum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9650" y="1482211"/>
            <a:ext cx="8229182" cy="1125140"/>
          </a:xfrm>
        </p:spPr>
        <p:txBody>
          <a:bodyPr anchor="b">
            <a:noAutofit/>
          </a:bodyPr>
          <a:lstStyle>
            <a:lvl1pPr marL="0" indent="0">
              <a:buNone/>
              <a:defRPr sz="4400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Lorum</a:t>
            </a:r>
            <a:r>
              <a:rPr lang="en-US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1527960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Shape 60"/>
          <p:cNvGrpSpPr/>
          <p:nvPr/>
        </p:nvGrpSpPr>
        <p:grpSpPr>
          <a:xfrm>
            <a:off x="-6025" y="0"/>
            <a:ext cx="9168125" cy="5163100"/>
            <a:chOff x="-6025" y="0"/>
            <a:chExt cx="9168125" cy="5163100"/>
          </a:xfrm>
        </p:grpSpPr>
        <p:sp>
          <p:nvSpPr>
            <p:cNvPr id="61" name="Shape 61"/>
            <p:cNvSpPr/>
            <p:nvPr/>
          </p:nvSpPr>
          <p:spPr>
            <a:xfrm>
              <a:off x="0" y="0"/>
              <a:ext cx="8552900" cy="1333000"/>
            </a:xfrm>
            <a:custGeom>
              <a:avLst/>
              <a:gdLst/>
              <a:ahLst/>
              <a:cxnLst/>
              <a:rect l="0" t="0" r="0" b="0"/>
              <a:pathLst>
                <a:path w="342116" h="53320" extrusionOk="0">
                  <a:moveTo>
                    <a:pt x="0" y="0"/>
                  </a:moveTo>
                  <a:lnTo>
                    <a:pt x="0" y="53320"/>
                  </a:lnTo>
                  <a:lnTo>
                    <a:pt x="342116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2" name="Shape 62"/>
            <p:cNvSpPr/>
            <p:nvPr/>
          </p:nvSpPr>
          <p:spPr>
            <a:xfrm>
              <a:off x="2563450" y="0"/>
              <a:ext cx="6580550" cy="1272675"/>
            </a:xfrm>
            <a:custGeom>
              <a:avLst/>
              <a:gdLst/>
              <a:ahLst/>
              <a:cxnLst/>
              <a:rect l="0" t="0" r="0" b="0"/>
              <a:pathLst>
                <a:path w="263222" h="50907" extrusionOk="0">
                  <a:moveTo>
                    <a:pt x="0" y="0"/>
                  </a:moveTo>
                  <a:lnTo>
                    <a:pt x="217381" y="50907"/>
                  </a:lnTo>
                  <a:lnTo>
                    <a:pt x="263222" y="10133"/>
                  </a:lnTo>
                  <a:lnTo>
                    <a:pt x="263222" y="0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3" name="Shape 63"/>
            <p:cNvSpPr/>
            <p:nvPr/>
          </p:nvSpPr>
          <p:spPr>
            <a:xfrm>
              <a:off x="-6025" y="2"/>
              <a:ext cx="7298300" cy="1471709"/>
            </a:xfrm>
            <a:custGeom>
              <a:avLst/>
              <a:gdLst/>
              <a:ahLst/>
              <a:cxnLst/>
              <a:rect l="0" t="0" r="0" b="0"/>
              <a:pathLst>
                <a:path w="291932" h="58628" extrusionOk="0">
                  <a:moveTo>
                    <a:pt x="0" y="18578"/>
                  </a:moveTo>
                  <a:lnTo>
                    <a:pt x="241" y="34019"/>
                  </a:lnTo>
                  <a:lnTo>
                    <a:pt x="221482" y="58628"/>
                  </a:lnTo>
                  <a:lnTo>
                    <a:pt x="291932" y="0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  <p:sp>
          <p:nvSpPr>
            <p:cNvPr id="64" name="Shape 64"/>
            <p:cNvSpPr/>
            <p:nvPr/>
          </p:nvSpPr>
          <p:spPr>
            <a:xfrm>
              <a:off x="3596100" y="4667000"/>
              <a:ext cx="5090700" cy="476500"/>
            </a:xfrm>
            <a:custGeom>
              <a:avLst/>
              <a:gdLst/>
              <a:ahLst/>
              <a:cxnLst/>
              <a:rect l="0" t="0" r="0" b="0"/>
              <a:pathLst>
                <a:path w="203628" h="19060" extrusionOk="0">
                  <a:moveTo>
                    <a:pt x="0" y="19060"/>
                  </a:moveTo>
                  <a:lnTo>
                    <a:pt x="203628" y="19060"/>
                  </a:lnTo>
                  <a:lnTo>
                    <a:pt x="157305" y="0"/>
                  </a:lnTo>
                  <a:close/>
                </a:path>
              </a:pathLst>
            </a:custGeom>
            <a:solidFill>
              <a:srgbClr val="004C52"/>
            </a:solidFill>
            <a:ln>
              <a:noFill/>
            </a:ln>
          </p:spPr>
        </p:sp>
        <p:sp>
          <p:nvSpPr>
            <p:cNvPr id="65" name="Shape 65"/>
            <p:cNvSpPr/>
            <p:nvPr/>
          </p:nvSpPr>
          <p:spPr>
            <a:xfrm>
              <a:off x="5525000" y="4692625"/>
              <a:ext cx="3637100" cy="470475"/>
            </a:xfrm>
            <a:custGeom>
              <a:avLst/>
              <a:gdLst/>
              <a:ahLst/>
              <a:cxnLst/>
              <a:rect l="0" t="0" r="0" b="0"/>
              <a:pathLst>
                <a:path w="145484" h="18819" extrusionOk="0">
                  <a:moveTo>
                    <a:pt x="145484" y="0"/>
                  </a:moveTo>
                  <a:lnTo>
                    <a:pt x="145484" y="18819"/>
                  </a:lnTo>
                  <a:lnTo>
                    <a:pt x="0" y="18819"/>
                  </a:lnTo>
                  <a:close/>
                </a:path>
              </a:pathLst>
            </a:custGeom>
            <a:solidFill>
              <a:srgbClr val="00AE9D">
                <a:alpha val="83460"/>
              </a:srgbClr>
            </a:solidFill>
            <a:ln>
              <a:noFill/>
            </a:ln>
          </p:spPr>
        </p:sp>
        <p:sp>
          <p:nvSpPr>
            <p:cNvPr id="66" name="Shape 66"/>
            <p:cNvSpPr/>
            <p:nvPr/>
          </p:nvSpPr>
          <p:spPr>
            <a:xfrm>
              <a:off x="7521475" y="4023125"/>
              <a:ext cx="1634600" cy="1139975"/>
            </a:xfrm>
            <a:custGeom>
              <a:avLst/>
              <a:gdLst/>
              <a:ahLst/>
              <a:cxnLst/>
              <a:rect l="0" t="0" r="0" b="0"/>
              <a:pathLst>
                <a:path w="65384" h="45599" extrusionOk="0">
                  <a:moveTo>
                    <a:pt x="65384" y="27022"/>
                  </a:moveTo>
                  <a:lnTo>
                    <a:pt x="65384" y="0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ABE33F">
                <a:alpha val="81150"/>
              </a:srgbClr>
            </a:solidFill>
            <a:ln>
              <a:noFill/>
            </a:ln>
          </p:spPr>
        </p:sp>
      </p:grp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699" cy="85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24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27086C8C-F597-69F5-6944-AE269B4FF7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881743"/>
            <a:ext cx="7372350" cy="221252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End of </a:t>
            </a:r>
            <a:br>
              <a:rPr lang="en-US"/>
            </a:br>
            <a:r>
              <a:rPr lang="en-US"/>
              <a:t>presentation Message here</a:t>
            </a:r>
          </a:p>
        </p:txBody>
      </p:sp>
    </p:spTree>
    <p:extLst>
      <p:ext uri="{BB962C8B-B14F-4D97-AF65-F5344CB8AC3E}">
        <p14:creationId xmlns:p14="http://schemas.microsoft.com/office/powerpoint/2010/main" val="2990504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BACAEF9F-9E39-7BFE-B8AC-C47FBAF4F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629" y="881743"/>
            <a:ext cx="7372350" cy="2212522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en-US"/>
              <a:t>End of </a:t>
            </a:r>
            <a:br>
              <a:rPr lang="en-US"/>
            </a:br>
            <a:r>
              <a:rPr lang="en-US"/>
              <a:t>presentation Message here</a:t>
            </a:r>
          </a:p>
        </p:txBody>
      </p:sp>
    </p:spTree>
    <p:extLst>
      <p:ext uri="{BB962C8B-B14F-4D97-AF65-F5344CB8AC3E}">
        <p14:creationId xmlns:p14="http://schemas.microsoft.com/office/powerpoint/2010/main" val="424954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9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27" r:id="rId2"/>
    <p:sldLayoutId id="2147483688" r:id="rId3"/>
    <p:sldLayoutId id="2147483728" r:id="rId4"/>
    <p:sldLayoutId id="2147483689" r:id="rId5"/>
    <p:sldLayoutId id="214748372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35" r:id="rId37"/>
    <p:sldLayoutId id="2147483736" r:id="rId38"/>
    <p:sldLayoutId id="2147483738" r:id="rId39"/>
    <p:sldLayoutId id="2147483739" r:id="rId40"/>
    <p:sldLayoutId id="2147483740" r:id="rId41"/>
    <p:sldLayoutId id="2147483741" r:id="rId42"/>
    <p:sldLayoutId id="2147483742" r:id="rId43"/>
    <p:sldLayoutId id="2147483734" r:id="rId44"/>
    <p:sldLayoutId id="2147483730" r:id="rId45"/>
    <p:sldLayoutId id="2147483731" r:id="rId46"/>
    <p:sldLayoutId id="2147483722" r:id="rId47"/>
    <p:sldLayoutId id="2147483723" r:id="rId48"/>
    <p:sldLayoutId id="2147483724" r:id="rId49"/>
    <p:sldLayoutId id="2147483725" r:id="rId50"/>
    <p:sldLayoutId id="2147483726" r:id="rId51"/>
    <p:sldLayoutId id="2147483720" r:id="rId52"/>
    <p:sldLayoutId id="2147483753" r:id="rId53"/>
    <p:sldLayoutId id="2147483721" r:id="rId54"/>
    <p:sldLayoutId id="2147483754" r:id="rId55"/>
    <p:sldLayoutId id="2147483732" r:id="rId56"/>
    <p:sldLayoutId id="2147483755" r:id="rId57"/>
    <p:sldLayoutId id="2147483733" r:id="rId58"/>
    <p:sldLayoutId id="2147483756" r:id="rId59"/>
    <p:sldLayoutId id="2147483743" r:id="rId60"/>
    <p:sldLayoutId id="2147483744" r:id="rId61"/>
    <p:sldLayoutId id="2147483746" r:id="rId62"/>
    <p:sldLayoutId id="2147483745" r:id="rId63"/>
    <p:sldLayoutId id="2147483747" r:id="rId64"/>
    <p:sldLayoutId id="2147483748" r:id="rId65"/>
    <p:sldLayoutId id="2147483749" r:id="rId66"/>
    <p:sldLayoutId id="2147483750" r:id="rId67"/>
    <p:sldLayoutId id="2147483751" r:id="rId68"/>
    <p:sldLayoutId id="2147483752" r:id="rId69"/>
    <p:sldLayoutId id="2147483757" r:id="rId70"/>
    <p:sldLayoutId id="2147483758" r:id="rId71"/>
    <p:sldLayoutId id="2147483759" r:id="rId72"/>
    <p:sldLayoutId id="2147483760" r:id="rId73"/>
    <p:sldLayoutId id="2147483773" r:id="rId74"/>
    <p:sldLayoutId id="2147483774" r:id="rId75"/>
  </p:sldLayoutIdLst>
  <p:txStyles>
    <p:titleStyle>
      <a:lvl1pPr algn="l" defTabSz="457200" rtl="0" eaLnBrk="1" latinLnBrk="0" hangingPunct="1">
        <a:lnSpc>
          <a:spcPts val="5400"/>
        </a:lnSpc>
        <a:spcBef>
          <a:spcPct val="0"/>
        </a:spcBef>
        <a:buNone/>
        <a:defRPr sz="5400" kern="1200" cap="all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oradocrisisservices.org/" TargetMode="External"/><Relationship Id="rId2" Type="http://schemas.openxmlformats.org/officeDocument/2006/relationships/hyperlink" Target="https://www.imattercolorado.org/" TargetMode="Externa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www.coloradokids.org/wp-content/uploads/2023/08/2023-KC-Book-proof-8.23.23a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cboddie@ald.lib.co.us" TargetMode="External"/><Relationship Id="rId2" Type="http://schemas.openxmlformats.org/officeDocument/2006/relationships/hyperlink" Target="mailto:abalayan@ald.lib.co.us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eschimmel@ald.lib.co.u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6DFDDD-F09D-A589-A0EC-AD6F5D82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89" y="579930"/>
            <a:ext cx="6460206" cy="2354036"/>
          </a:xfrm>
        </p:spPr>
        <p:txBody>
          <a:bodyPr anchor="ctr">
            <a:noAutofit/>
          </a:bodyPr>
          <a:lstStyle/>
          <a:p>
            <a:r>
              <a:rPr lang="en-US" sz="4000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Understanding Teens: Intersectional Factors affecting teens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3258420-1F6D-EB11-BFEF-CF3100770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" r="64"/>
          <a:stretch/>
        </p:blipFill>
        <p:spPr>
          <a:noFill/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3718C06-724D-A279-26FE-B5C0F351C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" b="40"/>
          <a:stretch/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2315980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AF489-9D3C-3391-6EC5-CF6353D5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Immigrant and Refugee Status</a:t>
            </a:r>
          </a:p>
        </p:txBody>
      </p:sp>
      <p:pic>
        <p:nvPicPr>
          <p:cNvPr id="7" name="Content Placeholder 6" descr="The image summarizes new enrollments in the Colorado Refugee Services Program for Fiscal Year 2024 (October 1, 2023 - September 30, 2024). Refugees come from 49 countries, with the top origins being Cuba, Afghanistan, Ukraine, Haiti, and Myanmar. Most participants are adults (68% are 18-64), with 31% being children (0-17). Only 1% are 65 or older.">
            <a:extLst>
              <a:ext uri="{FF2B5EF4-FFF2-40B4-BE49-F238E27FC236}">
                <a16:creationId xmlns:a16="http://schemas.microsoft.com/office/drawing/2014/main" id="{BB6068E8-17E6-FDFF-C2F0-99181195D7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8418" y="1036917"/>
            <a:ext cx="4316974" cy="3865306"/>
          </a:xfrm>
          <a:prstGeom prst="rect">
            <a:avLst/>
          </a:prstGeom>
          <a:ln w="76200">
            <a:solidFill>
              <a:prstClr val="white"/>
            </a:solidFill>
            <a:miter lim="800000"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148560-A5D4-95E9-CC9B-41FDE731E8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96239" y="1409442"/>
            <a:ext cx="4207026" cy="3351198"/>
          </a:xfrm>
          <a:solidFill>
            <a:schemeClr val="bg1"/>
          </a:solidFill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800" b="1" dirty="0">
                <a:latin typeface="Nunito"/>
                <a:cs typeface="Calibri" panose="020F0502020204030204"/>
              </a:rPr>
              <a:t>Refugee Core Stressors</a:t>
            </a:r>
          </a:p>
          <a:p>
            <a:r>
              <a:rPr lang="en-US" sz="2800" dirty="0">
                <a:latin typeface="Nunito"/>
                <a:cs typeface="Calibri" panose="020F0502020204030204"/>
              </a:rPr>
              <a:t>Traumatic stress</a:t>
            </a:r>
          </a:p>
          <a:p>
            <a:r>
              <a:rPr lang="en-US" sz="2800" dirty="0">
                <a:latin typeface="Nunito"/>
                <a:cs typeface="Calibri" panose="020F0502020204030204"/>
              </a:rPr>
              <a:t>Resettlement stress</a:t>
            </a:r>
          </a:p>
          <a:p>
            <a:r>
              <a:rPr lang="en-US" sz="2800" dirty="0">
                <a:latin typeface="Nunito"/>
                <a:cs typeface="Calibri" panose="020F0502020204030204"/>
              </a:rPr>
              <a:t>Acculturation stress</a:t>
            </a:r>
          </a:p>
          <a:p>
            <a:r>
              <a:rPr lang="en-US" sz="2800" dirty="0">
                <a:latin typeface="Nunito"/>
                <a:cs typeface="Calibri" panose="020F0502020204030204"/>
              </a:rPr>
              <a:t>Isolation stress</a:t>
            </a:r>
          </a:p>
          <a:p>
            <a:pPr marL="0" indent="0">
              <a:buNone/>
            </a:pPr>
            <a:endParaRPr lang="en-US" sz="1100" dirty="0">
              <a:latin typeface="Nunito"/>
              <a:cs typeface="Calibri" panose="020F0502020204030204"/>
            </a:endParaRPr>
          </a:p>
          <a:p>
            <a:pPr marL="0" indent="0">
              <a:buNone/>
            </a:pPr>
            <a:r>
              <a:rPr lang="en-US" sz="1100" dirty="0">
                <a:latin typeface="Nunito"/>
                <a:cs typeface="Calibri" panose="020F0502020204030204"/>
              </a:rPr>
              <a:t>The National Child Traumatic Stress Network</a:t>
            </a:r>
          </a:p>
          <a:p>
            <a:pPr marL="0" indent="0">
              <a:buNone/>
            </a:pPr>
            <a:r>
              <a:rPr lang="en-US" sz="1100" dirty="0">
                <a:ea typeface="+mn-lt"/>
                <a:cs typeface="+mn-lt"/>
              </a:rPr>
              <a:t>https://www.nctsn.org/what-is-child-trauma/trauma-types/refugee-trauma/about-refugees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54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31C240A-3B16-307C-FC80-59411A7F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Mental health</a:t>
            </a:r>
          </a:p>
        </p:txBody>
      </p:sp>
      <p:pic>
        <p:nvPicPr>
          <p:cNvPr id="7" name="Picture 6" descr="Bar chart sharing data from the 2023 Healthy Kids CO report. The text reads: &quot;Percentage of high school students in Colorado whe felt so sad or hopeless almost every day for two weeks or more in a row during the past 12 months (2023) that they stopped doing some usual activities. The data includes Sexual Orientation: Straight 20%, Pansexual 56.3%, Not sure 36.7%, Gay 47.9%, Bisexual 50.2%, Asexual 49%, Another Identity 46.6%. Gender Identity: Transgender 61.4%, Not sure 49.5%, Cisgender 24.1%. Gender: Not sure54.8%, Nonbinary 55%, Male 17.7%, Female 31.7%, Another identity 54.4%">
            <a:extLst>
              <a:ext uri="{FF2B5EF4-FFF2-40B4-BE49-F238E27FC236}">
                <a16:creationId xmlns:a16="http://schemas.microsoft.com/office/drawing/2014/main" id="{BB4A4223-AE2B-9C7B-0598-B82AA66F8D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221498"/>
            <a:ext cx="9144000" cy="32486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B48855-A707-9231-15EB-7F601B2464E7}"/>
              </a:ext>
            </a:extLst>
          </p:cNvPr>
          <p:cNvSpPr txBox="1"/>
          <p:nvPr/>
        </p:nvSpPr>
        <p:spPr>
          <a:xfrm>
            <a:off x="3849773" y="4706623"/>
            <a:ext cx="5353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Source: 2023 Healthy Kids CO report - https://cdphe.colorado.gov/hkcs</a:t>
            </a:r>
          </a:p>
        </p:txBody>
      </p:sp>
    </p:spTree>
    <p:extLst>
      <p:ext uri="{BB962C8B-B14F-4D97-AF65-F5344CB8AC3E}">
        <p14:creationId xmlns:p14="http://schemas.microsoft.com/office/powerpoint/2010/main" val="846222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A1AF4F-C664-08C6-19DA-C3F0F82F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77" y="173811"/>
            <a:ext cx="8486630" cy="974831"/>
          </a:xfrm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Some Contributors to Poor Mental Health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9B834-4DC2-55D9-EF1F-73E21785C8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7" y="1309837"/>
            <a:ext cx="6265945" cy="2523826"/>
          </a:xfrm>
        </p:spPr>
        <p:txBody>
          <a:bodyPr/>
          <a:lstStyle/>
          <a:p>
            <a:r>
              <a:rPr lang="en-US" sz="3200" dirty="0"/>
              <a:t>Safety</a:t>
            </a:r>
          </a:p>
          <a:p>
            <a:r>
              <a:rPr lang="en-US" sz="3200" dirty="0"/>
              <a:t>Worry about the future</a:t>
            </a:r>
          </a:p>
          <a:p>
            <a:r>
              <a:rPr lang="en-US" sz="3200" dirty="0"/>
              <a:t>Body image</a:t>
            </a:r>
          </a:p>
          <a:p>
            <a:r>
              <a:rPr lang="en-US" sz="3200" dirty="0"/>
              <a:t>Relationship pressures</a:t>
            </a:r>
          </a:p>
        </p:txBody>
      </p:sp>
    </p:spTree>
    <p:extLst>
      <p:ext uri="{BB962C8B-B14F-4D97-AF65-F5344CB8AC3E}">
        <p14:creationId xmlns:p14="http://schemas.microsoft.com/office/powerpoint/2010/main" val="3003953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A1AF4F-C664-08C6-19DA-C3F0F82F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Mental health – 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93C59-BBC8-3DB7-D8D8-BA0870A989CF}"/>
              </a:ext>
            </a:extLst>
          </p:cNvPr>
          <p:cNvSpPr txBox="1"/>
          <p:nvPr/>
        </p:nvSpPr>
        <p:spPr>
          <a:xfrm>
            <a:off x="348754" y="1277072"/>
            <a:ext cx="8446491" cy="353943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err="1">
                <a:solidFill>
                  <a:schemeClr val="tx2">
                    <a:lumMod val="49000"/>
                  </a:schemeClr>
                </a:solidFill>
                <a:cs typeface="Calibri"/>
              </a:rPr>
              <a:t>iMatter</a:t>
            </a:r>
            <a:r>
              <a:rPr lang="en-US" sz="2800" dirty="0">
                <a:solidFill>
                  <a:schemeClr val="tx2">
                    <a:lumMod val="49000"/>
                  </a:schemeClr>
                </a:solidFill>
                <a:cs typeface="Calibri"/>
              </a:rPr>
              <a:t> (</a:t>
            </a:r>
            <a:r>
              <a:rPr lang="en-US" sz="2800" dirty="0">
                <a:solidFill>
                  <a:schemeClr val="tx2">
                    <a:lumMod val="49000"/>
                  </a:schemeClr>
                </a:solidFill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https://www.imattercolorado.org</a:t>
            </a:r>
            <a:r>
              <a:rPr lang="en-US" sz="2800" dirty="0">
                <a:solidFill>
                  <a:schemeClr val="tx2">
                    <a:lumMod val="49000"/>
                  </a:schemeClr>
                </a:solidFill>
                <a:cs typeface="Calibri"/>
              </a:rPr>
              <a:t>)</a:t>
            </a:r>
            <a:endParaRPr lang="en-US" sz="2800" dirty="0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tx2">
                    <a:lumMod val="49000"/>
                  </a:schemeClr>
                </a:solidFill>
                <a:ea typeface="Calibri"/>
                <a:cs typeface="Calibri"/>
              </a:rPr>
              <a:t>Safe2Tell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tx2">
                    <a:lumMod val="49000"/>
                  </a:schemeClr>
                </a:solidFill>
                <a:cs typeface="Calibri"/>
              </a:rPr>
              <a:t>Colorado Crisis Services (</a:t>
            </a:r>
            <a:r>
              <a:rPr lang="en-US" sz="2800" dirty="0">
                <a:solidFill>
                  <a:schemeClr val="tx2">
                    <a:lumMod val="49000"/>
                  </a:schemeClr>
                </a:solidFill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https://coloradocrisisservices.org</a:t>
            </a:r>
            <a:r>
              <a:rPr lang="en-US" sz="2800" dirty="0">
                <a:solidFill>
                  <a:schemeClr val="tx2">
                    <a:lumMod val="49000"/>
                  </a:schemeClr>
                </a:solidFill>
                <a:cs typeface="Calibri"/>
              </a:rPr>
              <a:t>)</a:t>
            </a:r>
            <a:endParaRPr lang="en-US" sz="2800" dirty="0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tx2">
                    <a:lumMod val="49000"/>
                  </a:schemeClr>
                </a:solidFill>
                <a:cs typeface="Calibri"/>
              </a:rPr>
              <a:t>Text 988 (Suicide and Crisis Lifeline)</a:t>
            </a:r>
            <a:endParaRPr lang="en-US" sz="2800" dirty="0">
              <a:solidFill>
                <a:schemeClr val="tx2">
                  <a:lumMod val="49000"/>
                </a:schemeClr>
              </a:solidFill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schemeClr val="tx2">
                    <a:lumMod val="49000"/>
                  </a:schemeClr>
                </a:solidFill>
                <a:ea typeface="Calibri"/>
                <a:cs typeface="Calibri"/>
              </a:rPr>
              <a:t>LGBTQ+ Youth Crisis Support from The Trevor Project: Call – 1-866-488-7386, Text "Start" to 678-678 or chat online at thetrevorproject.org/get-help </a:t>
            </a:r>
          </a:p>
        </p:txBody>
      </p:sp>
    </p:spTree>
    <p:extLst>
      <p:ext uri="{BB962C8B-B14F-4D97-AF65-F5344CB8AC3E}">
        <p14:creationId xmlns:p14="http://schemas.microsoft.com/office/powerpoint/2010/main" val="898383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A1AF4F-C664-08C6-19DA-C3F0F82F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62" y="575469"/>
            <a:ext cx="3992562" cy="692944"/>
          </a:xfrm>
        </p:spPr>
        <p:txBody>
          <a:bodyPr anchor="ctr">
            <a:normAutofit/>
          </a:bodyPr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Effects of covid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A0F89C5C-7011-3019-88CD-451C939577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</p:spPr>
        <p:txBody>
          <a:bodyPr/>
          <a:lstStyle/>
          <a:p>
            <a:r>
              <a:rPr lang="en-US" sz="2800" dirty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Mental health</a:t>
            </a:r>
          </a:p>
          <a:p>
            <a:r>
              <a:rPr lang="en-US" sz="2800" dirty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Social-emotional learning and self regulation</a:t>
            </a:r>
          </a:p>
          <a:p>
            <a:r>
              <a:rPr lang="en-US" sz="2800" dirty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Fine motor skills</a:t>
            </a:r>
          </a:p>
        </p:txBody>
      </p:sp>
      <p:pic>
        <p:nvPicPr>
          <p:cNvPr id="4" name="Picture 3" descr="Infographic from the Kids Count in Colorado Building Understadnging Report about effects of COVID 19 Pandemic on youth development. Text reads: 66% of youth found it more difficult to complete their schoolwork during the pandemic. 55% reported experiencing emotional abuse by a parent or other adult in their home. 29% reported they had a parent who lost a job. 22% reported they lost their own job. 24% reported experiencing hunger. 2% reported experiencing homlessness.">
            <a:extLst>
              <a:ext uri="{FF2B5EF4-FFF2-40B4-BE49-F238E27FC236}">
                <a16:creationId xmlns:a16="http://schemas.microsoft.com/office/drawing/2014/main" id="{DBC9FFCD-F666-7862-B7FC-B2056A862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977" y="564563"/>
            <a:ext cx="3818670" cy="3977781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EF7092-C06F-74FF-BD7B-C5751FD28F76}"/>
              </a:ext>
            </a:extLst>
          </p:cNvPr>
          <p:cNvSpPr txBox="1"/>
          <p:nvPr/>
        </p:nvSpPr>
        <p:spPr>
          <a:xfrm>
            <a:off x="82795" y="4757630"/>
            <a:ext cx="4053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Source: </a:t>
            </a:r>
            <a:r>
              <a:rPr lang="en-US" sz="12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Kids Count in Colorado Building Understanding Report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60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0DB2D-849C-D746-7EDA-E356EE1F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37" y="855981"/>
            <a:ext cx="3689699" cy="3431536"/>
          </a:xfrm>
          <a:solidFill>
            <a:schemeClr val="tx1"/>
          </a:solidFill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Social &amp; Emotional Learning </a:t>
            </a:r>
          </a:p>
        </p:txBody>
      </p:sp>
      <p:pic>
        <p:nvPicPr>
          <p:cNvPr id="5" name="Content Placeholder 4" descr="A circle diagram of social and emotional learning. Social and Emotional Learning is in the center with the following text surrounding it: Self-Management, managing emotions and behaviors to achieve one's goals; Self-Awareness, recognizing one's emotions and values as well as one's strengths and challenges; Responsible Decision-Making, Making ethical constructive choices about personal and social behavior; Relationship Skills, Forming positive relationships, working in teams, dealing effectively with conflict; Social Awareness, showing understanding and empathy for others.">
            <a:extLst>
              <a:ext uri="{FF2B5EF4-FFF2-40B4-BE49-F238E27FC236}">
                <a16:creationId xmlns:a16="http://schemas.microsoft.com/office/drawing/2014/main" id="{6CA79277-0CAD-58E9-F42D-58739C68D37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4631473" y="562333"/>
            <a:ext cx="4219248" cy="40188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4031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E44052-1131-0E55-314E-79D9F5D69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62" y="-692944"/>
            <a:ext cx="3992562" cy="692944"/>
          </a:xfrm>
        </p:spPr>
        <p:txBody>
          <a:bodyPr lIns="0" tIns="0" rIns="0" bIns="0" anchor="b" anchorCtr="0">
            <a:normAutofit fontScale="90000"/>
          </a:bodyPr>
          <a:lstStyle/>
          <a:p>
            <a:r>
              <a:rPr lang="en-US" dirty="0"/>
              <a:t>Group discussion about intersectional factors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E9737-BA67-CAEA-DD26-7CB56C9322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solidFill>
            <a:schemeClr val="tx1"/>
          </a:solidFill>
        </p:spPr>
        <p:txBody>
          <a:bodyPr/>
          <a:lstStyle/>
          <a:p>
            <a:pPr marL="0" indent="0" algn="ctr">
              <a:buNone/>
            </a:pPr>
            <a:endParaRPr lang="en-US" sz="4800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800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</a:rPr>
              <a:t>Please share in chat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B34EA8-527D-250E-E5A7-F0D7ED3315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3452" y="611182"/>
            <a:ext cx="4150616" cy="392113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3200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/>
                <a:cs typeface="Arial"/>
              </a:rPr>
              <a:t>What have you seen in your community related to these or other intersectional factors? What are some ways the library can offer support?</a:t>
            </a:r>
          </a:p>
        </p:txBody>
      </p:sp>
    </p:spTree>
    <p:extLst>
      <p:ext uri="{BB962C8B-B14F-4D97-AF65-F5344CB8AC3E}">
        <p14:creationId xmlns:p14="http://schemas.microsoft.com/office/powerpoint/2010/main" val="3237488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Kittens in a pineapple suit">
            <a:extLst>
              <a:ext uri="{FF2B5EF4-FFF2-40B4-BE49-F238E27FC236}">
                <a16:creationId xmlns:a16="http://schemas.microsoft.com/office/drawing/2014/main" id="{192A5832-FB93-237B-91FA-90C569F00B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4021" b="5334"/>
          <a:stretch>
            <a:fillRect/>
          </a:stretch>
        </p:blipFill>
        <p:spPr>
          <a:xfrm>
            <a:off x="20" y="0"/>
            <a:ext cx="9143980" cy="51434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B41DFD-A945-B539-834B-2D5EFD55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349" y="4339653"/>
            <a:ext cx="3148852" cy="683926"/>
          </a:xfrm>
          <a:solidFill>
            <a:schemeClr val="tx1"/>
          </a:solidFill>
        </p:spPr>
        <p:txBody>
          <a:bodyPr wrap="square" anchor="t">
            <a:normAutofit/>
          </a:bodyPr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94331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147C0-8619-B505-DE6F-AB22AC450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153197"/>
            <a:ext cx="7372350" cy="2212522"/>
          </a:xfrm>
        </p:spPr>
        <p:txBody>
          <a:bodyPr/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DB84B-4FFB-EE53-9266-3D9985AAE1DA}"/>
              </a:ext>
            </a:extLst>
          </p:cNvPr>
          <p:cNvSpPr txBox="1"/>
          <p:nvPr/>
        </p:nvSpPr>
        <p:spPr>
          <a:xfrm>
            <a:off x="432342" y="1919546"/>
            <a:ext cx="5316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Anush – </a:t>
            </a: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abalayan@ald.lib.co.us</a:t>
            </a:r>
            <a:endParaRPr lang="en-US" sz="24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Catherine – </a:t>
            </a: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cboddie@ald.lib.co.us</a:t>
            </a:r>
            <a:endParaRPr lang="en-US" sz="2400" b="1" dirty="0">
              <a:ln>
                <a:solidFill>
                  <a:schemeClr val="tx2">
                    <a:lumMod val="50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Erica – </a:t>
            </a: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eschimmel@ald.lib.co.us</a:t>
            </a:r>
            <a:r>
              <a:rPr lang="en-US" sz="24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837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4956-E4E2-38A0-42FC-113AFD2E984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12700">
            <a:noFill/>
          </a:ln>
        </p:spPr>
        <p:txBody>
          <a:bodyPr/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Introductions – please share in chat</a:t>
            </a:r>
          </a:p>
        </p:txBody>
      </p:sp>
      <p:pic>
        <p:nvPicPr>
          <p:cNvPr id="11" name="Content Placeholder 10" descr="Picture of Catherine as a teen wearing a blue t-shirt and flannel shirt, holding a very old cellphone.">
            <a:extLst>
              <a:ext uri="{FF2B5EF4-FFF2-40B4-BE49-F238E27FC236}">
                <a16:creationId xmlns:a16="http://schemas.microsoft.com/office/drawing/2014/main" id="{35BFE073-D53F-CDFB-5E5C-5918755107B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29032" t="28983" r="46989"/>
          <a:stretch>
            <a:fillRect/>
          </a:stretch>
        </p:blipFill>
        <p:spPr>
          <a:xfrm>
            <a:off x="633243" y="1422045"/>
            <a:ext cx="1556563" cy="3168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5" descr="Picture of Anush as a teen, wearing a blue shirt">
            <a:extLst>
              <a:ext uri="{FF2B5EF4-FFF2-40B4-BE49-F238E27FC236}">
                <a16:creationId xmlns:a16="http://schemas.microsoft.com/office/drawing/2014/main" id="{352218D0-8648-F601-EFBE-0BC7AF184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2234" y="1513689"/>
            <a:ext cx="2167245" cy="3001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Content Placeholder 2" descr="Picture of Erica as a teen wearing a blue flannel shirt">
            <a:extLst>
              <a:ext uri="{FF2B5EF4-FFF2-40B4-BE49-F238E27FC236}">
                <a16:creationId xmlns:a16="http://schemas.microsoft.com/office/drawing/2014/main" id="{1C9E1E32-DEEC-0B00-1EC8-6405E9879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907" y="1506254"/>
            <a:ext cx="2228850" cy="3000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991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D822C-E43B-4DCD-171E-999C5173B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8373C-2C19-AE26-F522-62507C62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77" y="173812"/>
            <a:ext cx="8486630" cy="622601"/>
          </a:xfrm>
        </p:spPr>
        <p:txBody>
          <a:bodyPr anchor="ctr">
            <a:normAutofit/>
          </a:bodyPr>
          <a:lstStyle/>
          <a:p>
            <a:r>
              <a:rPr lang="en-US" sz="4000" dirty="0">
                <a:ln>
                  <a:solidFill>
                    <a:schemeClr val="tx2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we invite you to…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F8D675-6D2F-1666-B852-78526C3E8B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9976" y="873579"/>
            <a:ext cx="6698122" cy="3973484"/>
          </a:xfrm>
        </p:spPr>
        <p:txBody>
          <a:bodyPr>
            <a:normAutofit/>
          </a:bodyPr>
          <a:lstStyle/>
          <a:p>
            <a:r>
              <a:rPr lang="en-US" sz="4000"/>
              <a:t>Stay curious</a:t>
            </a:r>
          </a:p>
          <a:p>
            <a:r>
              <a:rPr lang="en-US" sz="4000"/>
              <a:t>Be open</a:t>
            </a:r>
          </a:p>
          <a:p>
            <a:r>
              <a:rPr lang="en-US" sz="4000"/>
              <a:t>Consider intent and impact</a:t>
            </a:r>
          </a:p>
        </p:txBody>
      </p:sp>
    </p:spTree>
    <p:extLst>
      <p:ext uri="{BB962C8B-B14F-4D97-AF65-F5344CB8AC3E}">
        <p14:creationId xmlns:p14="http://schemas.microsoft.com/office/powerpoint/2010/main" val="1162964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3EF565-6C16-3213-C684-0AF741CF7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n w="6350"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Please share in chat: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CEB85A-3C88-BDED-F737-0E41CF410A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0905" y="1389517"/>
            <a:ext cx="4156075" cy="3233283"/>
          </a:xfrm>
        </p:spPr>
        <p:txBody>
          <a:bodyPr/>
          <a:lstStyle/>
          <a:p>
            <a:r>
              <a:rPr lang="en-US" sz="2800" dirty="0">
                <a:ln w="6350">
                  <a:solidFill>
                    <a:schemeClr val="tx2">
                      <a:lumMod val="50000"/>
                    </a:schemeClr>
                  </a:solidFill>
                </a:ln>
              </a:rPr>
              <a:t>What do you </a:t>
            </a:r>
            <a:r>
              <a:rPr lang="en-US" sz="2800" dirty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</a:rPr>
              <a:t>like</a:t>
            </a:r>
            <a:r>
              <a:rPr lang="en-US" sz="2800" dirty="0">
                <a:ln w="6350">
                  <a:solidFill>
                    <a:schemeClr val="tx2">
                      <a:lumMod val="50000"/>
                    </a:schemeClr>
                  </a:solidFill>
                </a:ln>
              </a:rPr>
              <a:t> most about working with youth or teens?</a:t>
            </a:r>
          </a:p>
          <a:p>
            <a:r>
              <a:rPr lang="en-US" sz="2800" dirty="0">
                <a:ln w="6350">
                  <a:solidFill>
                    <a:schemeClr val="tx2">
                      <a:lumMod val="50000"/>
                    </a:schemeClr>
                  </a:solidFill>
                </a:ln>
              </a:rPr>
              <a:t>What do you find most </a:t>
            </a:r>
            <a:r>
              <a:rPr lang="en-US" sz="2800" dirty="0">
                <a:ln w="635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accent1"/>
                </a:solidFill>
              </a:rPr>
              <a:t>challenging</a:t>
            </a:r>
            <a:r>
              <a:rPr lang="en-US" sz="2800" dirty="0">
                <a:ln w="6350">
                  <a:solidFill>
                    <a:schemeClr val="tx2">
                      <a:lumMod val="50000"/>
                    </a:schemeClr>
                  </a:solidFill>
                </a:ln>
              </a:rPr>
              <a:t>?</a:t>
            </a:r>
          </a:p>
        </p:txBody>
      </p:sp>
      <p:pic>
        <p:nvPicPr>
          <p:cNvPr id="6" name="Content Placeholder 5" descr="Word cloud of words that remind people of their teen years, examples include emotional, fun, awkward, moody, etc.">
            <a:extLst>
              <a:ext uri="{FF2B5EF4-FFF2-40B4-BE49-F238E27FC236}">
                <a16:creationId xmlns:a16="http://schemas.microsoft.com/office/drawing/2014/main" id="{8B366181-F066-C2C0-59A8-C3C0260C3D7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 l="2606" r="1722"/>
          <a:stretch>
            <a:fillRect/>
          </a:stretch>
        </p:blipFill>
        <p:spPr>
          <a:xfrm rot="5400000">
            <a:off x="-379093" y="1219712"/>
            <a:ext cx="4834052" cy="2704073"/>
          </a:xfrm>
        </p:spPr>
      </p:pic>
    </p:spTree>
    <p:extLst>
      <p:ext uri="{BB962C8B-B14F-4D97-AF65-F5344CB8AC3E}">
        <p14:creationId xmlns:p14="http://schemas.microsoft.com/office/powerpoint/2010/main" val="1720356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Title Slide: Intersectional Factors Affecting Teens">
            <a:extLst>
              <a:ext uri="{FF2B5EF4-FFF2-40B4-BE49-F238E27FC236}">
                <a16:creationId xmlns:a16="http://schemas.microsoft.com/office/drawing/2014/main" id="{6F479D37-F26D-BE3D-DEA5-FFEEE81BEBFF}"/>
              </a:ext>
            </a:extLst>
          </p:cNvPr>
          <p:cNvSpPr/>
          <p:nvPr/>
        </p:nvSpPr>
        <p:spPr>
          <a:xfrm>
            <a:off x="0" y="1121085"/>
            <a:ext cx="9144000" cy="29013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3BBF6-D380-35EC-8D7E-70E89411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12" y="2060971"/>
            <a:ext cx="8229182" cy="1021556"/>
          </a:xfrm>
        </p:spPr>
        <p:txBody>
          <a:bodyPr lIns="91440" tIns="45720" rIns="91440" bIns="45720" anchor="ctr" anchorCtr="1">
            <a:noAutofit/>
          </a:bodyPr>
          <a:lstStyle/>
          <a:p>
            <a:pPr algn="ctr"/>
            <a:r>
              <a:rPr lang="en-US" sz="4800" b="1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Intersectional Factors affecting teens</a:t>
            </a:r>
            <a:endParaRPr lang="en-US" sz="4800" b="1" dirty="0">
              <a:ln>
                <a:solidFill>
                  <a:schemeClr val="tx2">
                    <a:lumMod val="50000"/>
                  </a:schemeClr>
                </a:solidFill>
              </a:ln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698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2">
            <a:extLst>
              <a:ext uri="{FF2B5EF4-FFF2-40B4-BE49-F238E27FC236}">
                <a16:creationId xmlns:a16="http://schemas.microsoft.com/office/drawing/2014/main" id="{789E0F47-A054-0B50-4D4C-CC87FE0E2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661" y="575469"/>
            <a:ext cx="4113445" cy="692944"/>
          </a:xfrm>
        </p:spPr>
        <p:txBody>
          <a:bodyPr anchor="ctr">
            <a:normAutofit/>
          </a:bodyPr>
          <a:lstStyle/>
          <a:p>
            <a:r>
              <a:rPr lang="en-US" sz="2600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Please share in chat: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189467-D97A-7BD0-99FB-FAFFCA59CB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92663" y="1445079"/>
            <a:ext cx="3935412" cy="3233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n>
                  <a:solidFill>
                    <a:schemeClr val="tx2">
                      <a:lumMod val="50000"/>
                    </a:schemeClr>
                  </a:solidFill>
                </a:ln>
              </a:rPr>
              <a:t>What are some factors, both internal and external, that might affect how teens show up in our libraries?</a:t>
            </a:r>
          </a:p>
        </p:txBody>
      </p:sp>
      <p:pic>
        <p:nvPicPr>
          <p:cNvPr id="10" name="Content Placeholder 9" descr="Overlapping bubbles showing various intersectional identities, including race, gender, sexual identity, relational status, trauma, class, [dis]ability, religion.">
            <a:extLst>
              <a:ext uri="{FF2B5EF4-FFF2-40B4-BE49-F238E27FC236}">
                <a16:creationId xmlns:a16="http://schemas.microsoft.com/office/drawing/2014/main" id="{DE965C06-0550-FB3B-D9FB-B6184ABE4CB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rcRect/>
          <a:stretch/>
        </p:blipFill>
        <p:spPr>
          <a:xfrm>
            <a:off x="137532" y="629348"/>
            <a:ext cx="3884804" cy="3884804"/>
          </a:xfrm>
          <a:noFill/>
        </p:spPr>
      </p:pic>
    </p:spTree>
    <p:extLst>
      <p:ext uri="{BB962C8B-B14F-4D97-AF65-F5344CB8AC3E}">
        <p14:creationId xmlns:p14="http://schemas.microsoft.com/office/powerpoint/2010/main" val="1128101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3200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Biological Factors</a:t>
            </a:r>
          </a:p>
        </p:txBody>
      </p:sp>
      <p:sp>
        <p:nvSpPr>
          <p:cNvPr id="180" name="Shape 180"/>
          <p:cNvSpPr>
            <a:spLocks noChangeAspect="1"/>
          </p:cNvSpPr>
          <p:nvPr/>
        </p:nvSpPr>
        <p:spPr>
          <a:xfrm>
            <a:off x="654206" y="1488914"/>
            <a:ext cx="3043788" cy="1828800"/>
          </a:xfrm>
          <a:prstGeom prst="flowChartPreparation">
            <a:avLst/>
          </a:prstGeom>
          <a:solidFill>
            <a:schemeClr val="accent3">
              <a:alpha val="8115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" b="1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Brain Development</a:t>
            </a:r>
          </a:p>
        </p:txBody>
      </p:sp>
      <p:sp>
        <p:nvSpPr>
          <p:cNvPr id="179" name="Shape 179"/>
          <p:cNvSpPr>
            <a:spLocks noChangeAspect="1"/>
          </p:cNvSpPr>
          <p:nvPr/>
        </p:nvSpPr>
        <p:spPr>
          <a:xfrm>
            <a:off x="3087153" y="931130"/>
            <a:ext cx="2944368" cy="2944368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" b="1" dirty="0">
                <a:ln>
                  <a:solidFill>
                    <a:schemeClr val="tx2"/>
                  </a:solidFill>
                </a:ln>
                <a:solidFill>
                  <a:srgbClr val="FFFFFF"/>
                </a:solidFill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Sleep</a:t>
            </a:r>
          </a:p>
        </p:txBody>
      </p:sp>
      <p:sp>
        <p:nvSpPr>
          <p:cNvPr id="181" name="Shape 181"/>
          <p:cNvSpPr>
            <a:spLocks noChangeAspect="1"/>
          </p:cNvSpPr>
          <p:nvPr/>
        </p:nvSpPr>
        <p:spPr>
          <a:xfrm>
            <a:off x="5420681" y="1488914"/>
            <a:ext cx="2891669" cy="1828800"/>
          </a:xfrm>
          <a:prstGeom prst="flowChartPreparation">
            <a:avLst/>
          </a:prstGeom>
          <a:solidFill>
            <a:schemeClr val="accent3">
              <a:alpha val="81150"/>
            </a:scheme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000" b="1" dirty="0">
                <a:ln>
                  <a:solidFill>
                    <a:schemeClr val="tx2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Karla"/>
                <a:cs typeface="Arial" panose="020B0604020202020204" pitchFamily="34" charset="0"/>
                <a:sym typeface="Karla"/>
              </a:rPr>
              <a:t>Puberty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A01B3-597A-8C10-EBE4-9A26B53B1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11" y="2190177"/>
            <a:ext cx="3793107" cy="763146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sz="3200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Neurodiversity</a:t>
            </a:r>
            <a:endParaRPr lang="en-US" dirty="0">
              <a:ln>
                <a:solidFill>
                  <a:schemeClr val="tx2">
                    <a:lumMod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olorful circles surrounding a brain with the word Neurodivergence in the middle. Each circle has a different type of neurodivergences, including OCD, Developmental Disabilities, Fetal Alcohol Spectrum Disorder, Intellectual Disabilities, ADHD/ADD, Speech Delays, Sensory Processing Disorder, Pervasive Developmental Disorders, Learning Disabilities, Down Syndrome, Cerebral Palsy, Tourette Syndrome, Anxiety, Dyslexia, Dyspraxia, Dysgraphia, and Autism.">
            <a:extLst>
              <a:ext uri="{FF2B5EF4-FFF2-40B4-BE49-F238E27FC236}">
                <a16:creationId xmlns:a16="http://schemas.microsoft.com/office/drawing/2014/main" id="{7C211924-F8C8-87F9-E581-96245D9B6E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47199" y="223758"/>
            <a:ext cx="4695984" cy="469598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9850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A1AF4F-C664-08C6-19DA-C3F0F82FB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>
                  <a:solidFill>
                    <a:schemeClr val="tx2">
                      <a:lumMod val="5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poverty</a:t>
            </a:r>
          </a:p>
        </p:txBody>
      </p:sp>
      <p:pic>
        <p:nvPicPr>
          <p:cNvPr id="4" name="Picture 3" descr="Info graphic about children living in poverty that has the outlines of 9 people with the one in the middle green. Text on the image reads: &quot;One in nine children were living in poverty (An income of $30,000 or less for a family of four in 2023)&quot;">
            <a:extLst>
              <a:ext uri="{FF2B5EF4-FFF2-40B4-BE49-F238E27FC236}">
                <a16:creationId xmlns:a16="http://schemas.microsoft.com/office/drawing/2014/main" id="{055727E6-C42D-774B-4EC6-2668481B5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05" y="998943"/>
            <a:ext cx="5558264" cy="1066710"/>
          </a:xfrm>
          <a:prstGeom prst="rect">
            <a:avLst/>
          </a:prstGeom>
        </p:spPr>
      </p:pic>
      <p:pic>
        <p:nvPicPr>
          <p:cNvPr id="2" name="Picture 1" descr="A graph showing poverty data for children based on race. The text on the graph reads: &quot;Children under 18 living in poverty, 2023. 17% Hispanic or Latino, 14% two or more races, 9% Asian and Pacific Islander, 6% White. Source: Population Reference Bureau analysis of American Community Survey. Note: The margin of error for children who were Black/African American and American Indian/Alaska Native is too large to report data for 2023.&quot;">
            <a:extLst>
              <a:ext uri="{FF2B5EF4-FFF2-40B4-BE49-F238E27FC236}">
                <a16:creationId xmlns:a16="http://schemas.microsoft.com/office/drawing/2014/main" id="{A6C64F41-DE45-51EA-012A-DA8604100A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97" r="9019"/>
          <a:stretch>
            <a:fillRect/>
          </a:stretch>
        </p:blipFill>
        <p:spPr>
          <a:xfrm>
            <a:off x="2175117" y="2155035"/>
            <a:ext cx="4512039" cy="28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75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rgbClr val="0073B9"/>
      </a:dk1>
      <a:lt1>
        <a:sysClr val="window" lastClr="FFFFFF"/>
      </a:lt1>
      <a:dk2>
        <a:srgbClr val="4B4F54"/>
      </a:dk2>
      <a:lt2>
        <a:srgbClr val="FBB040"/>
      </a:lt2>
      <a:accent1>
        <a:srgbClr val="F15A29"/>
      </a:accent1>
      <a:accent2>
        <a:srgbClr val="00873C"/>
      </a:accent2>
      <a:accent3>
        <a:srgbClr val="00AAAD"/>
      </a:accent3>
      <a:accent4>
        <a:srgbClr val="BE1E2D"/>
      </a:accent4>
      <a:accent5>
        <a:srgbClr val="92318F"/>
      </a:accent5>
      <a:accent6>
        <a:srgbClr val="EE2A7B"/>
      </a:accent6>
      <a:hlink>
        <a:srgbClr val="0BB0EB"/>
      </a:hlink>
      <a:folHlink>
        <a:srgbClr val="92318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c89eaaf-a61f-41e1-bc53-94472f982a03">
      <Terms xmlns="http://schemas.microsoft.com/office/infopath/2007/PartnerControls"/>
    </lcf76f155ced4ddcb4097134ff3c332f>
    <TaxCatchAll xmlns="f6a0b9bb-c312-4753-bcf4-17e14fb4e831" xsi:nil="true"/>
    <image xmlns="ac89eaaf-a61f-41e1-bc53-94472f982a0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ED33B64B541B45A12E8536C8EC7453" ma:contentTypeVersion="17" ma:contentTypeDescription="Create a new document." ma:contentTypeScope="" ma:versionID="fb1b414512efdf4c884d6bcec7bdec1a">
  <xsd:schema xmlns:xsd="http://www.w3.org/2001/XMLSchema" xmlns:xs="http://www.w3.org/2001/XMLSchema" xmlns:p="http://schemas.microsoft.com/office/2006/metadata/properties" xmlns:ns2="ac89eaaf-a61f-41e1-bc53-94472f982a03" xmlns:ns3="f6a0b9bb-c312-4753-bcf4-17e14fb4e831" targetNamespace="http://schemas.microsoft.com/office/2006/metadata/properties" ma:root="true" ma:fieldsID="8585e056645fc70ed233bf1aee23ac47" ns2:_="" ns3:_="">
    <xsd:import namespace="ac89eaaf-a61f-41e1-bc53-94472f982a03"/>
    <xsd:import namespace="f6a0b9bb-c312-4753-bcf4-17e14fb4e8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imag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9eaaf-a61f-41e1-bc53-94472f982a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815690-9e4c-4510-97d9-fca7cca5c8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mage" ma:index="23" nillable="true" ma:displayName="image" ma:format="Thumbnail" ma:internalName="imag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0b9bb-c312-4753-bcf4-17e14fb4e83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58bd430-0227-4c08-a9d6-a2d2b62401b9}" ma:internalName="TaxCatchAll" ma:showField="CatchAllData" ma:web="f6a0b9bb-c312-4753-bcf4-17e14fb4e8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7BDC88-39BF-43B3-BFD3-2D3F83222B88}">
  <ds:schemaRefs>
    <ds:schemaRef ds:uri="http://purl.org/dc/dcmitype/"/>
    <ds:schemaRef ds:uri="f6a0b9bb-c312-4753-bcf4-17e14fb4e831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ac89eaaf-a61f-41e1-bc53-94472f982a03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97D5E9-DDEB-48E3-B69C-AC4B4343BD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FEED703-AB84-4105-80AF-73A4AC47EBF8}">
  <ds:schemaRefs>
    <ds:schemaRef ds:uri="ac89eaaf-a61f-41e1-bc53-94472f982a03"/>
    <ds:schemaRef ds:uri="f6a0b9bb-c312-4753-bcf4-17e14fb4e8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03a479b-1a90-4a9a-97a9-5cc62e956bab}" enabled="0" method="" siteId="{703a479b-1a90-4a9a-97a9-5cc62e956b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533</Words>
  <Application>Microsoft Office PowerPoint</Application>
  <PresentationFormat>On-screen Show (16:9)</PresentationFormat>
  <Paragraphs>65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 Rounded MT Bold</vt:lpstr>
      <vt:lpstr>Arial</vt:lpstr>
      <vt:lpstr>Calibri</vt:lpstr>
      <vt:lpstr>Nunito</vt:lpstr>
      <vt:lpstr>Office Theme</vt:lpstr>
      <vt:lpstr>Understanding Teens: Intersectional Factors affecting teens</vt:lpstr>
      <vt:lpstr>Introductions – please share in chat</vt:lpstr>
      <vt:lpstr>we invite you to…</vt:lpstr>
      <vt:lpstr>Please share in chat:</vt:lpstr>
      <vt:lpstr>Intersectional Factors affecting teens</vt:lpstr>
      <vt:lpstr>Please share in chat:</vt:lpstr>
      <vt:lpstr>Biological Factors</vt:lpstr>
      <vt:lpstr>Neurodiversity</vt:lpstr>
      <vt:lpstr>poverty</vt:lpstr>
      <vt:lpstr>Immigrant and Refugee Status</vt:lpstr>
      <vt:lpstr>Mental health</vt:lpstr>
      <vt:lpstr>Some Contributors to Poor Mental Health</vt:lpstr>
      <vt:lpstr>Mental health – resources</vt:lpstr>
      <vt:lpstr>Effects of covid</vt:lpstr>
      <vt:lpstr>Social &amp; Emotional Learning </vt:lpstr>
      <vt:lpstr>Group discussion about intersectional factors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DOLAR AMET ADIS</dc:title>
  <dc:creator>Andrea Perry</dc:creator>
  <cp:lastModifiedBy>Catherine Boddie</cp:lastModifiedBy>
  <cp:revision>1</cp:revision>
  <dcterms:modified xsi:type="dcterms:W3CDTF">2025-09-19T15:40:41Z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0x01010002ED33B64B541B45A12E8536C8EC7453</vt:lpwstr>
  </property>
  <property fmtid="{D5CDD505-2E9C-101B-9397-08002B2CF9AE}" pid="3" name="AuthorIds_UIVersion_1024">
    <vt:lpwstr>48</vt:lpwstr>
  </property>
  <property fmtid="{D5CDD505-2E9C-101B-9397-08002B2CF9AE}" pid="4" name="MediaServiceImageTags">
    <vt:lpwstr/>
  </property>
</Properties>
</file>