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sldIdLst>
    <p:sldId id="256" r:id="rId2"/>
    <p:sldId id="257" r:id="rId3"/>
    <p:sldId id="353" r:id="rId4"/>
    <p:sldId id="328" r:id="rId5"/>
    <p:sldId id="354" r:id="rId6"/>
    <p:sldId id="259" r:id="rId7"/>
    <p:sldId id="352" r:id="rId8"/>
    <p:sldId id="264" r:id="rId9"/>
    <p:sldId id="346" r:id="rId10"/>
    <p:sldId id="347" r:id="rId11"/>
    <p:sldId id="348" r:id="rId12"/>
    <p:sldId id="349" r:id="rId13"/>
    <p:sldId id="351" r:id="rId14"/>
    <p:sldId id="350" r:id="rId15"/>
    <p:sldId id="339" r:id="rId16"/>
    <p:sldId id="355" r:id="rId17"/>
    <p:sldId id="356" r:id="rId18"/>
    <p:sldId id="30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62530" autoAdjust="0"/>
  </p:normalViewPr>
  <p:slideViewPr>
    <p:cSldViewPr snapToGrid="0">
      <p:cViewPr varScale="1">
        <p:scale>
          <a:sx n="46" d="100"/>
          <a:sy n="46" d="100"/>
        </p:scale>
        <p:origin x="692" y="40"/>
      </p:cViewPr>
      <p:guideLst/>
    </p:cSldViewPr>
  </p:slideViewPr>
  <p:outlineViewPr>
    <p:cViewPr>
      <p:scale>
        <a:sx n="33" d="100"/>
        <a:sy n="33" d="100"/>
      </p:scale>
      <p:origin x="0" y="-9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n, Cristy" userId="265cab90-a661-4d1c-a3ec-0863c790a1bf" providerId="ADAL" clId="{DE905249-85FD-4B96-B12D-EA6C416B3E8F}"/>
    <pc:docChg chg="addSld modSld">
      <pc:chgData name="Moran, Cristy" userId="265cab90-a661-4d1c-a3ec-0863c790a1bf" providerId="ADAL" clId="{DE905249-85FD-4B96-B12D-EA6C416B3E8F}" dt="2024-02-27T21:27:59.249" v="2"/>
      <pc:docMkLst>
        <pc:docMk/>
      </pc:docMkLst>
      <pc:sldChg chg="modSp mod">
        <pc:chgData name="Moran, Cristy" userId="265cab90-a661-4d1c-a3ec-0863c790a1bf" providerId="ADAL" clId="{DE905249-85FD-4B96-B12D-EA6C416B3E8F}" dt="2024-02-27T20:32:20.504" v="0" actId="732"/>
        <pc:sldMkLst>
          <pc:docMk/>
          <pc:sldMk cId="3054012277" sldId="257"/>
        </pc:sldMkLst>
        <pc:picChg chg="mod modCrop">
          <ac:chgData name="Moran, Cristy" userId="265cab90-a661-4d1c-a3ec-0863c790a1bf" providerId="ADAL" clId="{DE905249-85FD-4B96-B12D-EA6C416B3E8F}" dt="2024-02-27T20:32:20.504" v="0" actId="732"/>
          <ac:picMkLst>
            <pc:docMk/>
            <pc:sldMk cId="3054012277" sldId="257"/>
            <ac:picMk id="12" creationId="{6EDEE993-2E7A-C900-CC19-B472CE072817}"/>
          </ac:picMkLst>
        </pc:picChg>
      </pc:sldChg>
      <pc:sldChg chg="delSp add setBg delDesignElem">
        <pc:chgData name="Moran, Cristy" userId="265cab90-a661-4d1c-a3ec-0863c790a1bf" providerId="ADAL" clId="{DE905249-85FD-4B96-B12D-EA6C416B3E8F}" dt="2024-02-27T21:27:59.249" v="2"/>
        <pc:sldMkLst>
          <pc:docMk/>
          <pc:sldMk cId="4146334062" sldId="353"/>
        </pc:sldMkLst>
        <pc:spChg chg="del">
          <ac:chgData name="Moran, Cristy" userId="265cab90-a661-4d1c-a3ec-0863c790a1bf" providerId="ADAL" clId="{DE905249-85FD-4B96-B12D-EA6C416B3E8F}" dt="2024-02-27T21:27:59.249" v="2"/>
          <ac:spMkLst>
            <pc:docMk/>
            <pc:sldMk cId="4146334062" sldId="353"/>
            <ac:spMk id="11" creationId="{150F989D-43B9-409C-AB67-55F360424CEA}"/>
          </ac:spMkLst>
        </pc:spChg>
        <pc:spChg chg="del">
          <ac:chgData name="Moran, Cristy" userId="265cab90-a661-4d1c-a3ec-0863c790a1bf" providerId="ADAL" clId="{DE905249-85FD-4B96-B12D-EA6C416B3E8F}" dt="2024-02-27T21:27:59.249" v="2"/>
          <ac:spMkLst>
            <pc:docMk/>
            <pc:sldMk cId="4146334062" sldId="353"/>
            <ac:spMk id="13" creationId="{4B4892EF-BE30-49C0-ADF8-32A7C8831B9C}"/>
          </ac:spMkLst>
        </pc:spChg>
        <pc:spChg chg="del">
          <ac:chgData name="Moran, Cristy" userId="265cab90-a661-4d1c-a3ec-0863c790a1bf" providerId="ADAL" clId="{DE905249-85FD-4B96-B12D-EA6C416B3E8F}" dt="2024-02-27T21:27:59.249" v="2"/>
          <ac:spMkLst>
            <pc:docMk/>
            <pc:sldMk cId="4146334062" sldId="353"/>
            <ac:spMk id="17" creationId="{28CD0C48-CC13-47F3-B91C-D067709FAB0D}"/>
          </ac:spMkLst>
        </pc:spChg>
        <pc:spChg chg="del">
          <ac:chgData name="Moran, Cristy" userId="265cab90-a661-4d1c-a3ec-0863c790a1bf" providerId="ADAL" clId="{DE905249-85FD-4B96-B12D-EA6C416B3E8F}" dt="2024-02-27T21:27:59.249" v="2"/>
          <ac:spMkLst>
            <pc:docMk/>
            <pc:sldMk cId="4146334062" sldId="353"/>
            <ac:spMk id="21" creationId="{E3EBAC3B-EBEA-4DB0-9B57-03DED00A2509}"/>
          </ac:spMkLst>
        </pc:spChg>
        <pc:cxnChg chg="del">
          <ac:chgData name="Moran, Cristy" userId="265cab90-a661-4d1c-a3ec-0863c790a1bf" providerId="ADAL" clId="{DE905249-85FD-4B96-B12D-EA6C416B3E8F}" dt="2024-02-27T21:27:59.249" v="2"/>
          <ac:cxnSpMkLst>
            <pc:docMk/>
            <pc:sldMk cId="4146334062" sldId="353"/>
            <ac:cxnSpMk id="15" creationId="{72FB293E-C84E-4A67-ABF8-FCC566F38C5D}"/>
          </ac:cxnSpMkLst>
        </pc:cxnChg>
        <pc:cxnChg chg="del">
          <ac:chgData name="Moran, Cristy" userId="265cab90-a661-4d1c-a3ec-0863c790a1bf" providerId="ADAL" clId="{DE905249-85FD-4B96-B12D-EA6C416B3E8F}" dt="2024-02-27T21:27:59.249" v="2"/>
          <ac:cxnSpMkLst>
            <pc:docMk/>
            <pc:sldMk cId="4146334062" sldId="353"/>
            <ac:cxnSpMk id="19" creationId="{139ACC2C-F1C1-4ABA-B32E-67B504A8CF04}"/>
          </ac:cxnSpMkLst>
        </pc:cxnChg>
      </pc:sldChg>
    </pc:docChg>
  </pc:docChgLst>
  <pc:docChgLst>
    <pc:chgData name="Moran, Cristy" userId="265cab90-a661-4d1c-a3ec-0863c790a1bf" providerId="ADAL" clId="{47162FA5-8B57-4477-B900-378E86F16BE3}"/>
    <pc:docChg chg="custSel addSld delSld modSld">
      <pc:chgData name="Moran, Cristy" userId="265cab90-a661-4d1c-a3ec-0863c790a1bf" providerId="ADAL" clId="{47162FA5-8B57-4477-B900-378E86F16BE3}" dt="2024-01-18T20:56:08.868" v="508" actId="14826"/>
      <pc:docMkLst>
        <pc:docMk/>
      </pc:docMkLst>
      <pc:sldChg chg="del">
        <pc:chgData name="Moran, Cristy" userId="265cab90-a661-4d1c-a3ec-0863c790a1bf" providerId="ADAL" clId="{47162FA5-8B57-4477-B900-378E86F16BE3}" dt="2024-01-12T22:47:08.385" v="410" actId="47"/>
        <pc:sldMkLst>
          <pc:docMk/>
          <pc:sldMk cId="1028928545" sldId="268"/>
        </pc:sldMkLst>
      </pc:sldChg>
      <pc:sldChg chg="modSp">
        <pc:chgData name="Moran, Cristy" userId="265cab90-a661-4d1c-a3ec-0863c790a1bf" providerId="ADAL" clId="{47162FA5-8B57-4477-B900-378E86F16BE3}" dt="2024-01-18T20:56:08.868" v="508" actId="14826"/>
        <pc:sldMkLst>
          <pc:docMk/>
          <pc:sldMk cId="684386751" sldId="339"/>
        </pc:sldMkLst>
        <pc:picChg chg="mod">
          <ac:chgData name="Moran, Cristy" userId="265cab90-a661-4d1c-a3ec-0863c790a1bf" providerId="ADAL" clId="{47162FA5-8B57-4477-B900-378E86F16BE3}" dt="2024-01-18T20:56:08.868" v="508" actId="14826"/>
          <ac:picMkLst>
            <pc:docMk/>
            <pc:sldMk cId="684386751" sldId="339"/>
            <ac:picMk id="5" creationId="{AE0FB103-D5A5-9325-DE77-DA50C6DF9947}"/>
          </ac:picMkLst>
        </pc:picChg>
      </pc:sldChg>
      <pc:sldChg chg="modSp mod">
        <pc:chgData name="Moran, Cristy" userId="265cab90-a661-4d1c-a3ec-0863c790a1bf" providerId="ADAL" clId="{47162FA5-8B57-4477-B900-378E86F16BE3}" dt="2024-01-12T22:50:35.206" v="461" actId="113"/>
        <pc:sldMkLst>
          <pc:docMk/>
          <pc:sldMk cId="2417717770" sldId="346"/>
        </pc:sldMkLst>
        <pc:spChg chg="mod">
          <ac:chgData name="Moran, Cristy" userId="265cab90-a661-4d1c-a3ec-0863c790a1bf" providerId="ADAL" clId="{47162FA5-8B57-4477-B900-378E86F16BE3}" dt="2024-01-12T22:50:35.206" v="461" actId="113"/>
          <ac:spMkLst>
            <pc:docMk/>
            <pc:sldMk cId="2417717770" sldId="346"/>
            <ac:spMk id="3" creationId="{E030D911-BE7C-0F77-0570-7CCD4A68D14C}"/>
          </ac:spMkLst>
        </pc:spChg>
      </pc:sldChg>
      <pc:sldChg chg="modSp mod">
        <pc:chgData name="Moran, Cristy" userId="265cab90-a661-4d1c-a3ec-0863c790a1bf" providerId="ADAL" clId="{47162FA5-8B57-4477-B900-378E86F16BE3}" dt="2024-01-12T22:52:49.025" v="488" actId="20577"/>
        <pc:sldMkLst>
          <pc:docMk/>
          <pc:sldMk cId="3016076228" sldId="349"/>
        </pc:sldMkLst>
        <pc:spChg chg="mod">
          <ac:chgData name="Moran, Cristy" userId="265cab90-a661-4d1c-a3ec-0863c790a1bf" providerId="ADAL" clId="{47162FA5-8B57-4477-B900-378E86F16BE3}" dt="2024-01-12T22:52:49.025" v="488" actId="20577"/>
          <ac:spMkLst>
            <pc:docMk/>
            <pc:sldMk cId="3016076228" sldId="349"/>
            <ac:spMk id="3" creationId="{E030D911-BE7C-0F77-0570-7CCD4A68D14C}"/>
          </ac:spMkLst>
        </pc:spChg>
      </pc:sldChg>
      <pc:sldChg chg="modSp mod">
        <pc:chgData name="Moran, Cristy" userId="265cab90-a661-4d1c-a3ec-0863c790a1bf" providerId="ADAL" clId="{47162FA5-8B57-4477-B900-378E86F16BE3}" dt="2024-01-12T22:51:57.665" v="469" actId="113"/>
        <pc:sldMkLst>
          <pc:docMk/>
          <pc:sldMk cId="1733215808" sldId="350"/>
        </pc:sldMkLst>
        <pc:spChg chg="mod">
          <ac:chgData name="Moran, Cristy" userId="265cab90-a661-4d1c-a3ec-0863c790a1bf" providerId="ADAL" clId="{47162FA5-8B57-4477-B900-378E86F16BE3}" dt="2024-01-12T22:51:57.665" v="469" actId="113"/>
          <ac:spMkLst>
            <pc:docMk/>
            <pc:sldMk cId="1733215808" sldId="350"/>
            <ac:spMk id="3" creationId="{E030D911-BE7C-0F77-0570-7CCD4A68D14C}"/>
          </ac:spMkLst>
        </pc:spChg>
      </pc:sldChg>
      <pc:sldChg chg="modSp mod">
        <pc:chgData name="Moran, Cristy" userId="265cab90-a661-4d1c-a3ec-0863c790a1bf" providerId="ADAL" clId="{47162FA5-8B57-4477-B900-378E86F16BE3}" dt="2024-01-12T22:51:28.526" v="466" actId="20577"/>
        <pc:sldMkLst>
          <pc:docMk/>
          <pc:sldMk cId="4009691795" sldId="351"/>
        </pc:sldMkLst>
        <pc:spChg chg="mod">
          <ac:chgData name="Moran, Cristy" userId="265cab90-a661-4d1c-a3ec-0863c790a1bf" providerId="ADAL" clId="{47162FA5-8B57-4477-B900-378E86F16BE3}" dt="2024-01-12T22:51:28.526" v="466" actId="20577"/>
          <ac:spMkLst>
            <pc:docMk/>
            <pc:sldMk cId="4009691795" sldId="351"/>
            <ac:spMk id="3" creationId="{E030D911-BE7C-0F77-0570-7CCD4A68D14C}"/>
          </ac:spMkLst>
        </pc:spChg>
      </pc:sldChg>
      <pc:sldChg chg="addSp delSp modSp add del mod modClrScheme chgLayout">
        <pc:chgData name="Moran, Cristy" userId="265cab90-a661-4d1c-a3ec-0863c790a1bf" providerId="ADAL" clId="{47162FA5-8B57-4477-B900-378E86F16BE3}" dt="2024-01-12T22:47:11.114" v="411" actId="47"/>
        <pc:sldMkLst>
          <pc:docMk/>
          <pc:sldMk cId="4254856677" sldId="353"/>
        </pc:sldMkLst>
        <pc:spChg chg="add mod ord">
          <ac:chgData name="Moran, Cristy" userId="265cab90-a661-4d1c-a3ec-0863c790a1bf" providerId="ADAL" clId="{47162FA5-8B57-4477-B900-378E86F16BE3}" dt="2024-01-12T22:46:29.122" v="404" actId="700"/>
          <ac:spMkLst>
            <pc:docMk/>
            <pc:sldMk cId="4254856677" sldId="353"/>
            <ac:spMk id="2" creationId="{171436E7-1128-3720-A4A1-DE25AB61E163}"/>
          </ac:spMkLst>
        </pc:spChg>
        <pc:spChg chg="add del mod ord">
          <ac:chgData name="Moran, Cristy" userId="265cab90-a661-4d1c-a3ec-0863c790a1bf" providerId="ADAL" clId="{47162FA5-8B57-4477-B900-378E86F16BE3}" dt="2024-01-12T22:46:33.920" v="406" actId="478"/>
          <ac:spMkLst>
            <pc:docMk/>
            <pc:sldMk cId="4254856677" sldId="353"/>
            <ac:spMk id="3" creationId="{72D63020-72E3-1883-D65A-00D16296DA64}"/>
          </ac:spMkLst>
        </pc:spChg>
        <pc:spChg chg="mod ord">
          <ac:chgData name="Moran, Cristy" userId="265cab90-a661-4d1c-a3ec-0863c790a1bf" providerId="ADAL" clId="{47162FA5-8B57-4477-B900-378E86F16BE3}" dt="2024-01-12T22:46:39.682" v="407" actId="1076"/>
          <ac:spMkLst>
            <pc:docMk/>
            <pc:sldMk cId="4254856677" sldId="353"/>
            <ac:spMk id="5" creationId="{B75DC334-93D7-2A42-8409-7B0156E7CC4B}"/>
          </ac:spMkLst>
        </pc:spChg>
      </pc:sldChg>
      <pc:sldChg chg="addSp delSp modSp add mod modClrScheme chgLayout">
        <pc:chgData name="Moran, Cristy" userId="265cab90-a661-4d1c-a3ec-0863c790a1bf" providerId="ADAL" clId="{47162FA5-8B57-4477-B900-378E86F16BE3}" dt="2024-01-12T22:53:15.822" v="502" actId="20577"/>
        <pc:sldMkLst>
          <pc:docMk/>
          <pc:sldMk cId="179981823" sldId="354"/>
        </pc:sldMkLst>
        <pc:spChg chg="add mod ord">
          <ac:chgData name="Moran, Cristy" userId="265cab90-a661-4d1c-a3ec-0863c790a1bf" providerId="ADAL" clId="{47162FA5-8B57-4477-B900-378E86F16BE3}" dt="2024-01-12T22:53:15.822" v="502" actId="20577"/>
          <ac:spMkLst>
            <pc:docMk/>
            <pc:sldMk cId="179981823" sldId="354"/>
            <ac:spMk id="2" creationId="{DD3C4E90-9E65-3612-5FA8-CC3973EF0267}"/>
          </ac:spMkLst>
        </pc:spChg>
        <pc:spChg chg="add mod ord">
          <ac:chgData name="Moran, Cristy" userId="265cab90-a661-4d1c-a3ec-0863c790a1bf" providerId="ADAL" clId="{47162FA5-8B57-4477-B900-378E86F16BE3}" dt="2024-01-12T22:53:15.343" v="497" actId="27636"/>
          <ac:spMkLst>
            <pc:docMk/>
            <pc:sldMk cId="179981823" sldId="354"/>
            <ac:spMk id="3" creationId="{343CA4C7-B2F1-13D3-59BD-F7E675B5C2A5}"/>
          </ac:spMkLst>
        </pc:spChg>
        <pc:spChg chg="del mod ord">
          <ac:chgData name="Moran, Cristy" userId="265cab90-a661-4d1c-a3ec-0863c790a1bf" providerId="ADAL" clId="{47162FA5-8B57-4477-B900-378E86F16BE3}" dt="2024-01-12T22:36:09.385" v="79" actId="478"/>
          <ac:spMkLst>
            <pc:docMk/>
            <pc:sldMk cId="179981823" sldId="354"/>
            <ac:spMk id="5" creationId="{B75DC334-93D7-2A42-8409-7B0156E7CC4B}"/>
          </ac:spMkLst>
        </pc:spChg>
        <pc:spChg chg="add del mod">
          <ac:chgData name="Moran, Cristy" userId="265cab90-a661-4d1c-a3ec-0863c790a1bf" providerId="ADAL" clId="{47162FA5-8B57-4477-B900-378E86F16BE3}" dt="2024-01-12T22:36:11.588" v="80" actId="478"/>
          <ac:spMkLst>
            <pc:docMk/>
            <pc:sldMk cId="179981823" sldId="354"/>
            <ac:spMk id="6" creationId="{6243EA9F-DE45-A7EA-2DCC-07956D4BB7CC}"/>
          </ac:spMkLst>
        </pc:spChg>
        <pc:picChg chg="add mod">
          <ac:chgData name="Moran, Cristy" userId="265cab90-a661-4d1c-a3ec-0863c790a1bf" providerId="ADAL" clId="{47162FA5-8B57-4477-B900-378E86F16BE3}" dt="2024-01-12T22:46:02.968" v="400" actId="1076"/>
          <ac:picMkLst>
            <pc:docMk/>
            <pc:sldMk cId="179981823" sldId="354"/>
            <ac:picMk id="8" creationId="{5CAA3A6F-5C90-4C44-3BAF-965046BD3800}"/>
          </ac:picMkLst>
        </pc:picChg>
        <pc:picChg chg="add mod">
          <ac:chgData name="Moran, Cristy" userId="265cab90-a661-4d1c-a3ec-0863c790a1bf" providerId="ADAL" clId="{47162FA5-8B57-4477-B900-378E86F16BE3}" dt="2024-01-12T22:46:12.026" v="403" actId="1076"/>
          <ac:picMkLst>
            <pc:docMk/>
            <pc:sldMk cId="179981823" sldId="354"/>
            <ac:picMk id="10" creationId="{D227193A-0D6D-3C3C-B02F-419E552A46D6}"/>
          </ac:picMkLst>
        </pc:picChg>
      </pc:sldChg>
      <pc:sldChg chg="addSp delSp modSp add mod">
        <pc:chgData name="Moran, Cristy" userId="265cab90-a661-4d1c-a3ec-0863c790a1bf" providerId="ADAL" clId="{47162FA5-8B57-4477-B900-378E86F16BE3}" dt="2024-01-12T22:53:22.071" v="507" actId="20577"/>
        <pc:sldMkLst>
          <pc:docMk/>
          <pc:sldMk cId="3007172393" sldId="355"/>
        </pc:sldMkLst>
        <pc:spChg chg="mod">
          <ac:chgData name="Moran, Cristy" userId="265cab90-a661-4d1c-a3ec-0863c790a1bf" providerId="ADAL" clId="{47162FA5-8B57-4477-B900-378E86F16BE3}" dt="2024-01-12T22:53:22.071" v="507" actId="20577"/>
          <ac:spMkLst>
            <pc:docMk/>
            <pc:sldMk cId="3007172393" sldId="355"/>
            <ac:spMk id="2" creationId="{DD3C4E90-9E65-3612-5FA8-CC3973EF0267}"/>
          </ac:spMkLst>
        </pc:spChg>
        <pc:spChg chg="del mod">
          <ac:chgData name="Moran, Cristy" userId="265cab90-a661-4d1c-a3ec-0863c790a1bf" providerId="ADAL" clId="{47162FA5-8B57-4477-B900-378E86F16BE3}" dt="2024-01-12T22:47:41.358" v="419" actId="478"/>
          <ac:spMkLst>
            <pc:docMk/>
            <pc:sldMk cId="3007172393" sldId="355"/>
            <ac:spMk id="3" creationId="{343CA4C7-B2F1-13D3-59BD-F7E675B5C2A5}"/>
          </ac:spMkLst>
        </pc:spChg>
        <pc:picChg chg="add mod">
          <ac:chgData name="Moran, Cristy" userId="265cab90-a661-4d1c-a3ec-0863c790a1bf" providerId="ADAL" clId="{47162FA5-8B57-4477-B900-378E86F16BE3}" dt="2024-01-12T22:48:54.859" v="445" actId="14100"/>
          <ac:picMkLst>
            <pc:docMk/>
            <pc:sldMk cId="3007172393" sldId="355"/>
            <ac:picMk id="4" creationId="{8A30E529-20E8-C98D-1587-EE25B11AE76B}"/>
          </ac:picMkLst>
        </pc:picChg>
        <pc:picChg chg="add mod">
          <ac:chgData name="Moran, Cristy" userId="265cab90-a661-4d1c-a3ec-0863c790a1bf" providerId="ADAL" clId="{47162FA5-8B57-4477-B900-378E86F16BE3}" dt="2024-01-12T22:49:12.843" v="454" actId="1076"/>
          <ac:picMkLst>
            <pc:docMk/>
            <pc:sldMk cId="3007172393" sldId="355"/>
            <ac:picMk id="5" creationId="{44C8148D-AEFE-A1C5-2BDE-2F7D1C741E9B}"/>
          </ac:picMkLst>
        </pc:picChg>
        <pc:picChg chg="add mod">
          <ac:chgData name="Moran, Cristy" userId="265cab90-a661-4d1c-a3ec-0863c790a1bf" providerId="ADAL" clId="{47162FA5-8B57-4477-B900-378E86F16BE3}" dt="2024-01-12T22:49:10.520" v="452" actId="14100"/>
          <ac:picMkLst>
            <pc:docMk/>
            <pc:sldMk cId="3007172393" sldId="355"/>
            <ac:picMk id="6" creationId="{EAD18A91-D644-BF25-8EA4-A005CAE4741E}"/>
          </ac:picMkLst>
        </pc:picChg>
        <pc:picChg chg="add mod">
          <ac:chgData name="Moran, Cristy" userId="265cab90-a661-4d1c-a3ec-0863c790a1bf" providerId="ADAL" clId="{47162FA5-8B57-4477-B900-378E86F16BE3}" dt="2024-01-12T22:49:16.058" v="455" actId="1076"/>
          <ac:picMkLst>
            <pc:docMk/>
            <pc:sldMk cId="3007172393" sldId="355"/>
            <ac:picMk id="7" creationId="{6BFD5EB5-38DB-6076-A675-A18F7CC86750}"/>
          </ac:picMkLst>
        </pc:picChg>
        <pc:picChg chg="mod">
          <ac:chgData name="Moran, Cristy" userId="265cab90-a661-4d1c-a3ec-0863c790a1bf" providerId="ADAL" clId="{47162FA5-8B57-4477-B900-378E86F16BE3}" dt="2024-01-12T22:48:16.812" v="433" actId="1076"/>
          <ac:picMkLst>
            <pc:docMk/>
            <pc:sldMk cId="3007172393" sldId="355"/>
            <ac:picMk id="8" creationId="{5CAA3A6F-5C90-4C44-3BAF-965046BD3800}"/>
          </ac:picMkLst>
        </pc:picChg>
        <pc:picChg chg="mod">
          <ac:chgData name="Moran, Cristy" userId="265cab90-a661-4d1c-a3ec-0863c790a1bf" providerId="ADAL" clId="{47162FA5-8B57-4477-B900-378E86F16BE3}" dt="2024-01-12T22:49:11.905" v="453" actId="1076"/>
          <ac:picMkLst>
            <pc:docMk/>
            <pc:sldMk cId="3007172393" sldId="355"/>
            <ac:picMk id="10" creationId="{D227193A-0D6D-3C3C-B02F-419E552A46D6}"/>
          </ac:picMkLst>
        </pc:picChg>
      </pc:sldChg>
    </pc:docChg>
  </pc:docChgLst>
  <pc:docChgLst>
    <pc:chgData name="Kreger, Christine" userId="07b08700-4580-4b2b-8f3c-b5ccee8dc705" providerId="ADAL" clId="{8BC0FA6A-0A69-4903-9999-8E169D3B23CE}"/>
    <pc:docChg chg="mod">
      <pc:chgData name="Kreger, Christine" userId="07b08700-4580-4b2b-8f3c-b5ccee8dc705" providerId="ADAL" clId="{8BC0FA6A-0A69-4903-9999-8E169D3B23CE}" dt="2024-12-10T15:45:30.769" v="0"/>
      <pc:docMkLst>
        <pc:docMk/>
      </pc:docMkLst>
    </pc:docChg>
  </pc:docChgLst>
  <pc:docChgLst>
    <pc:chgData name="Kreger, Christine" userId="07b08700-4580-4b2b-8f3c-b5ccee8dc705" providerId="ADAL" clId="{97C55715-4D42-457A-924C-5917DF038798}"/>
    <pc:docChg chg="undo custSel modSld">
      <pc:chgData name="Kreger, Christine" userId="07b08700-4580-4b2b-8f3c-b5ccee8dc705" providerId="ADAL" clId="{97C55715-4D42-457A-924C-5917DF038798}" dt="2024-05-10T13:31:01.670" v="562" actId="1076"/>
      <pc:docMkLst>
        <pc:docMk/>
      </pc:docMkLst>
      <pc:sldChg chg="modSp">
        <pc:chgData name="Kreger, Christine" userId="07b08700-4580-4b2b-8f3c-b5ccee8dc705" providerId="ADAL" clId="{97C55715-4D42-457A-924C-5917DF038798}" dt="2024-04-23T14:01:22.561" v="310" actId="962"/>
        <pc:sldMkLst>
          <pc:docMk/>
          <pc:sldMk cId="1908180539" sldId="256"/>
        </pc:sldMkLst>
        <pc:grpChg chg="mod">
          <ac:chgData name="Kreger, Christine" userId="07b08700-4580-4b2b-8f3c-b5ccee8dc705" providerId="ADAL" clId="{97C55715-4D42-457A-924C-5917DF038798}" dt="2024-04-23T13:59:24.804" v="110" actId="962"/>
          <ac:grpSpMkLst>
            <pc:docMk/>
            <pc:sldMk cId="1908180539" sldId="256"/>
            <ac:grpSpMk id="4" creationId="{776B7CA6-9F32-64DB-C9FD-FEFB7987BDB1}"/>
          </ac:grpSpMkLst>
        </pc:grpChg>
        <pc:picChg chg="mod">
          <ac:chgData name="Kreger, Christine" userId="07b08700-4580-4b2b-8f3c-b5ccee8dc705" providerId="ADAL" clId="{97C55715-4D42-457A-924C-5917DF038798}" dt="2024-04-23T14:01:22.561" v="310" actId="962"/>
          <ac:picMkLst>
            <pc:docMk/>
            <pc:sldMk cId="1908180539" sldId="256"/>
            <ac:picMk id="5" creationId="{05AA111A-BDA6-AA4A-6737-9C4ACFBA7220}"/>
          </ac:picMkLst>
        </pc:picChg>
      </pc:sldChg>
      <pc:sldChg chg="modSp mod">
        <pc:chgData name="Kreger, Christine" userId="07b08700-4580-4b2b-8f3c-b5ccee8dc705" providerId="ADAL" clId="{97C55715-4D42-457A-924C-5917DF038798}" dt="2024-04-23T14:06:23.154" v="559" actId="962"/>
        <pc:sldMkLst>
          <pc:docMk/>
          <pc:sldMk cId="3054012277" sldId="257"/>
        </pc:sldMkLst>
        <pc:picChg chg="mod">
          <ac:chgData name="Kreger, Christine" userId="07b08700-4580-4b2b-8f3c-b5ccee8dc705" providerId="ADAL" clId="{97C55715-4D42-457A-924C-5917DF038798}" dt="2024-04-23T14:06:23.154" v="559" actId="962"/>
          <ac:picMkLst>
            <pc:docMk/>
            <pc:sldMk cId="3054012277" sldId="257"/>
            <ac:picMk id="12" creationId="{6EDEE993-2E7A-C900-CC19-B472CE072817}"/>
          </ac:picMkLst>
        </pc:picChg>
      </pc:sldChg>
      <pc:sldChg chg="modSp">
        <pc:chgData name="Kreger, Christine" userId="07b08700-4580-4b2b-8f3c-b5ccee8dc705" providerId="ADAL" clId="{97C55715-4D42-457A-924C-5917DF038798}" dt="2024-04-23T14:00:49.570" v="256" actId="962"/>
        <pc:sldMkLst>
          <pc:docMk/>
          <pc:sldMk cId="1986585298" sldId="303"/>
        </pc:sldMkLst>
        <pc:grpChg chg="mod">
          <ac:chgData name="Kreger, Christine" userId="07b08700-4580-4b2b-8f3c-b5ccee8dc705" providerId="ADAL" clId="{97C55715-4D42-457A-924C-5917DF038798}" dt="2024-04-23T14:00:49.570" v="256" actId="962"/>
          <ac:grpSpMkLst>
            <pc:docMk/>
            <pc:sldMk cId="1986585298" sldId="303"/>
            <ac:grpSpMk id="2" creationId="{143122DA-A9C8-1764-D043-2A1FFDE91194}"/>
          </ac:grpSpMkLst>
        </pc:grpChg>
      </pc:sldChg>
      <pc:sldChg chg="modSp">
        <pc:chgData name="Kreger, Christine" userId="07b08700-4580-4b2b-8f3c-b5ccee8dc705" providerId="ADAL" clId="{97C55715-4D42-457A-924C-5917DF038798}" dt="2024-04-23T14:00:45.267" v="255" actId="962"/>
        <pc:sldMkLst>
          <pc:docMk/>
          <pc:sldMk cId="684386751" sldId="339"/>
        </pc:sldMkLst>
        <pc:picChg chg="mod">
          <ac:chgData name="Kreger, Christine" userId="07b08700-4580-4b2b-8f3c-b5ccee8dc705" providerId="ADAL" clId="{97C55715-4D42-457A-924C-5917DF038798}" dt="2024-04-23T14:00:45.267" v="255" actId="962"/>
          <ac:picMkLst>
            <pc:docMk/>
            <pc:sldMk cId="684386751" sldId="339"/>
            <ac:picMk id="5" creationId="{AE0FB103-D5A5-9325-DE77-DA50C6DF9947}"/>
          </ac:picMkLst>
        </pc:picChg>
      </pc:sldChg>
      <pc:sldChg chg="modSp">
        <pc:chgData name="Kreger, Christine" userId="07b08700-4580-4b2b-8f3c-b5ccee8dc705" providerId="ADAL" clId="{97C55715-4D42-457A-924C-5917DF038798}" dt="2024-04-23T14:00:24.433" v="254" actId="962"/>
        <pc:sldMkLst>
          <pc:docMk/>
          <pc:sldMk cId="4211536059" sldId="352"/>
        </pc:sldMkLst>
        <pc:picChg chg="mod">
          <ac:chgData name="Kreger, Christine" userId="07b08700-4580-4b2b-8f3c-b5ccee8dc705" providerId="ADAL" clId="{97C55715-4D42-457A-924C-5917DF038798}" dt="2024-04-23T14:00:24.433" v="254" actId="962"/>
          <ac:picMkLst>
            <pc:docMk/>
            <pc:sldMk cId="4211536059" sldId="352"/>
            <ac:picMk id="10" creationId="{DCEA24FF-ADB6-27B9-229B-6097CB54FFB8}"/>
          </ac:picMkLst>
        </pc:picChg>
      </pc:sldChg>
      <pc:sldChg chg="modSp mod">
        <pc:chgData name="Kreger, Christine" userId="07b08700-4580-4b2b-8f3c-b5ccee8dc705" providerId="ADAL" clId="{97C55715-4D42-457A-924C-5917DF038798}" dt="2024-05-10T13:31:01.670" v="562" actId="1076"/>
        <pc:sldMkLst>
          <pc:docMk/>
          <pc:sldMk cId="179981823" sldId="354"/>
        </pc:sldMkLst>
        <pc:spChg chg="mod">
          <ac:chgData name="Kreger, Christine" userId="07b08700-4580-4b2b-8f3c-b5ccee8dc705" providerId="ADAL" clId="{97C55715-4D42-457A-924C-5917DF038798}" dt="2024-04-23T14:02:52.311" v="316" actId="27636"/>
          <ac:spMkLst>
            <pc:docMk/>
            <pc:sldMk cId="179981823" sldId="354"/>
            <ac:spMk id="2" creationId="{DD3C4E90-9E65-3612-5FA8-CC3973EF0267}"/>
          </ac:spMkLst>
        </pc:spChg>
        <pc:spChg chg="mod">
          <ac:chgData name="Kreger, Christine" userId="07b08700-4580-4b2b-8f3c-b5ccee8dc705" providerId="ADAL" clId="{97C55715-4D42-457A-924C-5917DF038798}" dt="2024-05-10T13:29:47.512" v="560" actId="27636"/>
          <ac:spMkLst>
            <pc:docMk/>
            <pc:sldMk cId="179981823" sldId="354"/>
            <ac:spMk id="3" creationId="{343CA4C7-B2F1-13D3-59BD-F7E675B5C2A5}"/>
          </ac:spMkLst>
        </pc:spChg>
        <pc:picChg chg="mod">
          <ac:chgData name="Kreger, Christine" userId="07b08700-4580-4b2b-8f3c-b5ccee8dc705" providerId="ADAL" clId="{97C55715-4D42-457A-924C-5917DF038798}" dt="2024-05-10T13:31:01.670" v="562" actId="1076"/>
          <ac:picMkLst>
            <pc:docMk/>
            <pc:sldMk cId="179981823" sldId="354"/>
            <ac:picMk id="8" creationId="{5CAA3A6F-5C90-4C44-3BAF-965046BD3800}"/>
          </ac:picMkLst>
        </pc:picChg>
        <pc:picChg chg="mod">
          <ac:chgData name="Kreger, Christine" userId="07b08700-4580-4b2b-8f3c-b5ccee8dc705" providerId="ADAL" clId="{97C55715-4D42-457A-924C-5917DF038798}" dt="2024-05-10T13:30:58.654" v="561" actId="1076"/>
          <ac:picMkLst>
            <pc:docMk/>
            <pc:sldMk cId="179981823" sldId="354"/>
            <ac:picMk id="10" creationId="{D227193A-0D6D-3C3C-B02F-419E552A46D6}"/>
          </ac:picMkLst>
        </pc:picChg>
      </pc:sldChg>
      <pc:sldChg chg="modSp mod">
        <pc:chgData name="Kreger, Christine" userId="07b08700-4580-4b2b-8f3c-b5ccee8dc705" providerId="ADAL" clId="{97C55715-4D42-457A-924C-5917DF038798}" dt="2024-04-23T14:02:57.497" v="317" actId="33553"/>
        <pc:sldMkLst>
          <pc:docMk/>
          <pc:sldMk cId="3007172393" sldId="355"/>
        </pc:sldMkLst>
        <pc:spChg chg="mod">
          <ac:chgData name="Kreger, Christine" userId="07b08700-4580-4b2b-8f3c-b5ccee8dc705" providerId="ADAL" clId="{97C55715-4D42-457A-924C-5917DF038798}" dt="2024-04-23T14:02:57.497" v="317" actId="33553"/>
          <ac:spMkLst>
            <pc:docMk/>
            <pc:sldMk cId="3007172393" sldId="355"/>
            <ac:spMk id="2" creationId="{DD3C4E90-9E65-3612-5FA8-CC3973EF0267}"/>
          </ac:spMkLst>
        </pc:spChg>
        <pc:picChg chg="mod">
          <ac:chgData name="Kreger, Christine" userId="07b08700-4580-4b2b-8f3c-b5ccee8dc705" providerId="ADAL" clId="{97C55715-4D42-457A-924C-5917DF038798}" dt="2024-04-23T13:58:41.945" v="15" actId="962"/>
          <ac:picMkLst>
            <pc:docMk/>
            <pc:sldMk cId="3007172393" sldId="355"/>
            <ac:picMk id="4" creationId="{8A30E529-20E8-C98D-1587-EE25B11AE76B}"/>
          </ac:picMkLst>
        </pc:picChg>
        <pc:picChg chg="mod">
          <ac:chgData name="Kreger, Christine" userId="07b08700-4580-4b2b-8f3c-b5ccee8dc705" providerId="ADAL" clId="{97C55715-4D42-457A-924C-5917DF038798}" dt="2024-04-23T13:58:42.468" v="16" actId="962"/>
          <ac:picMkLst>
            <pc:docMk/>
            <pc:sldMk cId="3007172393" sldId="355"/>
            <ac:picMk id="5" creationId="{44C8148D-AEFE-A1C5-2BDE-2F7D1C741E9B}"/>
          </ac:picMkLst>
        </pc:picChg>
        <pc:picChg chg="mod">
          <ac:chgData name="Kreger, Christine" userId="07b08700-4580-4b2b-8f3c-b5ccee8dc705" providerId="ADAL" clId="{97C55715-4D42-457A-924C-5917DF038798}" dt="2024-04-23T13:58:42.958" v="17" actId="962"/>
          <ac:picMkLst>
            <pc:docMk/>
            <pc:sldMk cId="3007172393" sldId="355"/>
            <ac:picMk id="6" creationId="{EAD18A91-D644-BF25-8EA4-A005CAE4741E}"/>
          </ac:picMkLst>
        </pc:picChg>
        <pc:picChg chg="mod">
          <ac:chgData name="Kreger, Christine" userId="07b08700-4580-4b2b-8f3c-b5ccee8dc705" providerId="ADAL" clId="{97C55715-4D42-457A-924C-5917DF038798}" dt="2024-04-23T13:58:43.509" v="18" actId="962"/>
          <ac:picMkLst>
            <pc:docMk/>
            <pc:sldMk cId="3007172393" sldId="355"/>
            <ac:picMk id="7" creationId="{6BFD5EB5-38DB-6076-A675-A18F7CC86750}"/>
          </ac:picMkLst>
        </pc:picChg>
        <pc:picChg chg="mod">
          <ac:chgData name="Kreger, Christine" userId="07b08700-4580-4b2b-8f3c-b5ccee8dc705" providerId="ADAL" clId="{97C55715-4D42-457A-924C-5917DF038798}" dt="2024-04-23T13:58:40.470" v="13" actId="962"/>
          <ac:picMkLst>
            <pc:docMk/>
            <pc:sldMk cId="3007172393" sldId="355"/>
            <ac:picMk id="8" creationId="{5CAA3A6F-5C90-4C44-3BAF-965046BD3800}"/>
          </ac:picMkLst>
        </pc:picChg>
        <pc:picChg chg="mod">
          <ac:chgData name="Kreger, Christine" userId="07b08700-4580-4b2b-8f3c-b5ccee8dc705" providerId="ADAL" clId="{97C55715-4D42-457A-924C-5917DF038798}" dt="2024-04-23T13:58:41.378" v="14" actId="962"/>
          <ac:picMkLst>
            <pc:docMk/>
            <pc:sldMk cId="3007172393" sldId="355"/>
            <ac:picMk id="10" creationId="{D227193A-0D6D-3C3C-B02F-419E552A46D6}"/>
          </ac:picMkLst>
        </pc:picChg>
      </pc:sldChg>
      <pc:sldChg chg="addSp modSp mod">
        <pc:chgData name="Kreger, Christine" userId="07b08700-4580-4b2b-8f3c-b5ccee8dc705" providerId="ADAL" clId="{97C55715-4D42-457A-924C-5917DF038798}" dt="2024-04-23T14:03:45.667" v="349" actId="13244"/>
        <pc:sldMkLst>
          <pc:docMk/>
          <pc:sldMk cId="1419286495" sldId="356"/>
        </pc:sldMkLst>
        <pc:spChg chg="mod">
          <ac:chgData name="Kreger, Christine" userId="07b08700-4580-4b2b-8f3c-b5ccee8dc705" providerId="ADAL" clId="{97C55715-4D42-457A-924C-5917DF038798}" dt="2024-04-23T14:03:13.932" v="321"/>
          <ac:spMkLst>
            <pc:docMk/>
            <pc:sldMk cId="1419286495" sldId="356"/>
            <ac:spMk id="2" creationId="{DD3C4E90-9E65-3612-5FA8-CC3973EF0267}"/>
          </ac:spMkLst>
        </pc:spChg>
        <pc:spChg chg="add mod">
          <ac:chgData name="Kreger, Christine" userId="07b08700-4580-4b2b-8f3c-b5ccee8dc705" providerId="ADAL" clId="{97C55715-4D42-457A-924C-5917DF038798}" dt="2024-04-23T14:03:38.211" v="348" actId="13244"/>
          <ac:spMkLst>
            <pc:docMk/>
            <pc:sldMk cId="1419286495" sldId="356"/>
            <ac:spMk id="4" creationId="{86137DDC-D336-A657-7838-8BED267B542C}"/>
          </ac:spMkLst>
        </pc:spChg>
        <pc:spChg chg="mod">
          <ac:chgData name="Kreger, Christine" userId="07b08700-4580-4b2b-8f3c-b5ccee8dc705" providerId="ADAL" clId="{97C55715-4D42-457A-924C-5917DF038798}" dt="2024-04-23T14:03:45.667" v="349" actId="13244"/>
          <ac:spMkLst>
            <pc:docMk/>
            <pc:sldMk cId="1419286495" sldId="356"/>
            <ac:spMk id="9" creationId="{8E16AA8E-D793-6A3B-953F-3CC496BD01DA}"/>
          </ac:spMkLst>
        </pc:spChg>
        <pc:picChg chg="mod">
          <ac:chgData name="Kreger, Christine" userId="07b08700-4580-4b2b-8f3c-b5ccee8dc705" providerId="ADAL" clId="{97C55715-4D42-457A-924C-5917DF038798}" dt="2024-04-23T14:02:28.876" v="313" actId="962"/>
          <ac:picMkLst>
            <pc:docMk/>
            <pc:sldMk cId="1419286495" sldId="356"/>
            <ac:picMk id="3" creationId="{D6E0F0B0-9CAA-F1BC-2464-CD9463A07F56}"/>
          </ac:picMkLst>
        </pc:picChg>
        <pc:picChg chg="mod">
          <ac:chgData name="Kreger, Christine" userId="07b08700-4580-4b2b-8f3c-b5ccee8dc705" providerId="ADAL" clId="{97C55715-4D42-457A-924C-5917DF038798}" dt="2024-04-23T14:02:41.181" v="314" actId="962"/>
          <ac:picMkLst>
            <pc:docMk/>
            <pc:sldMk cId="1419286495" sldId="356"/>
            <ac:picMk id="11" creationId="{4C29A79C-6D30-5EB5-EA56-17CEB45570FD}"/>
          </ac:picMkLst>
        </pc:picChg>
      </pc:sldChg>
    </pc:docChg>
  </pc:docChgLst>
  <pc:docChgLst>
    <pc:chgData name="Moran, Cristy" userId="265cab90-a661-4d1c-a3ec-0863c790a1bf" providerId="ADAL" clId="{4052724D-4F73-41EF-9731-378DA36FFCED}"/>
    <pc:docChg chg="custSel addSld modSld">
      <pc:chgData name="Moran, Cristy" userId="265cab90-a661-4d1c-a3ec-0863c790a1bf" providerId="ADAL" clId="{4052724D-4F73-41EF-9731-378DA36FFCED}" dt="2024-04-22T16:15:07.554" v="208" actId="20577"/>
      <pc:docMkLst>
        <pc:docMk/>
      </pc:docMkLst>
      <pc:sldChg chg="modSp mod">
        <pc:chgData name="Moran, Cristy" userId="265cab90-a661-4d1c-a3ec-0863c790a1bf" providerId="ADAL" clId="{4052724D-4F73-41EF-9731-378DA36FFCED}" dt="2024-04-22T16:15:07.554" v="208" actId="20577"/>
        <pc:sldMkLst>
          <pc:docMk/>
          <pc:sldMk cId="142639610" sldId="328"/>
        </pc:sldMkLst>
        <pc:spChg chg="mod">
          <ac:chgData name="Moran, Cristy" userId="265cab90-a661-4d1c-a3ec-0863c790a1bf" providerId="ADAL" clId="{4052724D-4F73-41EF-9731-378DA36FFCED}" dt="2024-04-22T16:15:07.554" v="208" actId="20577"/>
          <ac:spMkLst>
            <pc:docMk/>
            <pc:sldMk cId="142639610" sldId="328"/>
            <ac:spMk id="3" creationId="{00000000-0000-0000-0000-000000000000}"/>
          </ac:spMkLst>
        </pc:spChg>
      </pc:sldChg>
      <pc:sldChg chg="addSp delSp modSp add mod">
        <pc:chgData name="Moran, Cristy" userId="265cab90-a661-4d1c-a3ec-0863c790a1bf" providerId="ADAL" clId="{4052724D-4F73-41EF-9731-378DA36FFCED}" dt="2024-04-22T16:14:29.228" v="202" actId="1076"/>
        <pc:sldMkLst>
          <pc:docMk/>
          <pc:sldMk cId="1419286495" sldId="356"/>
        </pc:sldMkLst>
        <pc:spChg chg="mod">
          <ac:chgData name="Moran, Cristy" userId="265cab90-a661-4d1c-a3ec-0863c790a1bf" providerId="ADAL" clId="{4052724D-4F73-41EF-9731-378DA36FFCED}" dt="2024-04-22T16:14:01.088" v="192" actId="27636"/>
          <ac:spMkLst>
            <pc:docMk/>
            <pc:sldMk cId="1419286495" sldId="356"/>
            <ac:spMk id="2" creationId="{DD3C4E90-9E65-3612-5FA8-CC3973EF0267}"/>
          </ac:spMkLst>
        </pc:spChg>
        <pc:spChg chg="add mod">
          <ac:chgData name="Moran, Cristy" userId="265cab90-a661-4d1c-a3ec-0863c790a1bf" providerId="ADAL" clId="{4052724D-4F73-41EF-9731-378DA36FFCED}" dt="2024-04-22T16:14:19.789" v="197" actId="1076"/>
          <ac:spMkLst>
            <pc:docMk/>
            <pc:sldMk cId="1419286495" sldId="356"/>
            <ac:spMk id="9" creationId="{8E16AA8E-D793-6A3B-953F-3CC496BD01DA}"/>
          </ac:spMkLst>
        </pc:spChg>
        <pc:picChg chg="add mod">
          <ac:chgData name="Moran, Cristy" userId="265cab90-a661-4d1c-a3ec-0863c790a1bf" providerId="ADAL" clId="{4052724D-4F73-41EF-9731-378DA36FFCED}" dt="2024-04-22T16:14:27.235" v="201" actId="1076"/>
          <ac:picMkLst>
            <pc:docMk/>
            <pc:sldMk cId="1419286495" sldId="356"/>
            <ac:picMk id="3" creationId="{D6E0F0B0-9CAA-F1BC-2464-CD9463A07F56}"/>
          </ac:picMkLst>
        </pc:picChg>
        <pc:picChg chg="del">
          <ac:chgData name="Moran, Cristy" userId="265cab90-a661-4d1c-a3ec-0863c790a1bf" providerId="ADAL" clId="{4052724D-4F73-41EF-9731-378DA36FFCED}" dt="2024-04-22T16:09:34.342" v="4" actId="478"/>
          <ac:picMkLst>
            <pc:docMk/>
            <pc:sldMk cId="1419286495" sldId="356"/>
            <ac:picMk id="4" creationId="{8A30E529-20E8-C98D-1587-EE25B11AE76B}"/>
          </ac:picMkLst>
        </pc:picChg>
        <pc:picChg chg="del">
          <ac:chgData name="Moran, Cristy" userId="265cab90-a661-4d1c-a3ec-0863c790a1bf" providerId="ADAL" clId="{4052724D-4F73-41EF-9731-378DA36FFCED}" dt="2024-04-22T16:09:33.806" v="3" actId="478"/>
          <ac:picMkLst>
            <pc:docMk/>
            <pc:sldMk cId="1419286495" sldId="356"/>
            <ac:picMk id="5" creationId="{44C8148D-AEFE-A1C5-2BDE-2F7D1C741E9B}"/>
          </ac:picMkLst>
        </pc:picChg>
        <pc:picChg chg="del">
          <ac:chgData name="Moran, Cristy" userId="265cab90-a661-4d1c-a3ec-0863c790a1bf" providerId="ADAL" clId="{4052724D-4F73-41EF-9731-378DA36FFCED}" dt="2024-04-22T16:09:34.750" v="5" actId="478"/>
          <ac:picMkLst>
            <pc:docMk/>
            <pc:sldMk cId="1419286495" sldId="356"/>
            <ac:picMk id="6" creationId="{EAD18A91-D644-BF25-8EA4-A005CAE4741E}"/>
          </ac:picMkLst>
        </pc:picChg>
        <pc:picChg chg="del">
          <ac:chgData name="Moran, Cristy" userId="265cab90-a661-4d1c-a3ec-0863c790a1bf" providerId="ADAL" clId="{4052724D-4F73-41EF-9731-378DA36FFCED}" dt="2024-04-22T16:09:35.622" v="6" actId="478"/>
          <ac:picMkLst>
            <pc:docMk/>
            <pc:sldMk cId="1419286495" sldId="356"/>
            <ac:picMk id="7" creationId="{6BFD5EB5-38DB-6076-A675-A18F7CC86750}"/>
          </ac:picMkLst>
        </pc:picChg>
        <pc:picChg chg="del">
          <ac:chgData name="Moran, Cristy" userId="265cab90-a661-4d1c-a3ec-0863c790a1bf" providerId="ADAL" clId="{4052724D-4F73-41EF-9731-378DA36FFCED}" dt="2024-04-22T16:09:31.302" v="2" actId="478"/>
          <ac:picMkLst>
            <pc:docMk/>
            <pc:sldMk cId="1419286495" sldId="356"/>
            <ac:picMk id="8" creationId="{5CAA3A6F-5C90-4C44-3BAF-965046BD3800}"/>
          </ac:picMkLst>
        </pc:picChg>
        <pc:picChg chg="del">
          <ac:chgData name="Moran, Cristy" userId="265cab90-a661-4d1c-a3ec-0863c790a1bf" providerId="ADAL" clId="{4052724D-4F73-41EF-9731-378DA36FFCED}" dt="2024-04-22T16:09:30.322" v="1" actId="478"/>
          <ac:picMkLst>
            <pc:docMk/>
            <pc:sldMk cId="1419286495" sldId="356"/>
            <ac:picMk id="10" creationId="{D227193A-0D6D-3C3C-B02F-419E552A46D6}"/>
          </ac:picMkLst>
        </pc:picChg>
        <pc:picChg chg="add mod">
          <ac:chgData name="Moran, Cristy" userId="265cab90-a661-4d1c-a3ec-0863c790a1bf" providerId="ADAL" clId="{4052724D-4F73-41EF-9731-378DA36FFCED}" dt="2024-04-22T16:14:29.228" v="202" actId="1076"/>
          <ac:picMkLst>
            <pc:docMk/>
            <pc:sldMk cId="1419286495" sldId="356"/>
            <ac:picMk id="11" creationId="{4C29A79C-6D30-5EB5-EA56-17CEB45570FD}"/>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support.microsoft.com/en-us/windows/manage-the-input-and-display-language-settings-in-windows-12a10cb4-8626-9b77-0ccb-5013e0c7c7a2"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upport.microsoft.com/en-us/windows/manage-the-input-and-display-language-settings-in-windows-12a10cb4-8626-9b77-0ccb-5013e0c7c7a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900FE-4853-4135-8236-7D429B1EF3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E3C258-9E55-4599-AB82-BEACA984A0B6}">
      <dgm:prSet/>
      <dgm:spPr/>
      <dgm:t>
        <a:bodyPr/>
        <a:lstStyle/>
        <a:p>
          <a:r>
            <a:rPr lang="en-US" dirty="0">
              <a:hlinkClick xmlns:r="http://schemas.openxmlformats.org/officeDocument/2006/relationships" r:id="rId1"/>
            </a:rPr>
            <a:t>Add Spanish language </a:t>
          </a:r>
          <a:r>
            <a:rPr lang="en-US" dirty="0"/>
            <a:t>to each desktop and laptop keyboard – toggle instructions on a sticker, table tent, postcard, etc. </a:t>
          </a:r>
        </a:p>
      </dgm:t>
    </dgm:pt>
    <dgm:pt modelId="{53CE4DDF-85DC-4BD6-8A68-9FCC849C08FC}" type="parTrans" cxnId="{869DBCB9-FC20-4468-BA22-B9DDDC4DDB69}">
      <dgm:prSet/>
      <dgm:spPr/>
      <dgm:t>
        <a:bodyPr/>
        <a:lstStyle/>
        <a:p>
          <a:endParaRPr lang="en-US"/>
        </a:p>
      </dgm:t>
    </dgm:pt>
    <dgm:pt modelId="{295D6FE5-B63B-4855-B3A5-DB180B887C8F}" type="sibTrans" cxnId="{869DBCB9-FC20-4468-BA22-B9DDDC4DDB69}">
      <dgm:prSet/>
      <dgm:spPr/>
      <dgm:t>
        <a:bodyPr/>
        <a:lstStyle/>
        <a:p>
          <a:endParaRPr lang="en-US"/>
        </a:p>
      </dgm:t>
    </dgm:pt>
    <dgm:pt modelId="{642F37E1-283C-4A0F-A324-0DCADF051E77}">
      <dgm:prSet/>
      <dgm:spPr/>
      <dgm:t>
        <a:bodyPr/>
        <a:lstStyle/>
        <a:p>
          <a:r>
            <a:rPr lang="en-US" dirty="0"/>
            <a:t>Posters (and all directional or essential signage) in English </a:t>
          </a:r>
          <a:r>
            <a:rPr lang="en-US" i="1" dirty="0"/>
            <a:t>and </a:t>
          </a:r>
          <a:r>
            <a:rPr lang="en-US" dirty="0"/>
            <a:t>Spanish </a:t>
          </a:r>
        </a:p>
      </dgm:t>
    </dgm:pt>
    <dgm:pt modelId="{D358D6BF-6DB4-4E2B-940B-172DBE02B717}" type="parTrans" cxnId="{FA556C01-B5E5-4CFE-A6A6-2492772BC35C}">
      <dgm:prSet/>
      <dgm:spPr/>
      <dgm:t>
        <a:bodyPr/>
        <a:lstStyle/>
        <a:p>
          <a:endParaRPr lang="en-US"/>
        </a:p>
      </dgm:t>
    </dgm:pt>
    <dgm:pt modelId="{E1383D6B-DF23-4D68-AF44-4EDDA55CBD4C}" type="sibTrans" cxnId="{FA556C01-B5E5-4CFE-A6A6-2492772BC35C}">
      <dgm:prSet/>
      <dgm:spPr/>
      <dgm:t>
        <a:bodyPr/>
        <a:lstStyle/>
        <a:p>
          <a:endParaRPr lang="en-US"/>
        </a:p>
      </dgm:t>
    </dgm:pt>
    <dgm:pt modelId="{F4F88AB2-48D3-439C-800D-CB731C6EF56B}">
      <dgm:prSet/>
      <dgm:spPr/>
      <dgm:t>
        <a:bodyPr/>
        <a:lstStyle/>
        <a:p>
          <a:r>
            <a:rPr lang="en-US" dirty="0"/>
            <a:t>Got jigsaw puzzles? Why not dominoes?</a:t>
          </a:r>
        </a:p>
      </dgm:t>
    </dgm:pt>
    <dgm:pt modelId="{0A9B4769-6786-457C-8232-C1F0C7FB78CA}" type="parTrans" cxnId="{2038AA0A-A996-4209-9996-2AFDD5C24FB8}">
      <dgm:prSet/>
      <dgm:spPr/>
      <dgm:t>
        <a:bodyPr/>
        <a:lstStyle/>
        <a:p>
          <a:endParaRPr lang="en-US"/>
        </a:p>
      </dgm:t>
    </dgm:pt>
    <dgm:pt modelId="{DA85FE59-C36E-4C38-8E62-534E03568D7A}" type="sibTrans" cxnId="{2038AA0A-A996-4209-9996-2AFDD5C24FB8}">
      <dgm:prSet/>
      <dgm:spPr/>
      <dgm:t>
        <a:bodyPr/>
        <a:lstStyle/>
        <a:p>
          <a:endParaRPr lang="en-US"/>
        </a:p>
      </dgm:t>
    </dgm:pt>
    <dgm:pt modelId="{46C8BE18-8EA6-459C-B654-691199E787F0}">
      <dgm:prSet/>
      <dgm:spPr/>
      <dgm:t>
        <a:bodyPr/>
        <a:lstStyle/>
        <a:p>
          <a:r>
            <a:rPr lang="en-US" dirty="0"/>
            <a:t>Not just coffee, but </a:t>
          </a:r>
          <a:r>
            <a:rPr lang="en-US" dirty="0" err="1"/>
            <a:t>caf</a:t>
          </a:r>
          <a:r>
            <a:rPr lang="es-419" dirty="0"/>
            <a:t>é</a:t>
          </a:r>
          <a:endParaRPr lang="en-US" dirty="0"/>
        </a:p>
      </dgm:t>
    </dgm:pt>
    <dgm:pt modelId="{3503BEFF-9DD2-489F-8141-8C91FC54D4BA}" type="parTrans" cxnId="{EEC0E8E5-00F9-472E-9021-E6CAC41C50F8}">
      <dgm:prSet/>
      <dgm:spPr/>
      <dgm:t>
        <a:bodyPr/>
        <a:lstStyle/>
        <a:p>
          <a:endParaRPr lang="en-US"/>
        </a:p>
      </dgm:t>
    </dgm:pt>
    <dgm:pt modelId="{5ACD6D34-9D37-4557-B048-8B553DBA8067}" type="sibTrans" cxnId="{EEC0E8E5-00F9-472E-9021-E6CAC41C50F8}">
      <dgm:prSet/>
      <dgm:spPr/>
      <dgm:t>
        <a:bodyPr/>
        <a:lstStyle/>
        <a:p>
          <a:endParaRPr lang="en-US"/>
        </a:p>
      </dgm:t>
    </dgm:pt>
    <dgm:pt modelId="{79F544A4-63BB-431A-B883-686F006BC53E}">
      <dgm:prSet/>
      <dgm:spPr/>
      <dgm:t>
        <a:bodyPr/>
        <a:lstStyle/>
        <a:p>
          <a:r>
            <a:rPr lang="en-US" dirty="0"/>
            <a:t>Don’t DIY – Find a partner: </a:t>
          </a:r>
          <a:r>
            <a:rPr lang="en-US" dirty="0" err="1"/>
            <a:t>Promotores</a:t>
          </a:r>
          <a:r>
            <a:rPr lang="en-US" dirty="0"/>
            <a:t>, immigration services, Spanish language radio station (hyperlocal, high yield)</a:t>
          </a:r>
        </a:p>
      </dgm:t>
    </dgm:pt>
    <dgm:pt modelId="{A6A3DC56-5EE0-4775-A932-539B94341161}" type="parTrans" cxnId="{48647D72-9F7F-404C-AD39-78FE94F165BD}">
      <dgm:prSet/>
      <dgm:spPr/>
      <dgm:t>
        <a:bodyPr/>
        <a:lstStyle/>
        <a:p>
          <a:endParaRPr lang="en-US"/>
        </a:p>
      </dgm:t>
    </dgm:pt>
    <dgm:pt modelId="{2A985D4A-5BAF-4EC5-A72E-E69032503F98}" type="sibTrans" cxnId="{48647D72-9F7F-404C-AD39-78FE94F165BD}">
      <dgm:prSet/>
      <dgm:spPr/>
      <dgm:t>
        <a:bodyPr/>
        <a:lstStyle/>
        <a:p>
          <a:endParaRPr lang="en-US"/>
        </a:p>
      </dgm:t>
    </dgm:pt>
    <dgm:pt modelId="{90AB61CF-CEBD-4226-8770-F5FCEE1402E3}" type="pres">
      <dgm:prSet presAssocID="{652900FE-4853-4135-8236-7D429B1EF3C3}" presName="vert0" presStyleCnt="0">
        <dgm:presLayoutVars>
          <dgm:dir/>
          <dgm:animOne val="branch"/>
          <dgm:animLvl val="lvl"/>
        </dgm:presLayoutVars>
      </dgm:prSet>
      <dgm:spPr/>
    </dgm:pt>
    <dgm:pt modelId="{9C24DBEC-920B-4F78-ABC7-11976A7F1DBA}" type="pres">
      <dgm:prSet presAssocID="{FFE3C258-9E55-4599-AB82-BEACA984A0B6}" presName="thickLine" presStyleLbl="alignNode1" presStyleIdx="0" presStyleCnt="5"/>
      <dgm:spPr/>
    </dgm:pt>
    <dgm:pt modelId="{63ECEBE8-15B0-442E-BFD4-51D63EB1AFDF}" type="pres">
      <dgm:prSet presAssocID="{FFE3C258-9E55-4599-AB82-BEACA984A0B6}" presName="horz1" presStyleCnt="0"/>
      <dgm:spPr/>
    </dgm:pt>
    <dgm:pt modelId="{31D181AB-06AD-49BE-8181-5CF8C81492F3}" type="pres">
      <dgm:prSet presAssocID="{FFE3C258-9E55-4599-AB82-BEACA984A0B6}" presName="tx1" presStyleLbl="revTx" presStyleIdx="0" presStyleCnt="5"/>
      <dgm:spPr/>
    </dgm:pt>
    <dgm:pt modelId="{4E6482E2-CDCF-4792-BDCC-E211D9AE26A9}" type="pres">
      <dgm:prSet presAssocID="{FFE3C258-9E55-4599-AB82-BEACA984A0B6}" presName="vert1" presStyleCnt="0"/>
      <dgm:spPr/>
    </dgm:pt>
    <dgm:pt modelId="{BFE67850-AE7A-4D1B-9F77-8FD8B636AD52}" type="pres">
      <dgm:prSet presAssocID="{642F37E1-283C-4A0F-A324-0DCADF051E77}" presName="thickLine" presStyleLbl="alignNode1" presStyleIdx="1" presStyleCnt="5"/>
      <dgm:spPr/>
    </dgm:pt>
    <dgm:pt modelId="{AA3F888A-9C45-4485-8645-BB9DADF1E186}" type="pres">
      <dgm:prSet presAssocID="{642F37E1-283C-4A0F-A324-0DCADF051E77}" presName="horz1" presStyleCnt="0"/>
      <dgm:spPr/>
    </dgm:pt>
    <dgm:pt modelId="{A932C5F1-F00C-4D71-9E84-7E391B9788E5}" type="pres">
      <dgm:prSet presAssocID="{642F37E1-283C-4A0F-A324-0DCADF051E77}" presName="tx1" presStyleLbl="revTx" presStyleIdx="1" presStyleCnt="5"/>
      <dgm:spPr/>
    </dgm:pt>
    <dgm:pt modelId="{4188F64C-18F9-436B-ADCA-6953CEF62720}" type="pres">
      <dgm:prSet presAssocID="{642F37E1-283C-4A0F-A324-0DCADF051E77}" presName="vert1" presStyleCnt="0"/>
      <dgm:spPr/>
    </dgm:pt>
    <dgm:pt modelId="{B8E8414C-ABB8-4BE7-83D4-B85CFDFF3F15}" type="pres">
      <dgm:prSet presAssocID="{F4F88AB2-48D3-439C-800D-CB731C6EF56B}" presName="thickLine" presStyleLbl="alignNode1" presStyleIdx="2" presStyleCnt="5"/>
      <dgm:spPr/>
    </dgm:pt>
    <dgm:pt modelId="{EA7969C7-ADFD-42C3-B915-E44F0DEF1C61}" type="pres">
      <dgm:prSet presAssocID="{F4F88AB2-48D3-439C-800D-CB731C6EF56B}" presName="horz1" presStyleCnt="0"/>
      <dgm:spPr/>
    </dgm:pt>
    <dgm:pt modelId="{116A2E81-0F69-4DE3-AB72-E4863A52F774}" type="pres">
      <dgm:prSet presAssocID="{F4F88AB2-48D3-439C-800D-CB731C6EF56B}" presName="tx1" presStyleLbl="revTx" presStyleIdx="2" presStyleCnt="5"/>
      <dgm:spPr/>
    </dgm:pt>
    <dgm:pt modelId="{4AA18C8D-A3B5-449A-BCB9-C3A1F821FC69}" type="pres">
      <dgm:prSet presAssocID="{F4F88AB2-48D3-439C-800D-CB731C6EF56B}" presName="vert1" presStyleCnt="0"/>
      <dgm:spPr/>
    </dgm:pt>
    <dgm:pt modelId="{89A40A7B-6CC7-4253-98D8-956043A446E9}" type="pres">
      <dgm:prSet presAssocID="{46C8BE18-8EA6-459C-B654-691199E787F0}" presName="thickLine" presStyleLbl="alignNode1" presStyleIdx="3" presStyleCnt="5"/>
      <dgm:spPr/>
    </dgm:pt>
    <dgm:pt modelId="{717CB91D-53D5-4BAC-B56D-6FABA6F1C856}" type="pres">
      <dgm:prSet presAssocID="{46C8BE18-8EA6-459C-B654-691199E787F0}" presName="horz1" presStyleCnt="0"/>
      <dgm:spPr/>
    </dgm:pt>
    <dgm:pt modelId="{1EE35A2C-37A2-4CFF-AA56-C8A0CEB1C1BC}" type="pres">
      <dgm:prSet presAssocID="{46C8BE18-8EA6-459C-B654-691199E787F0}" presName="tx1" presStyleLbl="revTx" presStyleIdx="3" presStyleCnt="5"/>
      <dgm:spPr/>
    </dgm:pt>
    <dgm:pt modelId="{029FF588-C6D6-4F48-99BA-92F804BC5E3E}" type="pres">
      <dgm:prSet presAssocID="{46C8BE18-8EA6-459C-B654-691199E787F0}" presName="vert1" presStyleCnt="0"/>
      <dgm:spPr/>
    </dgm:pt>
    <dgm:pt modelId="{D090674F-3825-4F32-8037-EA19700F1924}" type="pres">
      <dgm:prSet presAssocID="{79F544A4-63BB-431A-B883-686F006BC53E}" presName="thickLine" presStyleLbl="alignNode1" presStyleIdx="4" presStyleCnt="5"/>
      <dgm:spPr/>
    </dgm:pt>
    <dgm:pt modelId="{9E62F607-338D-4A07-9E2A-778D097A8699}" type="pres">
      <dgm:prSet presAssocID="{79F544A4-63BB-431A-B883-686F006BC53E}" presName="horz1" presStyleCnt="0"/>
      <dgm:spPr/>
    </dgm:pt>
    <dgm:pt modelId="{F1648FA4-5FAB-4E7E-821E-06383E6B5021}" type="pres">
      <dgm:prSet presAssocID="{79F544A4-63BB-431A-B883-686F006BC53E}" presName="tx1" presStyleLbl="revTx" presStyleIdx="4" presStyleCnt="5"/>
      <dgm:spPr/>
    </dgm:pt>
    <dgm:pt modelId="{9F8CEC7E-A04D-4E9C-B23B-470255DE3BAD}" type="pres">
      <dgm:prSet presAssocID="{79F544A4-63BB-431A-B883-686F006BC53E}" presName="vert1" presStyleCnt="0"/>
      <dgm:spPr/>
    </dgm:pt>
  </dgm:ptLst>
  <dgm:cxnLst>
    <dgm:cxn modelId="{FA556C01-B5E5-4CFE-A6A6-2492772BC35C}" srcId="{652900FE-4853-4135-8236-7D429B1EF3C3}" destId="{642F37E1-283C-4A0F-A324-0DCADF051E77}" srcOrd="1" destOrd="0" parTransId="{D358D6BF-6DB4-4E2B-940B-172DBE02B717}" sibTransId="{E1383D6B-DF23-4D68-AF44-4EDDA55CBD4C}"/>
    <dgm:cxn modelId="{2038AA0A-A996-4209-9996-2AFDD5C24FB8}" srcId="{652900FE-4853-4135-8236-7D429B1EF3C3}" destId="{F4F88AB2-48D3-439C-800D-CB731C6EF56B}" srcOrd="2" destOrd="0" parTransId="{0A9B4769-6786-457C-8232-C1F0C7FB78CA}" sibTransId="{DA85FE59-C36E-4C38-8E62-534E03568D7A}"/>
    <dgm:cxn modelId="{3C11722D-0489-40B9-B501-E45E102B94BC}" type="presOf" srcId="{642F37E1-283C-4A0F-A324-0DCADF051E77}" destId="{A932C5F1-F00C-4D71-9E84-7E391B9788E5}" srcOrd="0" destOrd="0" presId="urn:microsoft.com/office/officeart/2008/layout/LinedList"/>
    <dgm:cxn modelId="{BD5B0142-34D5-427B-AA81-F6EC5FBD1A3E}" type="presOf" srcId="{652900FE-4853-4135-8236-7D429B1EF3C3}" destId="{90AB61CF-CEBD-4226-8770-F5FCEE1402E3}" srcOrd="0" destOrd="0" presId="urn:microsoft.com/office/officeart/2008/layout/LinedList"/>
    <dgm:cxn modelId="{48647D72-9F7F-404C-AD39-78FE94F165BD}" srcId="{652900FE-4853-4135-8236-7D429B1EF3C3}" destId="{79F544A4-63BB-431A-B883-686F006BC53E}" srcOrd="4" destOrd="0" parTransId="{A6A3DC56-5EE0-4775-A932-539B94341161}" sibTransId="{2A985D4A-5BAF-4EC5-A72E-E69032503F98}"/>
    <dgm:cxn modelId="{69454673-F1B8-4346-A82C-61529B54FD15}" type="presOf" srcId="{FFE3C258-9E55-4599-AB82-BEACA984A0B6}" destId="{31D181AB-06AD-49BE-8181-5CF8C81492F3}" srcOrd="0" destOrd="0" presId="urn:microsoft.com/office/officeart/2008/layout/LinedList"/>
    <dgm:cxn modelId="{89B9E4A2-7A47-4E1B-8519-DB2712D3C69B}" type="presOf" srcId="{79F544A4-63BB-431A-B883-686F006BC53E}" destId="{F1648FA4-5FAB-4E7E-821E-06383E6B5021}" srcOrd="0" destOrd="0" presId="urn:microsoft.com/office/officeart/2008/layout/LinedList"/>
    <dgm:cxn modelId="{869DBCB9-FC20-4468-BA22-B9DDDC4DDB69}" srcId="{652900FE-4853-4135-8236-7D429B1EF3C3}" destId="{FFE3C258-9E55-4599-AB82-BEACA984A0B6}" srcOrd="0" destOrd="0" parTransId="{53CE4DDF-85DC-4BD6-8A68-9FCC849C08FC}" sibTransId="{295D6FE5-B63B-4855-B3A5-DB180B887C8F}"/>
    <dgm:cxn modelId="{BCE16DD3-6EDE-4409-A932-158646D3B854}" type="presOf" srcId="{46C8BE18-8EA6-459C-B654-691199E787F0}" destId="{1EE35A2C-37A2-4CFF-AA56-C8A0CEB1C1BC}" srcOrd="0" destOrd="0" presId="urn:microsoft.com/office/officeart/2008/layout/LinedList"/>
    <dgm:cxn modelId="{EED98FDF-A5EB-4ECD-9F56-44964700BCC0}" type="presOf" srcId="{F4F88AB2-48D3-439C-800D-CB731C6EF56B}" destId="{116A2E81-0F69-4DE3-AB72-E4863A52F774}" srcOrd="0" destOrd="0" presId="urn:microsoft.com/office/officeart/2008/layout/LinedList"/>
    <dgm:cxn modelId="{EEC0E8E5-00F9-472E-9021-E6CAC41C50F8}" srcId="{652900FE-4853-4135-8236-7D429B1EF3C3}" destId="{46C8BE18-8EA6-459C-B654-691199E787F0}" srcOrd="3" destOrd="0" parTransId="{3503BEFF-9DD2-489F-8141-8C91FC54D4BA}" sibTransId="{5ACD6D34-9D37-4557-B048-8B553DBA8067}"/>
    <dgm:cxn modelId="{6785F1BB-80BB-4A4C-A40E-D49B62FA0B28}" type="presParOf" srcId="{90AB61CF-CEBD-4226-8770-F5FCEE1402E3}" destId="{9C24DBEC-920B-4F78-ABC7-11976A7F1DBA}" srcOrd="0" destOrd="0" presId="urn:microsoft.com/office/officeart/2008/layout/LinedList"/>
    <dgm:cxn modelId="{B6282F62-9CDC-40E5-9022-B021DF1404C8}" type="presParOf" srcId="{90AB61CF-CEBD-4226-8770-F5FCEE1402E3}" destId="{63ECEBE8-15B0-442E-BFD4-51D63EB1AFDF}" srcOrd="1" destOrd="0" presId="urn:microsoft.com/office/officeart/2008/layout/LinedList"/>
    <dgm:cxn modelId="{5674C4D0-E7BF-4555-9B5F-DCE16C29A0B0}" type="presParOf" srcId="{63ECEBE8-15B0-442E-BFD4-51D63EB1AFDF}" destId="{31D181AB-06AD-49BE-8181-5CF8C81492F3}" srcOrd="0" destOrd="0" presId="urn:microsoft.com/office/officeart/2008/layout/LinedList"/>
    <dgm:cxn modelId="{9ACEEA73-CD0C-4373-9E77-CE14DE4F0FF3}" type="presParOf" srcId="{63ECEBE8-15B0-442E-BFD4-51D63EB1AFDF}" destId="{4E6482E2-CDCF-4792-BDCC-E211D9AE26A9}" srcOrd="1" destOrd="0" presId="urn:microsoft.com/office/officeart/2008/layout/LinedList"/>
    <dgm:cxn modelId="{6A36AF25-3008-4F58-ABC1-02D8B60E7625}" type="presParOf" srcId="{90AB61CF-CEBD-4226-8770-F5FCEE1402E3}" destId="{BFE67850-AE7A-4D1B-9F77-8FD8B636AD52}" srcOrd="2" destOrd="0" presId="urn:microsoft.com/office/officeart/2008/layout/LinedList"/>
    <dgm:cxn modelId="{295C7801-D24F-4F21-8E90-AB27871D717E}" type="presParOf" srcId="{90AB61CF-CEBD-4226-8770-F5FCEE1402E3}" destId="{AA3F888A-9C45-4485-8645-BB9DADF1E186}" srcOrd="3" destOrd="0" presId="urn:microsoft.com/office/officeart/2008/layout/LinedList"/>
    <dgm:cxn modelId="{F26431D1-F7EF-421D-BD44-E5690F927F56}" type="presParOf" srcId="{AA3F888A-9C45-4485-8645-BB9DADF1E186}" destId="{A932C5F1-F00C-4D71-9E84-7E391B9788E5}" srcOrd="0" destOrd="0" presId="urn:microsoft.com/office/officeart/2008/layout/LinedList"/>
    <dgm:cxn modelId="{B568AACF-78D2-4593-B005-FD10EC8C168E}" type="presParOf" srcId="{AA3F888A-9C45-4485-8645-BB9DADF1E186}" destId="{4188F64C-18F9-436B-ADCA-6953CEF62720}" srcOrd="1" destOrd="0" presId="urn:microsoft.com/office/officeart/2008/layout/LinedList"/>
    <dgm:cxn modelId="{64BCEFF6-F379-4A8F-BE5A-869A3F74BCD6}" type="presParOf" srcId="{90AB61CF-CEBD-4226-8770-F5FCEE1402E3}" destId="{B8E8414C-ABB8-4BE7-83D4-B85CFDFF3F15}" srcOrd="4" destOrd="0" presId="urn:microsoft.com/office/officeart/2008/layout/LinedList"/>
    <dgm:cxn modelId="{3E81029D-BB8E-40E5-9D88-980B5A90DABF}" type="presParOf" srcId="{90AB61CF-CEBD-4226-8770-F5FCEE1402E3}" destId="{EA7969C7-ADFD-42C3-B915-E44F0DEF1C61}" srcOrd="5" destOrd="0" presId="urn:microsoft.com/office/officeart/2008/layout/LinedList"/>
    <dgm:cxn modelId="{5D56E333-13A4-4205-B425-8F453AA1C14C}" type="presParOf" srcId="{EA7969C7-ADFD-42C3-B915-E44F0DEF1C61}" destId="{116A2E81-0F69-4DE3-AB72-E4863A52F774}" srcOrd="0" destOrd="0" presId="urn:microsoft.com/office/officeart/2008/layout/LinedList"/>
    <dgm:cxn modelId="{FB60F3B2-E8DE-4F80-977D-67ECBF470584}" type="presParOf" srcId="{EA7969C7-ADFD-42C3-B915-E44F0DEF1C61}" destId="{4AA18C8D-A3B5-449A-BCB9-C3A1F821FC69}" srcOrd="1" destOrd="0" presId="urn:microsoft.com/office/officeart/2008/layout/LinedList"/>
    <dgm:cxn modelId="{4E895518-534F-4601-8581-2D9934235EA9}" type="presParOf" srcId="{90AB61CF-CEBD-4226-8770-F5FCEE1402E3}" destId="{89A40A7B-6CC7-4253-98D8-956043A446E9}" srcOrd="6" destOrd="0" presId="urn:microsoft.com/office/officeart/2008/layout/LinedList"/>
    <dgm:cxn modelId="{FAFA8A12-C747-4C67-89A2-BC68AFD95DEC}" type="presParOf" srcId="{90AB61CF-CEBD-4226-8770-F5FCEE1402E3}" destId="{717CB91D-53D5-4BAC-B56D-6FABA6F1C856}" srcOrd="7" destOrd="0" presId="urn:microsoft.com/office/officeart/2008/layout/LinedList"/>
    <dgm:cxn modelId="{9FAB476B-CEDC-4E6B-BEDA-EC36BE30444A}" type="presParOf" srcId="{717CB91D-53D5-4BAC-B56D-6FABA6F1C856}" destId="{1EE35A2C-37A2-4CFF-AA56-C8A0CEB1C1BC}" srcOrd="0" destOrd="0" presId="urn:microsoft.com/office/officeart/2008/layout/LinedList"/>
    <dgm:cxn modelId="{30CB0CA8-5B7E-4B92-A24E-4501CA4C20BB}" type="presParOf" srcId="{717CB91D-53D5-4BAC-B56D-6FABA6F1C856}" destId="{029FF588-C6D6-4F48-99BA-92F804BC5E3E}" srcOrd="1" destOrd="0" presId="urn:microsoft.com/office/officeart/2008/layout/LinedList"/>
    <dgm:cxn modelId="{6BF3379F-298C-47C9-AFFF-3CBEAE71F51B}" type="presParOf" srcId="{90AB61CF-CEBD-4226-8770-F5FCEE1402E3}" destId="{D090674F-3825-4F32-8037-EA19700F1924}" srcOrd="8" destOrd="0" presId="urn:microsoft.com/office/officeart/2008/layout/LinedList"/>
    <dgm:cxn modelId="{E3867C4C-4D08-4516-B95C-68F24F736E8D}" type="presParOf" srcId="{90AB61CF-CEBD-4226-8770-F5FCEE1402E3}" destId="{9E62F607-338D-4A07-9E2A-778D097A8699}" srcOrd="9" destOrd="0" presId="urn:microsoft.com/office/officeart/2008/layout/LinedList"/>
    <dgm:cxn modelId="{B0327E71-1E61-4A8A-BC98-3573E7301C5A}" type="presParOf" srcId="{9E62F607-338D-4A07-9E2A-778D097A8699}" destId="{F1648FA4-5FAB-4E7E-821E-06383E6B5021}" srcOrd="0" destOrd="0" presId="urn:microsoft.com/office/officeart/2008/layout/LinedList"/>
    <dgm:cxn modelId="{FA1388EE-B740-4DA4-BC1A-7FB26EC13F58}" type="presParOf" srcId="{9E62F607-338D-4A07-9E2A-778D097A8699}" destId="{9F8CEC7E-A04D-4E9C-B23B-470255DE3BA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4DBEC-920B-4F78-ABC7-11976A7F1DBA}">
      <dsp:nvSpPr>
        <dsp:cNvPr id="0" name=""/>
        <dsp:cNvSpPr/>
      </dsp:nvSpPr>
      <dsp:spPr>
        <a:xfrm>
          <a:off x="0" y="575"/>
          <a:ext cx="53341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181AB-06AD-49BE-8181-5CF8C81492F3}">
      <dsp:nvSpPr>
        <dsp:cNvPr id="0" name=""/>
        <dsp:cNvSpPr/>
      </dsp:nvSpPr>
      <dsp:spPr>
        <a:xfrm>
          <a:off x="0" y="575"/>
          <a:ext cx="5334197" cy="94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hlinkClick xmlns:r="http://schemas.openxmlformats.org/officeDocument/2006/relationships" r:id="rId1"/>
            </a:rPr>
            <a:t>Add Spanish language </a:t>
          </a:r>
          <a:r>
            <a:rPr lang="en-US" sz="1900" kern="1200" dirty="0"/>
            <a:t>to each desktop and laptop keyboard – toggle instructions on a sticker, table tent, postcard, etc. </a:t>
          </a:r>
        </a:p>
      </dsp:txBody>
      <dsp:txXfrm>
        <a:off x="0" y="575"/>
        <a:ext cx="5334197" cy="942985"/>
      </dsp:txXfrm>
    </dsp:sp>
    <dsp:sp modelId="{BFE67850-AE7A-4D1B-9F77-8FD8B636AD52}">
      <dsp:nvSpPr>
        <dsp:cNvPr id="0" name=""/>
        <dsp:cNvSpPr/>
      </dsp:nvSpPr>
      <dsp:spPr>
        <a:xfrm>
          <a:off x="0" y="943561"/>
          <a:ext cx="53341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2C5F1-F00C-4D71-9E84-7E391B9788E5}">
      <dsp:nvSpPr>
        <dsp:cNvPr id="0" name=""/>
        <dsp:cNvSpPr/>
      </dsp:nvSpPr>
      <dsp:spPr>
        <a:xfrm>
          <a:off x="0" y="943561"/>
          <a:ext cx="5334197" cy="94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Posters (and all directional or essential signage) in English </a:t>
          </a:r>
          <a:r>
            <a:rPr lang="en-US" sz="1900" i="1" kern="1200" dirty="0"/>
            <a:t>and </a:t>
          </a:r>
          <a:r>
            <a:rPr lang="en-US" sz="1900" kern="1200" dirty="0"/>
            <a:t>Spanish </a:t>
          </a:r>
        </a:p>
      </dsp:txBody>
      <dsp:txXfrm>
        <a:off x="0" y="943561"/>
        <a:ext cx="5334197" cy="942985"/>
      </dsp:txXfrm>
    </dsp:sp>
    <dsp:sp modelId="{B8E8414C-ABB8-4BE7-83D4-B85CFDFF3F15}">
      <dsp:nvSpPr>
        <dsp:cNvPr id="0" name=""/>
        <dsp:cNvSpPr/>
      </dsp:nvSpPr>
      <dsp:spPr>
        <a:xfrm>
          <a:off x="0" y="1886546"/>
          <a:ext cx="53341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A2E81-0F69-4DE3-AB72-E4863A52F774}">
      <dsp:nvSpPr>
        <dsp:cNvPr id="0" name=""/>
        <dsp:cNvSpPr/>
      </dsp:nvSpPr>
      <dsp:spPr>
        <a:xfrm>
          <a:off x="0" y="1886546"/>
          <a:ext cx="5334197" cy="94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Got jigsaw puzzles? Why not dominoes?</a:t>
          </a:r>
        </a:p>
      </dsp:txBody>
      <dsp:txXfrm>
        <a:off x="0" y="1886546"/>
        <a:ext cx="5334197" cy="942985"/>
      </dsp:txXfrm>
    </dsp:sp>
    <dsp:sp modelId="{89A40A7B-6CC7-4253-98D8-956043A446E9}">
      <dsp:nvSpPr>
        <dsp:cNvPr id="0" name=""/>
        <dsp:cNvSpPr/>
      </dsp:nvSpPr>
      <dsp:spPr>
        <a:xfrm>
          <a:off x="0" y="2829532"/>
          <a:ext cx="53341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35A2C-37A2-4CFF-AA56-C8A0CEB1C1BC}">
      <dsp:nvSpPr>
        <dsp:cNvPr id="0" name=""/>
        <dsp:cNvSpPr/>
      </dsp:nvSpPr>
      <dsp:spPr>
        <a:xfrm>
          <a:off x="0" y="2829532"/>
          <a:ext cx="5334197" cy="94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Not just coffee, but </a:t>
          </a:r>
          <a:r>
            <a:rPr lang="en-US" sz="1900" kern="1200" dirty="0" err="1"/>
            <a:t>caf</a:t>
          </a:r>
          <a:r>
            <a:rPr lang="es-419" sz="1900" kern="1200" dirty="0"/>
            <a:t>é</a:t>
          </a:r>
          <a:endParaRPr lang="en-US" sz="1900" kern="1200" dirty="0"/>
        </a:p>
      </dsp:txBody>
      <dsp:txXfrm>
        <a:off x="0" y="2829532"/>
        <a:ext cx="5334197" cy="942985"/>
      </dsp:txXfrm>
    </dsp:sp>
    <dsp:sp modelId="{D090674F-3825-4F32-8037-EA19700F1924}">
      <dsp:nvSpPr>
        <dsp:cNvPr id="0" name=""/>
        <dsp:cNvSpPr/>
      </dsp:nvSpPr>
      <dsp:spPr>
        <a:xfrm>
          <a:off x="0" y="3772517"/>
          <a:ext cx="53341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48FA4-5FAB-4E7E-821E-06383E6B5021}">
      <dsp:nvSpPr>
        <dsp:cNvPr id="0" name=""/>
        <dsp:cNvSpPr/>
      </dsp:nvSpPr>
      <dsp:spPr>
        <a:xfrm>
          <a:off x="0" y="3772517"/>
          <a:ext cx="5334197" cy="94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Don’t DIY – Find a partner: </a:t>
          </a:r>
          <a:r>
            <a:rPr lang="en-US" sz="1900" kern="1200" dirty="0" err="1"/>
            <a:t>Promotores</a:t>
          </a:r>
          <a:r>
            <a:rPr lang="en-US" sz="1900" kern="1200" dirty="0"/>
            <a:t>, immigration services, Spanish language radio station (hyperlocal, high yield)</a:t>
          </a:r>
        </a:p>
      </dsp:txBody>
      <dsp:txXfrm>
        <a:off x="0" y="3772517"/>
        <a:ext cx="5334197" cy="9429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28D45-9AE5-4A3C-9C98-EFD85403E466}"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78655-8F11-40F6-AC8D-A5C73DD70DB7}" type="slidenum">
              <a:rPr lang="en-US" smtClean="0"/>
              <a:t>‹#›</a:t>
            </a:fld>
            <a:endParaRPr lang="en-US"/>
          </a:p>
        </p:txBody>
      </p:sp>
    </p:spTree>
    <p:extLst>
      <p:ext uri="{BB962C8B-B14F-4D97-AF65-F5344CB8AC3E}">
        <p14:creationId xmlns:p14="http://schemas.microsoft.com/office/powerpoint/2010/main" val="317219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shared this question and a link to a Radio </a:t>
            </a:r>
            <a:r>
              <a:rPr lang="es-419" noProof="0" dirty="0"/>
              <a:t>Ambulante</a:t>
            </a:r>
            <a:r>
              <a:rPr lang="en-US" dirty="0"/>
              <a:t> Instagram post about this on my LinkedIn and from the comments on my post alone – far fewer and far less global than the original post – I got:</a:t>
            </a:r>
          </a:p>
          <a:p>
            <a:pPr marL="171450" indent="-171450">
              <a:buFont typeface="Arial" panose="020B0604020202020204" pitchFamily="34" charset="0"/>
              <a:buChar char="•"/>
            </a:pPr>
            <a:r>
              <a:rPr lang="es-419" noProof="0" dirty="0"/>
              <a:t>Rositas de maíz </a:t>
            </a:r>
            <a:r>
              <a:rPr lang="en-US" dirty="0"/>
              <a:t>– that’s Cuban</a:t>
            </a:r>
          </a:p>
          <a:p>
            <a:pPr marL="171450" indent="-171450">
              <a:buFont typeface="Arial" panose="020B0604020202020204" pitchFamily="34" charset="0"/>
              <a:buChar char="•"/>
            </a:pPr>
            <a:r>
              <a:rPr lang="es-419" noProof="0" dirty="0"/>
              <a:t>Palomitas</a:t>
            </a:r>
            <a:r>
              <a:rPr lang="en-US" dirty="0"/>
              <a:t> – Costa Rica</a:t>
            </a:r>
          </a:p>
          <a:p>
            <a:pPr marL="171450" indent="-171450">
              <a:buFont typeface="Arial" panose="020B0604020202020204" pitchFamily="34" charset="0"/>
              <a:buChar char="•"/>
            </a:pPr>
            <a:r>
              <a:rPr lang="es-419" noProof="0" dirty="0"/>
              <a:t>Maíz pira </a:t>
            </a:r>
            <a:r>
              <a:rPr lang="en-US" dirty="0"/>
              <a:t>– Colombia – and another from Colombia is </a:t>
            </a:r>
            <a:r>
              <a:rPr lang="es-419" noProof="0" dirty="0"/>
              <a:t>crispetas </a:t>
            </a:r>
          </a:p>
          <a:p>
            <a:pPr marL="171450" indent="-171450">
              <a:buFont typeface="Arial" panose="020B0604020202020204" pitchFamily="34" charset="0"/>
              <a:buChar char="•"/>
            </a:pPr>
            <a:r>
              <a:rPr lang="en-US" dirty="0"/>
              <a:t>Mexico had </a:t>
            </a:r>
            <a:r>
              <a:rPr lang="es-419" noProof="0" dirty="0"/>
              <a:t>palomitas</a:t>
            </a:r>
            <a:r>
              <a:rPr lang="en-US" dirty="0"/>
              <a:t> *and* (qualified as “more recently”) po </a:t>
            </a:r>
            <a:r>
              <a:rPr lang="en-US" dirty="0" err="1"/>
              <a:t>corrrrn</a:t>
            </a:r>
            <a:endParaRPr lang="en-US" dirty="0"/>
          </a:p>
          <a:p>
            <a:pPr marL="171450" indent="-171450">
              <a:buFont typeface="Arial" panose="020B0604020202020204" pitchFamily="34" charset="0"/>
              <a:buChar char="•"/>
            </a:pPr>
            <a:r>
              <a:rPr lang="es-419" noProof="0" dirty="0"/>
              <a:t>Pocholo</a:t>
            </a:r>
            <a:r>
              <a:rPr lang="en-US" dirty="0"/>
              <a:t> – Argentina</a:t>
            </a:r>
          </a:p>
          <a:p>
            <a:pPr marL="171450" indent="-171450">
              <a:buFont typeface="Arial" panose="020B0604020202020204" pitchFamily="34" charset="0"/>
              <a:buChar char="•"/>
            </a:pPr>
            <a:r>
              <a:rPr lang="es-419" noProof="0" dirty="0"/>
              <a:t>Canchita</a:t>
            </a:r>
            <a:r>
              <a:rPr lang="en-US" dirty="0"/>
              <a:t> – Per</a:t>
            </a:r>
            <a:r>
              <a:rPr lang="es-419" dirty="0"/>
              <a:t>ú </a:t>
            </a:r>
          </a:p>
          <a:p>
            <a:pPr marL="171450" indent="-171450">
              <a:buFont typeface="Arial" panose="020B0604020202020204" pitchFamily="34" charset="0"/>
              <a:buChar char="•"/>
            </a:pPr>
            <a:endParaRPr lang="es-419"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6478655-8F11-40F6-AC8D-A5C73DD70DB7}" type="slidenum">
              <a:rPr lang="en-US" smtClean="0"/>
              <a:t>3</a:t>
            </a:fld>
            <a:endParaRPr lang="en-US"/>
          </a:p>
        </p:txBody>
      </p:sp>
    </p:spTree>
    <p:extLst>
      <p:ext uri="{BB962C8B-B14F-4D97-AF65-F5344CB8AC3E}">
        <p14:creationId xmlns:p14="http://schemas.microsoft.com/office/powerpoint/2010/main" val="72711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is a language, Latin America refers to a huge swath of land that extends beyond continents, not every person who lives in Latin American countries speaks Spanish nor do all Spanish speakers come from or live in Latin America. </a:t>
            </a:r>
          </a:p>
          <a:p>
            <a:endParaRPr lang="en-US" dirty="0"/>
          </a:p>
          <a:p>
            <a:r>
              <a:rPr lang="en-US" dirty="0"/>
              <a:t>The terms we use to declare ourselves some version of what you see on this slide varies immensely person to person and even context to context. </a:t>
            </a:r>
          </a:p>
          <a:p>
            <a:endParaRPr lang="en-US" dirty="0"/>
          </a:p>
          <a:p>
            <a:r>
              <a:rPr lang="en-US" dirty="0"/>
              <a:t>Let’s review what the terms you’ll usually hear associated with Spanish-speakers as cultural or ethnic identity markers. </a:t>
            </a:r>
          </a:p>
          <a:p>
            <a:endParaRPr lang="en-US" dirty="0"/>
          </a:p>
          <a:p>
            <a:r>
              <a:rPr lang="en-US" dirty="0"/>
              <a:t>[Read through slide] </a:t>
            </a:r>
          </a:p>
          <a:p>
            <a:endParaRPr lang="en-US" dirty="0"/>
          </a:p>
          <a:p>
            <a:r>
              <a:rPr lang="en-US" dirty="0" err="1"/>
              <a:t>Latinidad</a:t>
            </a:r>
            <a:r>
              <a:rPr lang="en-US" dirty="0"/>
              <a:t> is inclusive of various races, religions, traditions, languages, geographical or national origin, political systems, ideologies, histories, types of music, cuisines… and borders, while fixed on maps, are not fixed in our experiences. </a:t>
            </a:r>
          </a:p>
          <a:p>
            <a:endParaRPr lang="en-US" dirty="0"/>
          </a:p>
          <a:p>
            <a:r>
              <a:rPr lang="en-US" dirty="0"/>
              <a:t>A best practice, then, is to be respectful regardless of what term you use. I bolded my preferred term – but that wasn’t always my own preferred term, nor will it likely always be my preferred term. But you will have your own and you may change your mind along the way. </a:t>
            </a:r>
          </a:p>
          <a:p>
            <a:endParaRPr lang="en-US" dirty="0"/>
          </a:p>
        </p:txBody>
      </p:sp>
      <p:sp>
        <p:nvSpPr>
          <p:cNvPr id="4" name="Slide Number Placeholder 3"/>
          <p:cNvSpPr>
            <a:spLocks noGrp="1"/>
          </p:cNvSpPr>
          <p:nvPr>
            <p:ph type="sldNum" sz="quarter" idx="10"/>
          </p:nvPr>
        </p:nvSpPr>
        <p:spPr/>
        <p:txBody>
          <a:bodyPr/>
          <a:lstStyle/>
          <a:p>
            <a:fld id="{CF866925-1973-4995-A2CE-32B615BCDBEA}" type="slidenum">
              <a:rPr lang="en-US" smtClean="0"/>
              <a:t>4</a:t>
            </a:fld>
            <a:endParaRPr lang="en-US"/>
          </a:p>
        </p:txBody>
      </p:sp>
    </p:spTree>
    <p:extLst>
      <p:ext uri="{BB962C8B-B14F-4D97-AF65-F5344CB8AC3E}">
        <p14:creationId xmlns:p14="http://schemas.microsoft.com/office/powerpoint/2010/main" val="121135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78655-8F11-40F6-AC8D-A5C73DD70DB7}" type="slidenum">
              <a:rPr lang="en-US" smtClean="0"/>
              <a:t>5</a:t>
            </a:fld>
            <a:endParaRPr lang="en-US"/>
          </a:p>
        </p:txBody>
      </p:sp>
    </p:spTree>
    <p:extLst>
      <p:ext uri="{BB962C8B-B14F-4D97-AF65-F5344CB8AC3E}">
        <p14:creationId xmlns:p14="http://schemas.microsoft.com/office/powerpoint/2010/main" val="228105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66925-1973-4995-A2CE-32B615BCDBEA}" type="slidenum">
              <a:rPr lang="en-US" smtClean="0"/>
              <a:t>7</a:t>
            </a:fld>
            <a:endParaRPr lang="en-US"/>
          </a:p>
        </p:txBody>
      </p:sp>
    </p:spTree>
    <p:extLst>
      <p:ext uri="{BB962C8B-B14F-4D97-AF65-F5344CB8AC3E}">
        <p14:creationId xmlns:p14="http://schemas.microsoft.com/office/powerpoint/2010/main" val="361370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66925-1973-4995-A2CE-32B615BCDBEA}" type="slidenum">
              <a:rPr lang="en-US" smtClean="0"/>
              <a:t>15</a:t>
            </a:fld>
            <a:endParaRPr lang="en-US"/>
          </a:p>
        </p:txBody>
      </p:sp>
    </p:spTree>
    <p:extLst>
      <p:ext uri="{BB962C8B-B14F-4D97-AF65-F5344CB8AC3E}">
        <p14:creationId xmlns:p14="http://schemas.microsoft.com/office/powerpoint/2010/main" val="374167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Cristy Moran (she/</a:t>
            </a:r>
            <a:r>
              <a:rPr lang="en-GB" dirty="0" err="1"/>
              <a:t>ella</a:t>
            </a:r>
            <a:r>
              <a:rPr lang="en-GB" dirty="0"/>
              <a:t>) and I am the Adult Library Services Senior Consultant at the Colorado State Library. To reach me about language access, how your library can better serve </a:t>
            </a:r>
            <a:r>
              <a:rPr lang="en-GB" dirty="0" err="1"/>
              <a:t>hispanohablante</a:t>
            </a:r>
            <a:r>
              <a:rPr lang="en-GB" dirty="0"/>
              <a:t> communities, or just because YOU need a librarian, send me an email or set up an appointment with me. This slide lists my contact information. Find me at the Colorado State Library online or in person. </a:t>
            </a:r>
          </a:p>
          <a:p>
            <a:endParaRPr lang="en-GB" dirty="0"/>
          </a:p>
          <a:p>
            <a:r>
              <a:rPr lang="en-US" dirty="0"/>
              <a:t>There are many more resources, references, and ideas that didn’t make it in here. Follow the posts on Colorado Virtual Library blog to get news as well as ideas from other Colorado libraries and short articles about this topic. And find Colorado State Library on LinkedIn or subscribe to the </a:t>
            </a:r>
            <a:r>
              <a:rPr lang="en-US" dirty="0" err="1"/>
              <a:t>libnet</a:t>
            </a:r>
            <a:r>
              <a:rPr lang="en-US" dirty="0"/>
              <a:t> </a:t>
            </a:r>
            <a:r>
              <a:rPr lang="en-US" dirty="0" err="1"/>
              <a:t>listerv</a:t>
            </a:r>
            <a:r>
              <a:rPr lang="en-US" dirty="0"/>
              <a:t> to keep the conversation going. </a:t>
            </a:r>
            <a:endParaRPr lang="en-GB" dirty="0"/>
          </a:p>
        </p:txBody>
      </p:sp>
      <p:sp>
        <p:nvSpPr>
          <p:cNvPr id="4" name="Slide Number Placeholder 3"/>
          <p:cNvSpPr>
            <a:spLocks noGrp="1"/>
          </p:cNvSpPr>
          <p:nvPr>
            <p:ph type="sldNum" sz="quarter" idx="10"/>
          </p:nvPr>
        </p:nvSpPr>
        <p:spPr/>
        <p:txBody>
          <a:bodyPr/>
          <a:lstStyle/>
          <a:p>
            <a:pPr rtl="0"/>
            <a:fld id="{0A3C37BE-C303-496D-B5CD-85F2937540FC}" type="slidenum">
              <a:rPr lang="en-GB" smtClean="0"/>
              <a:t>18</a:t>
            </a:fld>
            <a:endParaRPr lang="en-GB" dirty="0"/>
          </a:p>
        </p:txBody>
      </p:sp>
    </p:spTree>
    <p:extLst>
      <p:ext uri="{BB962C8B-B14F-4D97-AF65-F5344CB8AC3E}">
        <p14:creationId xmlns:p14="http://schemas.microsoft.com/office/powerpoint/2010/main" val="314433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1A4F5F4C-4F2A-4C6D-827A-15DE7189CF99}" type="datetimeFigureOut">
              <a:rPr lang="en-US" smtClean="0"/>
              <a:t>12/10/2024</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C473182-76FF-4D34-997C-42DCA6F963D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93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F5F4C-4F2A-4C6D-827A-15DE7189CF9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262660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F5F4C-4F2A-4C6D-827A-15DE7189CF9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339951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F5F4C-4F2A-4C6D-827A-15DE7189CF9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421646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F5F4C-4F2A-4C6D-827A-15DE7189CF9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82-76FF-4D34-997C-42DCA6F963D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50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F5F4C-4F2A-4C6D-827A-15DE7189CF99}"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85149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F5F4C-4F2A-4C6D-827A-15DE7189CF99}"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10629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4F5F4C-4F2A-4C6D-827A-15DE7189CF99}"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94749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5F4C-4F2A-4C6D-827A-15DE7189CF99}"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236098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F5F4C-4F2A-4C6D-827A-15DE7189CF99}"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355687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F5F4C-4F2A-4C6D-827A-15DE7189CF99}"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3182-76FF-4D34-997C-42DCA6F963DB}" type="slidenum">
              <a:rPr lang="en-US" smtClean="0"/>
              <a:t>‹#›</a:t>
            </a:fld>
            <a:endParaRPr lang="en-US"/>
          </a:p>
        </p:txBody>
      </p:sp>
    </p:spTree>
    <p:extLst>
      <p:ext uri="{BB962C8B-B14F-4D97-AF65-F5344CB8AC3E}">
        <p14:creationId xmlns:p14="http://schemas.microsoft.com/office/powerpoint/2010/main" val="73731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A4F5F4C-4F2A-4C6D-827A-15DE7189CF99}" type="datetimeFigureOut">
              <a:rPr lang="en-US" smtClean="0"/>
              <a:t>12/10/2024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C473182-76FF-4D34-997C-42DCA6F963DB}" type="slidenum">
              <a:rPr lang="en-US" smtClean="0"/>
              <a:t>‹#›</a:t>
            </a:fld>
            <a:endParaRPr lang="en-US"/>
          </a:p>
        </p:txBody>
      </p:sp>
    </p:spTree>
    <p:extLst>
      <p:ext uri="{BB962C8B-B14F-4D97-AF65-F5344CB8AC3E}">
        <p14:creationId xmlns:p14="http://schemas.microsoft.com/office/powerpoint/2010/main" val="16780772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e.state.co.us/cdelib/spanishforlibrari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coloradostatelibrary.org/spanishforlibrari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alendly.com/cristymora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cde.state.co.us/cdelib/spanishforlibraries" TargetMode="External"/><Relationship Id="rId5" Type="http://schemas.openxmlformats.org/officeDocument/2006/relationships/image" Target="../media/image9.jpeg"/><Relationship Id="rId4" Type="http://schemas.openxmlformats.org/officeDocument/2006/relationships/hyperlink" Target="https/coloradovirtuallibrary.org/emai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hyperlink" Target="https://coloradosun.com/2021/08/13/colorado-2020-census-population-growth/" TargetMode="External"/><Relationship Id="rId5" Type="http://schemas.openxmlformats.org/officeDocument/2006/relationships/hyperlink" Target="https://data.census.gov/table/ACSST5Y2022.S1601?g=040XX00US08" TargetMode="External"/><Relationship Id="rId4" Type="http://schemas.openxmlformats.org/officeDocument/2006/relationships/hyperlink" Target="https://www.census.gov/quickfacts/fact/table/CO/RHI7252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C3C7-D225-719F-76D2-86AF1894A563}"/>
              </a:ext>
            </a:extLst>
          </p:cNvPr>
          <p:cNvSpPr>
            <a:spLocks noGrp="1"/>
          </p:cNvSpPr>
          <p:nvPr>
            <p:ph type="ctrTitle"/>
          </p:nvPr>
        </p:nvSpPr>
        <p:spPr>
          <a:xfrm>
            <a:off x="833718" y="923365"/>
            <a:ext cx="10524564" cy="2840268"/>
          </a:xfrm>
        </p:spPr>
        <p:txBody>
          <a:bodyPr>
            <a:noAutofit/>
          </a:bodyPr>
          <a:lstStyle/>
          <a:p>
            <a:r>
              <a:rPr lang="en-US" sz="5400" dirty="0" err="1">
                <a:effectLst/>
              </a:rPr>
              <a:t>Bienvenidos</a:t>
            </a:r>
            <a:r>
              <a:rPr lang="en-US" sz="5400" dirty="0">
                <a:effectLst/>
              </a:rPr>
              <a:t>: </a:t>
            </a:r>
            <a:br>
              <a:rPr lang="en-US" sz="5400" dirty="0">
                <a:effectLst/>
              </a:rPr>
            </a:br>
            <a:r>
              <a:rPr lang="en-US" sz="5400" dirty="0">
                <a:effectLst/>
              </a:rPr>
              <a:t>Creating welcome for </a:t>
            </a:r>
            <a:r>
              <a:rPr lang="en-US" sz="5400" dirty="0" err="1">
                <a:effectLst/>
              </a:rPr>
              <a:t>Hispanohablantes</a:t>
            </a:r>
            <a:r>
              <a:rPr lang="en-US" sz="5400" dirty="0">
                <a:effectLst/>
              </a:rPr>
              <a:t> and </a:t>
            </a:r>
            <a:r>
              <a:rPr lang="en-US" sz="5400" dirty="0" err="1">
                <a:effectLst/>
              </a:rPr>
              <a:t>Latines</a:t>
            </a:r>
            <a:r>
              <a:rPr lang="en-US" sz="5400" dirty="0">
                <a:effectLst/>
              </a:rPr>
              <a:t> at Your library</a:t>
            </a:r>
          </a:p>
        </p:txBody>
      </p:sp>
      <p:sp>
        <p:nvSpPr>
          <p:cNvPr id="3" name="Subtitle 2">
            <a:extLst>
              <a:ext uri="{FF2B5EF4-FFF2-40B4-BE49-F238E27FC236}">
                <a16:creationId xmlns:a16="http://schemas.microsoft.com/office/drawing/2014/main" id="{B09D1699-522B-1D26-17C0-3101D277DAA7}"/>
              </a:ext>
            </a:extLst>
          </p:cNvPr>
          <p:cNvSpPr>
            <a:spLocks noGrp="1"/>
          </p:cNvSpPr>
          <p:nvPr>
            <p:ph type="subTitle" idx="1"/>
          </p:nvPr>
        </p:nvSpPr>
        <p:spPr>
          <a:xfrm>
            <a:off x="1709530" y="3971365"/>
            <a:ext cx="8767860" cy="1286434"/>
          </a:xfrm>
        </p:spPr>
        <p:txBody>
          <a:bodyPr>
            <a:normAutofit lnSpcReduction="10000"/>
          </a:bodyPr>
          <a:lstStyle/>
          <a:p>
            <a:r>
              <a:rPr lang="en-US" dirty="0"/>
              <a:t>Cristy Moran (she/</a:t>
            </a:r>
            <a:r>
              <a:rPr lang="en-US" dirty="0" err="1"/>
              <a:t>ella</a:t>
            </a:r>
            <a:r>
              <a:rPr lang="en-US" dirty="0"/>
              <a:t>)</a:t>
            </a:r>
          </a:p>
          <a:p>
            <a:r>
              <a:rPr lang="en-US" dirty="0"/>
              <a:t>Adult Library Services Senior Consultant</a:t>
            </a:r>
          </a:p>
          <a:p>
            <a:r>
              <a:rPr lang="en-US" dirty="0"/>
              <a:t>Colorado State Library</a:t>
            </a:r>
          </a:p>
        </p:txBody>
      </p:sp>
      <p:pic>
        <p:nvPicPr>
          <p:cNvPr id="5" name="Picture 4" descr="Colorado State Library Logo">
            <a:extLst>
              <a:ext uri="{FF2B5EF4-FFF2-40B4-BE49-F238E27FC236}">
                <a16:creationId xmlns:a16="http://schemas.microsoft.com/office/drawing/2014/main" id="{05AA111A-BDA6-AA4A-6737-9C4ACFBA7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50" y="5605956"/>
            <a:ext cx="3857073" cy="739336"/>
          </a:xfrm>
          <a:prstGeom prst="rect">
            <a:avLst/>
          </a:prstGeom>
        </p:spPr>
      </p:pic>
      <p:grpSp>
        <p:nvGrpSpPr>
          <p:cNvPr id="4" name="Group 3" descr="Coloradostatelibrary.org/spanishforlibraries">
            <a:extLst>
              <a:ext uri="{FF2B5EF4-FFF2-40B4-BE49-F238E27FC236}">
                <a16:creationId xmlns:a16="http://schemas.microsoft.com/office/drawing/2014/main" id="{776B7CA6-9F32-64DB-C9FD-FEFB7987BDB1}"/>
              </a:ext>
            </a:extLst>
          </p:cNvPr>
          <p:cNvGrpSpPr/>
          <p:nvPr/>
        </p:nvGrpSpPr>
        <p:grpSpPr>
          <a:xfrm>
            <a:off x="4927027" y="5735917"/>
            <a:ext cx="6931833" cy="609375"/>
            <a:chOff x="5356039" y="5621540"/>
            <a:chExt cx="6605446" cy="581665"/>
          </a:xfrm>
        </p:grpSpPr>
        <p:sp>
          <p:nvSpPr>
            <p:cNvPr id="6" name="Rectangle: Rounded Corners 5">
              <a:extLst>
                <a:ext uri="{FF2B5EF4-FFF2-40B4-BE49-F238E27FC236}">
                  <a16:creationId xmlns:a16="http://schemas.microsoft.com/office/drawing/2014/main" id="{5C8B1E9F-466F-9D3B-13E2-91E54A09A489}"/>
                </a:ext>
              </a:extLst>
            </p:cNvPr>
            <p:cNvSpPr/>
            <p:nvPr/>
          </p:nvSpPr>
          <p:spPr>
            <a:xfrm>
              <a:off x="7145867" y="5621540"/>
              <a:ext cx="4815618" cy="5816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chemeClr val="tx2"/>
                  </a:solidFill>
                  <a:hlinkClick r:id="rId3">
                    <a:extLst>
                      <a:ext uri="{A12FA001-AC4F-418D-AE19-62706E023703}">
                        <ahyp:hlinkClr xmlns:ahyp="http://schemas.microsoft.com/office/drawing/2018/hyperlinkcolor" val="tx"/>
                      </a:ext>
                    </a:extLst>
                  </a:hlinkClick>
                </a:rPr>
                <a:t>Coloradostatelibrary.org/spanishforlibraries</a:t>
              </a:r>
              <a:endParaRPr lang="en-US" sz="2000" dirty="0">
                <a:solidFill>
                  <a:schemeClr val="tx2"/>
                </a:solidFill>
              </a:endParaRPr>
            </a:p>
          </p:txBody>
        </p:sp>
        <p:grpSp>
          <p:nvGrpSpPr>
            <p:cNvPr id="7" name="Group 6">
              <a:extLst>
                <a:ext uri="{FF2B5EF4-FFF2-40B4-BE49-F238E27FC236}">
                  <a16:creationId xmlns:a16="http://schemas.microsoft.com/office/drawing/2014/main" id="{454C9ADA-18B7-35A3-A855-B4F44A666489}"/>
                </a:ext>
              </a:extLst>
            </p:cNvPr>
            <p:cNvGrpSpPr/>
            <p:nvPr/>
          </p:nvGrpSpPr>
          <p:grpSpPr>
            <a:xfrm>
              <a:off x="5356039" y="5670279"/>
              <a:ext cx="1926371" cy="484185"/>
              <a:chOff x="5604120" y="5410568"/>
              <a:chExt cx="1966695" cy="1000284"/>
            </a:xfrm>
            <a:solidFill>
              <a:srgbClr val="FFCC66"/>
            </a:solidFill>
          </p:grpSpPr>
          <p:sp>
            <p:nvSpPr>
              <p:cNvPr id="8" name="Arrow: Chevron 7">
                <a:extLst>
                  <a:ext uri="{FF2B5EF4-FFF2-40B4-BE49-F238E27FC236}">
                    <a16:creationId xmlns:a16="http://schemas.microsoft.com/office/drawing/2014/main" id="{E99ABAA1-A7A1-1853-6F74-231B49923740}"/>
                  </a:ext>
                </a:extLst>
              </p:cNvPr>
              <p:cNvSpPr/>
              <p:nvPr/>
            </p:nvSpPr>
            <p:spPr>
              <a:xfrm>
                <a:off x="6807200" y="5410568"/>
                <a:ext cx="763615" cy="1000284"/>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167CA124-270B-9DD8-BA4B-008D963EE765}"/>
                  </a:ext>
                </a:extLst>
              </p:cNvPr>
              <p:cNvSpPr/>
              <p:nvPr/>
            </p:nvSpPr>
            <p:spPr>
              <a:xfrm>
                <a:off x="6205660" y="5410568"/>
                <a:ext cx="763615" cy="1000284"/>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89026219-4631-F58D-512E-9ACD535C106E}"/>
                  </a:ext>
                </a:extLst>
              </p:cNvPr>
              <p:cNvSpPr/>
              <p:nvPr/>
            </p:nvSpPr>
            <p:spPr>
              <a:xfrm>
                <a:off x="5604120" y="5410568"/>
                <a:ext cx="763615" cy="1000284"/>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90818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B9C-C38B-C290-FF35-2243332D5804}"/>
              </a:ext>
            </a:extLst>
          </p:cNvPr>
          <p:cNvSpPr>
            <a:spLocks noGrp="1"/>
          </p:cNvSpPr>
          <p:nvPr>
            <p:ph type="title"/>
          </p:nvPr>
        </p:nvSpPr>
        <p:spPr>
          <a:xfrm>
            <a:off x="1143000" y="762002"/>
            <a:ext cx="9875520" cy="1420760"/>
          </a:xfrm>
          <a:solidFill>
            <a:srgbClr val="DF5327"/>
          </a:solidFill>
        </p:spPr>
        <p:txBody>
          <a:bodyPr>
            <a:normAutofit/>
          </a:bodyPr>
          <a:lstStyle/>
          <a:p>
            <a:r>
              <a:rPr lang="en-US" sz="4000" b="1" u="sng" dirty="0">
                <a:solidFill>
                  <a:schemeClr val="accent6">
                    <a:lumMod val="20000"/>
                    <a:lumOff val="80000"/>
                  </a:schemeClr>
                </a:solidFill>
              </a:rPr>
              <a:t>DO:</a:t>
            </a:r>
            <a:r>
              <a:rPr lang="en-US" sz="4000" b="1" dirty="0">
                <a:solidFill>
                  <a:schemeClr val="accent6">
                    <a:lumMod val="20000"/>
                    <a:lumOff val="80000"/>
                  </a:schemeClr>
                </a:solidFill>
              </a:rPr>
              <a:t> </a:t>
            </a:r>
            <a:r>
              <a:rPr lang="en-US" sz="4000" dirty="0">
                <a:solidFill>
                  <a:schemeClr val="accent6">
                    <a:lumMod val="20000"/>
                    <a:lumOff val="80000"/>
                  </a:schemeClr>
                </a:solidFill>
              </a:rPr>
              <a:t>Try English first, Speak simply (not loudly) </a:t>
            </a:r>
          </a:p>
        </p:txBody>
      </p:sp>
      <p:sp>
        <p:nvSpPr>
          <p:cNvPr id="3" name="Content Placeholder 2">
            <a:extLst>
              <a:ext uri="{FF2B5EF4-FFF2-40B4-BE49-F238E27FC236}">
                <a16:creationId xmlns:a16="http://schemas.microsoft.com/office/drawing/2014/main" id="{E030D911-BE7C-0F77-0570-7CCD4A68D14C}"/>
              </a:ext>
            </a:extLst>
          </p:cNvPr>
          <p:cNvSpPr>
            <a:spLocks noGrp="1"/>
          </p:cNvSpPr>
          <p:nvPr>
            <p:ph idx="1"/>
          </p:nvPr>
        </p:nvSpPr>
        <p:spPr>
          <a:xfrm>
            <a:off x="1143000" y="2595716"/>
            <a:ext cx="9872871" cy="3500283"/>
          </a:xfrm>
        </p:spPr>
        <p:txBody>
          <a:bodyPr>
            <a:normAutofit lnSpcReduction="10000"/>
          </a:bodyPr>
          <a:lstStyle/>
          <a:p>
            <a:pPr marL="0" indent="0">
              <a:buNone/>
            </a:pPr>
            <a:r>
              <a:rPr lang="en-US" dirty="0"/>
              <a:t>“</a:t>
            </a:r>
            <a:r>
              <a:rPr lang="en-US" sz="2400" b="1" dirty="0"/>
              <a:t>Don't freak out! </a:t>
            </a:r>
            <a:r>
              <a:rPr lang="en-US" sz="2400" dirty="0"/>
              <a:t>Don't go running looking for a Spanish speaker in the building, it is not a medical emergency. Do your best effort to communicate, use Google translate, use your hands, use your face, speak slowly, point at things. We appreciate so much when people try.”</a:t>
            </a:r>
          </a:p>
          <a:p>
            <a:pPr marL="0" indent="0">
              <a:buNone/>
            </a:pPr>
            <a:r>
              <a:rPr lang="en-US" sz="2400" dirty="0"/>
              <a:t>“Try to be mindful of when they might need help from someone who is fully bilingual (if they are available), and when they might not.”</a:t>
            </a:r>
          </a:p>
          <a:p>
            <a:pPr marL="0" indent="0">
              <a:buNone/>
            </a:pPr>
            <a:r>
              <a:rPr lang="en-US" sz="2400" dirty="0"/>
              <a:t>“</a:t>
            </a:r>
            <a:r>
              <a:rPr lang="en-US" sz="2400" b="1" dirty="0"/>
              <a:t>Non-English speakers are not a problem to be solved. </a:t>
            </a:r>
            <a:r>
              <a:rPr lang="en-US" sz="2400" dirty="0"/>
              <a:t>They're active users of the library who deserve to be addressed as a human being and not just glossed over and ignored until you find someone that speaks the language they prefer to communicate in.” </a:t>
            </a:r>
          </a:p>
          <a:p>
            <a:pPr marL="0" indent="0">
              <a:buNone/>
            </a:pPr>
            <a:endParaRPr lang="en-US" sz="2400" dirty="0"/>
          </a:p>
          <a:p>
            <a:pPr marL="0" indent="0">
              <a:buNone/>
            </a:pPr>
            <a:endParaRPr lang="en-US" sz="2400" dirty="0"/>
          </a:p>
          <a:p>
            <a:pPr marL="0" indent="0">
              <a:buNone/>
            </a:pPr>
            <a:endParaRPr lang="en-US" sz="2400" dirty="0"/>
          </a:p>
          <a:p>
            <a:pPr marL="45720" indent="0">
              <a:buNone/>
            </a:pPr>
            <a:endParaRPr lang="en-US" sz="2400" dirty="0"/>
          </a:p>
          <a:p>
            <a:pPr marL="45720" indent="0">
              <a:buNone/>
            </a:pPr>
            <a:endParaRPr lang="en-US" dirty="0"/>
          </a:p>
        </p:txBody>
      </p:sp>
    </p:spTree>
    <p:extLst>
      <p:ext uri="{BB962C8B-B14F-4D97-AF65-F5344CB8AC3E}">
        <p14:creationId xmlns:p14="http://schemas.microsoft.com/office/powerpoint/2010/main" val="77405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B9C-C38B-C290-FF35-2243332D5804}"/>
              </a:ext>
            </a:extLst>
          </p:cNvPr>
          <p:cNvSpPr>
            <a:spLocks noGrp="1"/>
          </p:cNvSpPr>
          <p:nvPr>
            <p:ph type="title"/>
          </p:nvPr>
        </p:nvSpPr>
        <p:spPr>
          <a:xfrm>
            <a:off x="1143000" y="762001"/>
            <a:ext cx="9875520" cy="1597741"/>
          </a:xfrm>
          <a:solidFill>
            <a:srgbClr val="DF5327"/>
          </a:solidFill>
        </p:spPr>
        <p:txBody>
          <a:bodyPr>
            <a:normAutofit/>
          </a:bodyPr>
          <a:lstStyle/>
          <a:p>
            <a:r>
              <a:rPr lang="en-US" sz="5000" b="1" u="sng" dirty="0">
                <a:solidFill>
                  <a:schemeClr val="accent6">
                    <a:lumMod val="20000"/>
                    <a:lumOff val="80000"/>
                  </a:schemeClr>
                </a:solidFill>
              </a:rPr>
              <a:t>DO:</a:t>
            </a:r>
            <a:r>
              <a:rPr lang="en-US" sz="5000" b="1" dirty="0">
                <a:solidFill>
                  <a:schemeClr val="accent6">
                    <a:lumMod val="20000"/>
                    <a:lumOff val="80000"/>
                  </a:schemeClr>
                </a:solidFill>
              </a:rPr>
              <a:t> </a:t>
            </a:r>
            <a:r>
              <a:rPr lang="en-US" sz="5000" dirty="0">
                <a:solidFill>
                  <a:schemeClr val="accent6">
                    <a:lumMod val="20000"/>
                    <a:lumOff val="80000"/>
                  </a:schemeClr>
                </a:solidFill>
              </a:rPr>
              <a:t>Have [appropriate] multilingual signage </a:t>
            </a:r>
          </a:p>
        </p:txBody>
      </p:sp>
      <p:sp>
        <p:nvSpPr>
          <p:cNvPr id="3" name="Content Placeholder 2">
            <a:extLst>
              <a:ext uri="{FF2B5EF4-FFF2-40B4-BE49-F238E27FC236}">
                <a16:creationId xmlns:a16="http://schemas.microsoft.com/office/drawing/2014/main" id="{E030D911-BE7C-0F77-0570-7CCD4A68D14C}"/>
              </a:ext>
            </a:extLst>
          </p:cNvPr>
          <p:cNvSpPr>
            <a:spLocks noGrp="1"/>
          </p:cNvSpPr>
          <p:nvPr>
            <p:ph idx="1"/>
          </p:nvPr>
        </p:nvSpPr>
        <p:spPr>
          <a:xfrm>
            <a:off x="1143000" y="2566220"/>
            <a:ext cx="9872871" cy="3529780"/>
          </a:xfrm>
        </p:spPr>
        <p:txBody>
          <a:bodyPr>
            <a:normAutofit/>
          </a:bodyPr>
          <a:lstStyle/>
          <a:p>
            <a:pPr marL="0" indent="0">
              <a:buNone/>
            </a:pPr>
            <a:r>
              <a:rPr lang="en-US" dirty="0"/>
              <a:t>“</a:t>
            </a:r>
            <a:r>
              <a:rPr lang="en-US" sz="2400" dirty="0"/>
              <a:t>I wish we had more bilingual signage. Our Spanish-speaking population is 20% and it would be really helpful for folks to be able to navigate the library when it's friendly to their language.”</a:t>
            </a:r>
          </a:p>
          <a:p>
            <a:pPr marL="0" indent="0">
              <a:buNone/>
            </a:pPr>
            <a:r>
              <a:rPr lang="en-US" sz="2400" dirty="0"/>
              <a:t>“… if possible, make your building signs bilingual.”</a:t>
            </a:r>
          </a:p>
          <a:p>
            <a:pPr marL="0" indent="0">
              <a:buNone/>
            </a:pPr>
            <a:r>
              <a:rPr lang="en-US" sz="2400" dirty="0"/>
              <a:t>“Google translate is an alternative, but it is never correct so it's understandable if when you try it people won't know sometimes what you are meaning. </a:t>
            </a:r>
            <a:r>
              <a:rPr lang="en-US" sz="2400" b="1" dirty="0"/>
              <a:t>There's always a cultural aspect to translation </a:t>
            </a:r>
            <a:r>
              <a:rPr lang="en-US" sz="2400" dirty="0"/>
              <a:t>and you have to think about inclusion in more ways than just putting Spanish and English on the signs or flyers.”</a:t>
            </a:r>
          </a:p>
          <a:p>
            <a:pPr marL="0" indent="0">
              <a:buNone/>
            </a:pPr>
            <a:endParaRPr lang="en-US" sz="2400" dirty="0"/>
          </a:p>
          <a:p>
            <a:pPr marL="0" indent="0">
              <a:buNone/>
            </a:pPr>
            <a:endParaRPr lang="en-US" sz="2400" dirty="0"/>
          </a:p>
          <a:p>
            <a:pPr marL="0" indent="0">
              <a:buNone/>
            </a:pPr>
            <a:endParaRPr lang="en-US" sz="2400" dirty="0"/>
          </a:p>
          <a:p>
            <a:pPr marL="45720" indent="0">
              <a:buNone/>
            </a:pPr>
            <a:endParaRPr lang="en-US" sz="2400" dirty="0"/>
          </a:p>
          <a:p>
            <a:pPr marL="45720" indent="0">
              <a:buNone/>
            </a:pPr>
            <a:endParaRPr lang="en-US" dirty="0"/>
          </a:p>
        </p:txBody>
      </p:sp>
    </p:spTree>
    <p:extLst>
      <p:ext uri="{BB962C8B-B14F-4D97-AF65-F5344CB8AC3E}">
        <p14:creationId xmlns:p14="http://schemas.microsoft.com/office/powerpoint/2010/main" val="37347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B9C-C38B-C290-FF35-2243332D5804}"/>
              </a:ext>
            </a:extLst>
          </p:cNvPr>
          <p:cNvSpPr>
            <a:spLocks noGrp="1"/>
          </p:cNvSpPr>
          <p:nvPr>
            <p:ph type="title"/>
          </p:nvPr>
        </p:nvSpPr>
        <p:spPr>
          <a:xfrm>
            <a:off x="1143000" y="762002"/>
            <a:ext cx="9875520" cy="1637070"/>
          </a:xfrm>
          <a:solidFill>
            <a:srgbClr val="DF5327"/>
          </a:solidFill>
        </p:spPr>
        <p:txBody>
          <a:bodyPr>
            <a:normAutofit/>
          </a:bodyPr>
          <a:lstStyle/>
          <a:p>
            <a:r>
              <a:rPr lang="en-US" sz="4000" b="1" u="sng" dirty="0">
                <a:solidFill>
                  <a:schemeClr val="accent6">
                    <a:lumMod val="20000"/>
                    <a:lumOff val="80000"/>
                  </a:schemeClr>
                </a:solidFill>
              </a:rPr>
              <a:t>DON’T:</a:t>
            </a:r>
            <a:r>
              <a:rPr lang="en-US" sz="4000" b="1" dirty="0">
                <a:solidFill>
                  <a:schemeClr val="accent6">
                    <a:lumMod val="20000"/>
                    <a:lumOff val="80000"/>
                  </a:schemeClr>
                </a:solidFill>
              </a:rPr>
              <a:t> </a:t>
            </a:r>
            <a:r>
              <a:rPr lang="en-US" sz="4000" dirty="0">
                <a:solidFill>
                  <a:schemeClr val="accent6">
                    <a:lumMod val="20000"/>
                    <a:lumOff val="80000"/>
                  </a:schemeClr>
                </a:solidFill>
              </a:rPr>
              <a:t>Run to your bilingual colleagues first. “It’s not an emergency.”</a:t>
            </a:r>
          </a:p>
        </p:txBody>
      </p:sp>
      <p:sp>
        <p:nvSpPr>
          <p:cNvPr id="3" name="Content Placeholder 2">
            <a:extLst>
              <a:ext uri="{FF2B5EF4-FFF2-40B4-BE49-F238E27FC236}">
                <a16:creationId xmlns:a16="http://schemas.microsoft.com/office/drawing/2014/main" id="{E030D911-BE7C-0F77-0570-7CCD4A68D14C}"/>
              </a:ext>
            </a:extLst>
          </p:cNvPr>
          <p:cNvSpPr>
            <a:spLocks noGrp="1"/>
          </p:cNvSpPr>
          <p:nvPr>
            <p:ph idx="1"/>
          </p:nvPr>
        </p:nvSpPr>
        <p:spPr>
          <a:xfrm>
            <a:off x="1143000" y="2517058"/>
            <a:ext cx="9872871" cy="3578941"/>
          </a:xfrm>
        </p:spPr>
        <p:txBody>
          <a:bodyPr>
            <a:normAutofit lnSpcReduction="10000"/>
          </a:bodyPr>
          <a:lstStyle/>
          <a:p>
            <a:pPr marL="0" indent="0">
              <a:buNone/>
            </a:pPr>
            <a:r>
              <a:rPr lang="en-US" dirty="0"/>
              <a:t>“</a:t>
            </a:r>
            <a:r>
              <a:rPr lang="en-US" sz="2400" dirty="0"/>
              <a:t>I wish they knew how challenging it is to be interrupted in a moment’s notice and what that can do to your productivity on a daily basis.”</a:t>
            </a:r>
          </a:p>
          <a:p>
            <a:pPr marL="0" indent="0">
              <a:buNone/>
            </a:pPr>
            <a:r>
              <a:rPr lang="en-US" sz="2400" dirty="0"/>
              <a:t>“…the extra burden they place on those who are able to speak Spanish.”</a:t>
            </a:r>
          </a:p>
          <a:p>
            <a:pPr marL="0" indent="0">
              <a:buNone/>
            </a:pPr>
            <a:r>
              <a:rPr lang="en-US" sz="2400" dirty="0"/>
              <a:t>“…How mentally taxing switching between two languages... “ </a:t>
            </a:r>
          </a:p>
          <a:p>
            <a:pPr marL="0" indent="0">
              <a:buNone/>
            </a:pPr>
            <a:r>
              <a:rPr lang="en-US" sz="2400" dirty="0"/>
              <a:t>“</a:t>
            </a:r>
            <a:r>
              <a:rPr lang="en-US" sz="2400" dirty="0">
                <a:effectLst/>
                <a:ea typeface="Times New Roman" panose="02020603050405020304" pitchFamily="18" charset="0"/>
              </a:rPr>
              <a:t>Please try everything you can before you call on your bilingual colleague…huge weight on my shoulders when I get called over and over again to interpret--I wonder how would these folks be served if I wasn't there.”</a:t>
            </a:r>
          </a:p>
          <a:p>
            <a:pPr marL="0" indent="0">
              <a:buNone/>
            </a:pPr>
            <a:r>
              <a:rPr lang="en-US" sz="2400" dirty="0">
                <a:ea typeface="Times New Roman" panose="02020603050405020304" pitchFamily="18" charset="0"/>
              </a:rPr>
              <a:t>“</a:t>
            </a:r>
            <a:r>
              <a:rPr lang="en-US" sz="2400" dirty="0"/>
              <a:t>It can feel very isolating to be the only person who can provide this service.”</a:t>
            </a:r>
          </a:p>
          <a:p>
            <a:pPr marL="45720" indent="0">
              <a:buNone/>
            </a:pPr>
            <a:endParaRPr lang="en-US" dirty="0"/>
          </a:p>
        </p:txBody>
      </p:sp>
    </p:spTree>
    <p:extLst>
      <p:ext uri="{BB962C8B-B14F-4D97-AF65-F5344CB8AC3E}">
        <p14:creationId xmlns:p14="http://schemas.microsoft.com/office/powerpoint/2010/main" val="301607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B9C-C38B-C290-FF35-2243332D5804}"/>
              </a:ext>
            </a:extLst>
          </p:cNvPr>
          <p:cNvSpPr>
            <a:spLocks noGrp="1"/>
          </p:cNvSpPr>
          <p:nvPr>
            <p:ph type="title"/>
          </p:nvPr>
        </p:nvSpPr>
        <p:spPr>
          <a:xfrm>
            <a:off x="1143000" y="762001"/>
            <a:ext cx="9875520" cy="1587909"/>
          </a:xfrm>
          <a:solidFill>
            <a:srgbClr val="DF5327"/>
          </a:solidFill>
        </p:spPr>
        <p:txBody>
          <a:bodyPr>
            <a:normAutofit fontScale="90000"/>
          </a:bodyPr>
          <a:lstStyle/>
          <a:p>
            <a:r>
              <a:rPr lang="en-US" sz="4000" b="1" u="sng" dirty="0">
                <a:solidFill>
                  <a:schemeClr val="accent6">
                    <a:lumMod val="20000"/>
                    <a:lumOff val="80000"/>
                  </a:schemeClr>
                </a:solidFill>
              </a:rPr>
              <a:t>DON’T:</a:t>
            </a:r>
            <a:r>
              <a:rPr lang="en-US" sz="4000" b="1" dirty="0">
                <a:solidFill>
                  <a:schemeClr val="accent6">
                    <a:lumMod val="20000"/>
                    <a:lumOff val="80000"/>
                  </a:schemeClr>
                </a:solidFill>
              </a:rPr>
              <a:t> </a:t>
            </a:r>
            <a:r>
              <a:rPr lang="en-US" sz="4000" dirty="0">
                <a:solidFill>
                  <a:schemeClr val="accent6">
                    <a:lumMod val="20000"/>
                    <a:lumOff val="80000"/>
                  </a:schemeClr>
                </a:solidFill>
              </a:rPr>
              <a:t>Correlate English language fluency with anything other than English language fluency </a:t>
            </a:r>
          </a:p>
        </p:txBody>
      </p:sp>
      <p:sp>
        <p:nvSpPr>
          <p:cNvPr id="3" name="Content Placeholder 2">
            <a:extLst>
              <a:ext uri="{FF2B5EF4-FFF2-40B4-BE49-F238E27FC236}">
                <a16:creationId xmlns:a16="http://schemas.microsoft.com/office/drawing/2014/main" id="{E030D911-BE7C-0F77-0570-7CCD4A68D14C}"/>
              </a:ext>
            </a:extLst>
          </p:cNvPr>
          <p:cNvSpPr>
            <a:spLocks noGrp="1"/>
          </p:cNvSpPr>
          <p:nvPr>
            <p:ph idx="1"/>
          </p:nvPr>
        </p:nvSpPr>
        <p:spPr>
          <a:xfrm>
            <a:off x="1143000" y="2615382"/>
            <a:ext cx="9872871" cy="3480618"/>
          </a:xfrm>
        </p:spPr>
        <p:txBody>
          <a:bodyPr>
            <a:normAutofit/>
          </a:bodyPr>
          <a:lstStyle/>
          <a:p>
            <a:pPr marL="0" indent="0">
              <a:buNone/>
            </a:pPr>
            <a:r>
              <a:rPr lang="en-US" dirty="0"/>
              <a:t>“</a:t>
            </a:r>
            <a:r>
              <a:rPr lang="en-US" sz="2400" dirty="0"/>
              <a:t>Support non-English-speakers </a:t>
            </a:r>
            <a:r>
              <a:rPr lang="en-US" sz="2400" b="1" dirty="0"/>
              <a:t>wherever they are linguistically </a:t>
            </a:r>
            <a:r>
              <a:rPr lang="en-US" sz="2400" dirty="0"/>
              <a:t>and give them the freedom to be wherever they are in their language journey.”</a:t>
            </a:r>
          </a:p>
          <a:p>
            <a:pPr marL="0" indent="0">
              <a:buNone/>
            </a:pPr>
            <a:r>
              <a:rPr lang="en-US" sz="2400" dirty="0"/>
              <a:t>“I would like them to know </a:t>
            </a:r>
            <a:r>
              <a:rPr lang="en-US" sz="2400" b="1" dirty="0"/>
              <a:t>how intimidating it can be to try to communicate in another language</a:t>
            </a:r>
            <a:r>
              <a:rPr lang="en-US" sz="2400" dirty="0"/>
              <a:t>. Having patience during these interactions can make the patrons feel that this is a space for them.”</a:t>
            </a:r>
          </a:p>
          <a:p>
            <a:pPr marL="0" indent="0">
              <a:buNone/>
            </a:pPr>
            <a:r>
              <a:rPr lang="en-US" sz="2400" dirty="0"/>
              <a:t>“English language isn’t easy to learn, and that many people work long hours for little pay so sometimes it’s the last thing on their minds.” </a:t>
            </a:r>
          </a:p>
          <a:p>
            <a:pPr marL="45720" indent="0">
              <a:buNone/>
            </a:pPr>
            <a:endParaRPr lang="en-US" sz="2400" dirty="0"/>
          </a:p>
          <a:p>
            <a:pPr marL="45720" indent="0">
              <a:buNone/>
            </a:pPr>
            <a:endParaRPr lang="en-US" dirty="0"/>
          </a:p>
        </p:txBody>
      </p:sp>
    </p:spTree>
    <p:extLst>
      <p:ext uri="{BB962C8B-B14F-4D97-AF65-F5344CB8AC3E}">
        <p14:creationId xmlns:p14="http://schemas.microsoft.com/office/powerpoint/2010/main" val="400969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B9C-C38B-C290-FF35-2243332D5804}"/>
              </a:ext>
            </a:extLst>
          </p:cNvPr>
          <p:cNvSpPr>
            <a:spLocks noGrp="1"/>
          </p:cNvSpPr>
          <p:nvPr>
            <p:ph type="title"/>
          </p:nvPr>
        </p:nvSpPr>
        <p:spPr>
          <a:xfrm>
            <a:off x="1143000" y="762002"/>
            <a:ext cx="9875520" cy="1351934"/>
          </a:xfrm>
          <a:solidFill>
            <a:srgbClr val="DF5327"/>
          </a:solidFill>
        </p:spPr>
        <p:txBody>
          <a:bodyPr>
            <a:normAutofit/>
          </a:bodyPr>
          <a:lstStyle/>
          <a:p>
            <a:r>
              <a:rPr lang="en-US" sz="4000" b="1" u="sng" dirty="0">
                <a:solidFill>
                  <a:schemeClr val="accent6">
                    <a:lumMod val="20000"/>
                    <a:lumOff val="80000"/>
                  </a:schemeClr>
                </a:solidFill>
              </a:rPr>
              <a:t>DON’T:</a:t>
            </a:r>
            <a:r>
              <a:rPr lang="en-US" sz="4000" b="1" dirty="0">
                <a:solidFill>
                  <a:schemeClr val="accent6">
                    <a:lumMod val="20000"/>
                    <a:lumOff val="80000"/>
                  </a:schemeClr>
                </a:solidFill>
              </a:rPr>
              <a:t> </a:t>
            </a:r>
            <a:r>
              <a:rPr lang="en-US" sz="4000" dirty="0">
                <a:solidFill>
                  <a:schemeClr val="accent6">
                    <a:lumMod val="20000"/>
                    <a:lumOff val="80000"/>
                  </a:schemeClr>
                </a:solidFill>
              </a:rPr>
              <a:t>Use library jargon (ever, btw) </a:t>
            </a:r>
          </a:p>
        </p:txBody>
      </p:sp>
      <p:sp>
        <p:nvSpPr>
          <p:cNvPr id="3" name="Content Placeholder 2">
            <a:extLst>
              <a:ext uri="{FF2B5EF4-FFF2-40B4-BE49-F238E27FC236}">
                <a16:creationId xmlns:a16="http://schemas.microsoft.com/office/drawing/2014/main" id="{E030D911-BE7C-0F77-0570-7CCD4A68D14C}"/>
              </a:ext>
            </a:extLst>
          </p:cNvPr>
          <p:cNvSpPr>
            <a:spLocks noGrp="1"/>
          </p:cNvSpPr>
          <p:nvPr>
            <p:ph idx="1"/>
          </p:nvPr>
        </p:nvSpPr>
        <p:spPr>
          <a:xfrm>
            <a:off x="1143000" y="2448232"/>
            <a:ext cx="9872871" cy="3647767"/>
          </a:xfrm>
        </p:spPr>
        <p:txBody>
          <a:bodyPr/>
          <a:lstStyle/>
          <a:p>
            <a:pPr marL="0" indent="0">
              <a:buNone/>
            </a:pPr>
            <a:r>
              <a:rPr lang="en-US" dirty="0"/>
              <a:t>“</a:t>
            </a:r>
            <a:r>
              <a:rPr lang="en-US" sz="2400" dirty="0"/>
              <a:t>In Latin America, libraries have a role closer to Academic libraries in the United States. So, most of the time, when we go to the library, it is related to studying rather than to programs. The efforts should be focused to </a:t>
            </a:r>
            <a:r>
              <a:rPr lang="en-US" sz="2400" b="1" dirty="0"/>
              <a:t>let them know what kind of services/programs/events they can find </a:t>
            </a:r>
            <a:r>
              <a:rPr lang="en-US" sz="2400" dirty="0"/>
              <a:t>in a library in the United States because we have a lot!!!”</a:t>
            </a:r>
          </a:p>
          <a:p>
            <a:pPr marL="0" indent="0">
              <a:buNone/>
            </a:pPr>
            <a:r>
              <a:rPr lang="en-US" sz="2400" dirty="0"/>
              <a:t>“Promotion and outreach into any marginalized community </a:t>
            </a:r>
            <a:r>
              <a:rPr lang="en-US" sz="2400" b="1" dirty="0"/>
              <a:t>isn't about just a few events</a:t>
            </a:r>
            <a:r>
              <a:rPr lang="en-US" sz="2400" dirty="0"/>
              <a:t>, but of creating relationships within that community and that takes a lot of time and effort and </a:t>
            </a:r>
            <a:r>
              <a:rPr lang="en-US" sz="2400" b="1" dirty="0"/>
              <a:t>one might not see returns until about after two years</a:t>
            </a:r>
            <a:r>
              <a:rPr lang="en-US" sz="2400" dirty="0"/>
              <a:t>.”</a:t>
            </a:r>
          </a:p>
          <a:p>
            <a:pPr marL="0" indent="0">
              <a:buNone/>
            </a:pPr>
            <a:endParaRPr lang="en-US" sz="2400" dirty="0"/>
          </a:p>
          <a:p>
            <a:pPr marL="0" indent="0">
              <a:buNone/>
            </a:pPr>
            <a:endParaRPr lang="en-US" sz="2400" dirty="0"/>
          </a:p>
          <a:p>
            <a:pPr marL="0" indent="0">
              <a:buNone/>
            </a:pPr>
            <a:endParaRPr lang="en-US" sz="2400" dirty="0"/>
          </a:p>
          <a:p>
            <a:pPr marL="45720" indent="0">
              <a:buNone/>
            </a:pPr>
            <a:endParaRPr lang="en-US" sz="2400" dirty="0"/>
          </a:p>
          <a:p>
            <a:pPr marL="45720" indent="0">
              <a:buNone/>
            </a:pPr>
            <a:endParaRPr lang="en-US" dirty="0"/>
          </a:p>
        </p:txBody>
      </p:sp>
    </p:spTree>
    <p:extLst>
      <p:ext uri="{BB962C8B-B14F-4D97-AF65-F5344CB8AC3E}">
        <p14:creationId xmlns:p14="http://schemas.microsoft.com/office/powerpoint/2010/main" val="173321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806FB4-1552-4E9D-3A1A-B053B8F852F3}"/>
              </a:ext>
            </a:extLst>
          </p:cNvPr>
          <p:cNvSpPr>
            <a:spLocks noGrp="1"/>
          </p:cNvSpPr>
          <p:nvPr>
            <p:ph type="title"/>
          </p:nvPr>
        </p:nvSpPr>
        <p:spPr>
          <a:xfrm>
            <a:off x="761800" y="486698"/>
            <a:ext cx="5334197" cy="1125792"/>
          </a:xfrm>
        </p:spPr>
        <p:txBody>
          <a:bodyPr vert="horz" lIns="91440" tIns="45720" rIns="91440" bIns="45720" rtlCol="0" anchor="ctr">
            <a:normAutofit/>
          </a:bodyPr>
          <a:lstStyle/>
          <a:p>
            <a:r>
              <a:rPr lang="en-US" sz="4000" dirty="0"/>
              <a:t>Signs of Welcome</a:t>
            </a:r>
          </a:p>
        </p:txBody>
      </p:sp>
      <p:graphicFrame>
        <p:nvGraphicFramePr>
          <p:cNvPr id="12" name="Content Placeholder 3" descr="Add spanish language to each desktop and computer">
            <a:extLst>
              <a:ext uri="{FF2B5EF4-FFF2-40B4-BE49-F238E27FC236}">
                <a16:creationId xmlns:a16="http://schemas.microsoft.com/office/drawing/2014/main" id="{FE6CC397-80F8-EF8A-EC36-ADDEBB3F0456}"/>
              </a:ext>
            </a:extLst>
          </p:cNvPr>
          <p:cNvGraphicFramePr>
            <a:graphicFrameLocks noGrp="1"/>
          </p:cNvGraphicFramePr>
          <p:nvPr>
            <p:ph sz="half" idx="1"/>
            <p:extLst>
              <p:ext uri="{D42A27DB-BD31-4B8C-83A1-F6EECF244321}">
                <p14:modId xmlns:p14="http://schemas.microsoft.com/office/powerpoint/2010/main" val="2331240339"/>
              </p:ext>
            </p:extLst>
          </p:nvPr>
        </p:nvGraphicFramePr>
        <p:xfrm>
          <a:off x="761800" y="1524000"/>
          <a:ext cx="5334197" cy="4716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5">
            <a:hlinkClick r:id="rId8"/>
            <a:extLst>
              <a:ext uri="{FF2B5EF4-FFF2-40B4-BE49-F238E27FC236}">
                <a16:creationId xmlns:a16="http://schemas.microsoft.com/office/drawing/2014/main" id="{AE0FB103-D5A5-9325-DE77-DA50C6DF994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t="248" b="248"/>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6843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3C4E90-9E65-3612-5FA8-CC3973EF0267}"/>
              </a:ext>
            </a:extLst>
          </p:cNvPr>
          <p:cNvSpPr>
            <a:spLocks noGrp="1"/>
          </p:cNvSpPr>
          <p:nvPr>
            <p:ph type="title" idx="4294967295"/>
          </p:nvPr>
        </p:nvSpPr>
        <p:spPr>
          <a:xfrm>
            <a:off x="917575" y="1417638"/>
            <a:ext cx="5670550" cy="4022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45720" marR="0" lvl="0" indent="0" algn="l" defTabSz="914400" rtl="0" eaLnBrk="1" fontAlgn="auto" latinLnBrk="0" hangingPunct="1">
              <a:lnSpc>
                <a:spcPct val="90000"/>
              </a:lnSpc>
              <a:spcBef>
                <a:spcPts val="1400"/>
              </a:spcBef>
              <a:spcAft>
                <a:spcPts val="0"/>
              </a:spcAft>
              <a:buClr>
                <a:schemeClr val="accent1"/>
              </a:buClr>
              <a:buSzPct val="80000"/>
              <a:buFont typeface="Corbel" pitchFamily="34" charset="0"/>
              <a:buNone/>
              <a:tabLst/>
              <a:defRPr/>
            </a:pPr>
            <a:r>
              <a:rPr kumimoji="0" lang="en-US" sz="9500" b="1" i="0" u="none" strike="noStrike" kern="1200" cap="none" spc="0" normalizeH="0" baseline="0" noProof="0" dirty="0">
                <a:ln>
                  <a:noFill/>
                </a:ln>
                <a:solidFill>
                  <a:srgbClr val="DF5327"/>
                </a:solidFill>
                <a:effectLst/>
                <a:uLnTx/>
                <a:uFillTx/>
                <a:latin typeface="+mn-lt"/>
                <a:ea typeface="+mn-ea"/>
                <a:cs typeface="+mn-cs"/>
              </a:rPr>
              <a:t>Five Important Ideas</a:t>
            </a:r>
            <a:endParaRPr kumimoji="0" lang="en-US" sz="8600" b="0" i="0" u="none" strike="noStrike" kern="1200" cap="none" spc="0" normalizeH="0" baseline="0" noProof="0" dirty="0">
              <a:ln>
                <a:noFill/>
              </a:ln>
              <a:solidFill>
                <a:srgbClr val="DF5327"/>
              </a:solidFill>
              <a:effectLst/>
              <a:uLnTx/>
              <a:uFillTx/>
              <a:latin typeface="+mn-lt"/>
              <a:ea typeface="+mn-ea"/>
              <a:cs typeface="+mn-cs"/>
            </a:endParaRPr>
          </a:p>
        </p:txBody>
      </p:sp>
      <p:pic>
        <p:nvPicPr>
          <p:cNvPr id="8" name="Picture 7">
            <a:extLst>
              <a:ext uri="{FF2B5EF4-FFF2-40B4-BE49-F238E27FC236}">
                <a16:creationId xmlns:a16="http://schemas.microsoft.com/office/drawing/2014/main" id="{5CAA3A6F-5C90-4C44-3BAF-965046BD380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0011">
            <a:off x="8774709" y="619377"/>
            <a:ext cx="3212156" cy="1809776"/>
          </a:xfrm>
          <a:prstGeom prst="rect">
            <a:avLst/>
          </a:prstGeom>
        </p:spPr>
      </p:pic>
      <p:pic>
        <p:nvPicPr>
          <p:cNvPr id="10" name="Picture 9">
            <a:extLst>
              <a:ext uri="{FF2B5EF4-FFF2-40B4-BE49-F238E27FC236}">
                <a16:creationId xmlns:a16="http://schemas.microsoft.com/office/drawing/2014/main" id="{D227193A-0D6D-3C3C-B02F-419E552A46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2003">
            <a:off x="6236562" y="482159"/>
            <a:ext cx="3608528" cy="2033098"/>
          </a:xfrm>
          <a:prstGeom prst="rect">
            <a:avLst/>
          </a:prstGeom>
        </p:spPr>
      </p:pic>
      <p:pic>
        <p:nvPicPr>
          <p:cNvPr id="4" name="Picture 3">
            <a:extLst>
              <a:ext uri="{FF2B5EF4-FFF2-40B4-BE49-F238E27FC236}">
                <a16:creationId xmlns:a16="http://schemas.microsoft.com/office/drawing/2014/main" id="{8A30E529-20E8-C98D-1587-EE25B11AE7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7997" flipH="1">
            <a:off x="9434012" y="2747571"/>
            <a:ext cx="2911789" cy="1640545"/>
          </a:xfrm>
          <a:prstGeom prst="rect">
            <a:avLst/>
          </a:prstGeom>
        </p:spPr>
      </p:pic>
      <p:pic>
        <p:nvPicPr>
          <p:cNvPr id="5" name="Picture 4">
            <a:extLst>
              <a:ext uri="{FF2B5EF4-FFF2-40B4-BE49-F238E27FC236}">
                <a16:creationId xmlns:a16="http://schemas.microsoft.com/office/drawing/2014/main" id="{44C8148D-AEFE-A1C5-2BDE-2F7D1C741E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4547" flipH="1">
            <a:off x="7192270" y="2211021"/>
            <a:ext cx="3606305" cy="2031845"/>
          </a:xfrm>
          <a:prstGeom prst="rect">
            <a:avLst/>
          </a:prstGeom>
        </p:spPr>
      </p:pic>
      <p:pic>
        <p:nvPicPr>
          <p:cNvPr id="6" name="Picture 5">
            <a:extLst>
              <a:ext uri="{FF2B5EF4-FFF2-40B4-BE49-F238E27FC236}">
                <a16:creationId xmlns:a16="http://schemas.microsoft.com/office/drawing/2014/main" id="{EAD18A91-D644-BF25-8EA4-A005CAE474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0011">
            <a:off x="8466511" y="4442693"/>
            <a:ext cx="3512488" cy="1978987"/>
          </a:xfrm>
          <a:prstGeom prst="rect">
            <a:avLst/>
          </a:prstGeom>
        </p:spPr>
      </p:pic>
      <p:pic>
        <p:nvPicPr>
          <p:cNvPr id="7" name="Picture 6">
            <a:extLst>
              <a:ext uri="{FF2B5EF4-FFF2-40B4-BE49-F238E27FC236}">
                <a16:creationId xmlns:a16="http://schemas.microsoft.com/office/drawing/2014/main" id="{6BFD5EB5-38DB-6076-A675-A18F7CC867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2003">
            <a:off x="4667113" y="4000549"/>
            <a:ext cx="5043377" cy="2841513"/>
          </a:xfrm>
          <a:prstGeom prst="rect">
            <a:avLst/>
          </a:prstGeom>
        </p:spPr>
      </p:pic>
    </p:spTree>
    <p:extLst>
      <p:ext uri="{BB962C8B-B14F-4D97-AF65-F5344CB8AC3E}">
        <p14:creationId xmlns:p14="http://schemas.microsoft.com/office/powerpoint/2010/main" val="300717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37DDC-D336-A657-7838-8BED267B542C}"/>
              </a:ext>
            </a:extLst>
          </p:cNvPr>
          <p:cNvSpPr>
            <a:spLocks noGrp="1"/>
          </p:cNvSpPr>
          <p:nvPr>
            <p:ph type="title"/>
          </p:nvPr>
        </p:nvSpPr>
        <p:spPr>
          <a:xfrm>
            <a:off x="1143000" y="-1356360"/>
            <a:ext cx="9875520" cy="1356360"/>
          </a:xfrm>
        </p:spPr>
        <p:txBody>
          <a:bodyPr vert="horz" lIns="91440" tIns="45720" rIns="91440" bIns="45720" rtlCol="0" anchor="b">
            <a:normAutofit/>
          </a:bodyPr>
          <a:lstStyle/>
          <a:p>
            <a:r>
              <a:rPr lang="en-US" dirty="0"/>
              <a:t>Your Five Important Ideas</a:t>
            </a:r>
          </a:p>
        </p:txBody>
      </p:sp>
      <p:sp>
        <p:nvSpPr>
          <p:cNvPr id="2" name="Content Placeholder 1">
            <a:extLst>
              <a:ext uri="{FF2B5EF4-FFF2-40B4-BE49-F238E27FC236}">
                <a16:creationId xmlns:a16="http://schemas.microsoft.com/office/drawing/2014/main" id="{DD3C4E90-9E65-3612-5FA8-CC3973EF0267}"/>
              </a:ext>
            </a:extLst>
          </p:cNvPr>
          <p:cNvSpPr>
            <a:spLocks noGrp="1"/>
          </p:cNvSpPr>
          <p:nvPr>
            <p:ph sz="half" idx="1"/>
          </p:nvPr>
        </p:nvSpPr>
        <p:spPr>
          <a:xfrm>
            <a:off x="589601" y="660575"/>
            <a:ext cx="6042427" cy="1798846"/>
          </a:xfrm>
        </p:spPr>
        <p:txBody>
          <a:bodyPr>
            <a:normAutofit fontScale="70000" lnSpcReduction="20000"/>
          </a:bodyPr>
          <a:lstStyle/>
          <a:p>
            <a:pPr marL="45720" marR="0" lvl="0" indent="0" algn="l" defTabSz="914400" rtl="0" eaLnBrk="1" fontAlgn="auto" latinLnBrk="0" hangingPunct="1">
              <a:lnSpc>
                <a:spcPct val="90000"/>
              </a:lnSpc>
              <a:spcBef>
                <a:spcPts val="1400"/>
              </a:spcBef>
              <a:spcAft>
                <a:spcPts val="0"/>
              </a:spcAft>
              <a:buClr>
                <a:schemeClr val="accent1"/>
              </a:buClr>
              <a:buSzPct val="80000"/>
              <a:buFont typeface="Corbel" pitchFamily="34" charset="0"/>
              <a:buNone/>
              <a:tabLst/>
              <a:defRPr/>
            </a:pPr>
            <a:r>
              <a:rPr kumimoji="0" lang="en-US" sz="9500" b="1" i="0" u="none" strike="noStrike" kern="1200" cap="none" spc="0" normalizeH="0" baseline="0" noProof="0">
                <a:ln>
                  <a:noFill/>
                </a:ln>
                <a:solidFill>
                  <a:srgbClr val="DF5327"/>
                </a:solidFill>
                <a:effectLst/>
                <a:uLnTx/>
                <a:uFillTx/>
                <a:latin typeface="+mn-lt"/>
                <a:ea typeface="+mn-ea"/>
                <a:cs typeface="+mn-cs"/>
              </a:rPr>
              <a:t>Five Important Ideas</a:t>
            </a:r>
            <a:endParaRPr kumimoji="0" lang="en-US" sz="8600" b="0" i="0" u="none" strike="noStrike" kern="1200" cap="none" spc="0" normalizeH="0" baseline="0" noProof="0" dirty="0">
              <a:ln>
                <a:noFill/>
              </a:ln>
              <a:solidFill>
                <a:srgbClr val="DF5327"/>
              </a:solidFill>
              <a:effectLst/>
              <a:uLnTx/>
              <a:uFillTx/>
              <a:latin typeface="+mn-lt"/>
              <a:ea typeface="+mn-ea"/>
              <a:cs typeface="+mn-cs"/>
            </a:endParaRPr>
          </a:p>
        </p:txBody>
      </p:sp>
      <p:sp>
        <p:nvSpPr>
          <p:cNvPr id="9" name="Content Placeholder 1">
            <a:extLst>
              <a:ext uri="{FF2B5EF4-FFF2-40B4-BE49-F238E27FC236}">
                <a16:creationId xmlns:a16="http://schemas.microsoft.com/office/drawing/2014/main" id="{8E16AA8E-D793-6A3B-953F-3CC496BD01DA}"/>
              </a:ext>
            </a:extLst>
          </p:cNvPr>
          <p:cNvSpPr txBox="1">
            <a:spLocks/>
          </p:cNvSpPr>
          <p:nvPr/>
        </p:nvSpPr>
        <p:spPr>
          <a:xfrm>
            <a:off x="589601" y="2295254"/>
            <a:ext cx="3646068" cy="1577809"/>
          </a:xfrm>
          <a:prstGeom prst="rect">
            <a:avLst/>
          </a:prstGeom>
        </p:spPr>
        <p:txBody>
          <a:bodyPr vert="horz" lIns="91440" tIns="45720" rIns="91440" bIns="45720" rtlCol="0">
            <a:normAutofit fontScale="2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US" sz="9500" b="1" dirty="0">
                <a:solidFill>
                  <a:schemeClr val="tx1"/>
                </a:solidFill>
              </a:rPr>
              <a:t>Start typing your five important ideas onto this slide. </a:t>
            </a:r>
          </a:p>
          <a:p>
            <a:pPr marL="45720" indent="0">
              <a:buFont typeface="Corbel" pitchFamily="34" charset="0"/>
              <a:buNone/>
            </a:pPr>
            <a:r>
              <a:rPr lang="en-US" sz="9500" b="1" dirty="0">
                <a:solidFill>
                  <a:schemeClr val="tx1"/>
                </a:solidFill>
              </a:rPr>
              <a:t>Doesn’t matter where. We’ll move them!</a:t>
            </a:r>
            <a:endParaRPr lang="en-US" sz="8600" dirty="0">
              <a:solidFill>
                <a:schemeClr val="tx1"/>
              </a:solidFill>
            </a:endParaRPr>
          </a:p>
        </p:txBody>
      </p:sp>
      <p:pic>
        <p:nvPicPr>
          <p:cNvPr id="3" name="Picture 2">
            <a:extLst>
              <a:ext uri="{FF2B5EF4-FFF2-40B4-BE49-F238E27FC236}">
                <a16:creationId xmlns:a16="http://schemas.microsoft.com/office/drawing/2014/main" id="{D6E0F0B0-9CAA-F1BC-2464-CD9463A07F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4547" flipH="1">
            <a:off x="3182446" y="1290710"/>
            <a:ext cx="2274612" cy="1281550"/>
          </a:xfrm>
          <a:prstGeom prst="rect">
            <a:avLst/>
          </a:prstGeom>
        </p:spPr>
      </p:pic>
      <p:pic>
        <p:nvPicPr>
          <p:cNvPr id="11" name="Picture 10">
            <a:extLst>
              <a:ext uri="{FF2B5EF4-FFF2-40B4-BE49-F238E27FC236}">
                <a16:creationId xmlns:a16="http://schemas.microsoft.com/office/drawing/2014/main" id="{4C29A79C-6D30-5EB5-EA56-17CEB45570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2003">
            <a:off x="93259" y="4010300"/>
            <a:ext cx="1780017" cy="1002888"/>
          </a:xfrm>
          <a:prstGeom prst="rect">
            <a:avLst/>
          </a:prstGeom>
        </p:spPr>
      </p:pic>
    </p:spTree>
    <p:extLst>
      <p:ext uri="{BB962C8B-B14F-4D97-AF65-F5344CB8AC3E}">
        <p14:creationId xmlns:p14="http://schemas.microsoft.com/office/powerpoint/2010/main" val="141928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2493" y="238539"/>
            <a:ext cx="11018520" cy="1434415"/>
          </a:xfrm>
        </p:spPr>
        <p:txBody>
          <a:bodyPr vert="horz" lIns="91440" tIns="45720" rIns="91440" bIns="45720" rtlCol="0" anchor="b">
            <a:normAutofit/>
          </a:bodyPr>
          <a:lstStyle/>
          <a:p>
            <a:pPr>
              <a:spcAft>
                <a:spcPts val="600"/>
              </a:spcAft>
            </a:pPr>
            <a:r>
              <a:rPr lang="en-US" sz="5400" dirty="0"/>
              <a:t>Contact</a:t>
            </a:r>
          </a:p>
        </p:txBody>
      </p:sp>
      <p:sp>
        <p:nvSpPr>
          <p:cNvPr id="7" name="Subtitle 6"/>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en-US" sz="2200" b="1" dirty="0"/>
              <a:t>Cristy Moran (she/</a:t>
            </a:r>
            <a:r>
              <a:rPr lang="en-US" sz="2200" b="1" dirty="0" err="1"/>
              <a:t>ella</a:t>
            </a:r>
            <a:r>
              <a:rPr lang="en-US" sz="2200" b="1" dirty="0"/>
              <a:t>)</a:t>
            </a:r>
          </a:p>
          <a:p>
            <a:pPr marL="0" indent="0">
              <a:buNone/>
            </a:pPr>
            <a:r>
              <a:rPr lang="en-US" sz="2200" dirty="0"/>
              <a:t>Adult Library Services Senior Consultant</a:t>
            </a:r>
          </a:p>
          <a:p>
            <a:pPr marL="0" indent="0">
              <a:buNone/>
            </a:pPr>
            <a:r>
              <a:rPr lang="en-US" sz="2200" dirty="0"/>
              <a:t>Colorado State Library</a:t>
            </a:r>
          </a:p>
          <a:p>
            <a:pPr marL="0" indent="0">
              <a:buNone/>
            </a:pPr>
            <a:r>
              <a:rPr lang="en-US" sz="2200" dirty="0">
                <a:solidFill>
                  <a:srgbClr val="0070C0"/>
                </a:solidFill>
              </a:rPr>
              <a:t>Moran_c@cde.state.co.us</a:t>
            </a:r>
          </a:p>
          <a:p>
            <a:pPr marL="0" indent="0">
              <a:buNone/>
            </a:pPr>
            <a:r>
              <a:rPr lang="en-US" sz="2200" dirty="0">
                <a:hlinkClick r:id="rId3"/>
              </a:rPr>
              <a:t>https://calendly.com/cristymoran/</a:t>
            </a:r>
            <a:endParaRPr lang="en-US" sz="2200" dirty="0"/>
          </a:p>
          <a:p>
            <a:pPr marL="0"/>
            <a:endParaRPr lang="en-US" sz="2200" dirty="0"/>
          </a:p>
          <a:p>
            <a:pPr marL="0" indent="0">
              <a:buNone/>
            </a:pPr>
            <a:r>
              <a:rPr lang="en-US" sz="2200" dirty="0"/>
              <a:t>Subscribe to Colorado State Library’s blog, </a:t>
            </a:r>
            <a:r>
              <a:rPr lang="en-US" sz="2200" b="1" dirty="0"/>
              <a:t>Colorado Virtual Library</a:t>
            </a:r>
            <a:r>
              <a:rPr lang="en-US" sz="2200" dirty="0"/>
              <a:t>, at </a:t>
            </a:r>
            <a:r>
              <a:rPr lang="en-US" sz="2200" dirty="0">
                <a:hlinkClick r:id="rId4"/>
              </a:rPr>
              <a:t>coloradovirtuallibrary.org/email</a:t>
            </a:r>
            <a:endParaRPr lang="en-US" sz="2200" dirty="0"/>
          </a:p>
        </p:txBody>
      </p:sp>
      <p:pic>
        <p:nvPicPr>
          <p:cNvPr id="5" name="Content Placeholder 4" descr="A person wearing glasses&#10;&#10;">
            <a:extLst>
              <a:ext uri="{FF2B5EF4-FFF2-40B4-BE49-F238E27FC236}">
                <a16:creationId xmlns:a16="http://schemas.microsoft.com/office/drawing/2014/main" id="{D44D3795-D4CF-0664-3F45-59EDD040BAA2}"/>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7136210" y="2057400"/>
            <a:ext cx="3017043" cy="4022725"/>
          </a:xfrm>
          <a:prstGeom prst="rect">
            <a:avLst/>
          </a:prstGeom>
        </p:spPr>
      </p:pic>
      <p:grpSp>
        <p:nvGrpSpPr>
          <p:cNvPr id="2" name="Group 1">
            <a:extLst>
              <a:ext uri="{FF2B5EF4-FFF2-40B4-BE49-F238E27FC236}">
                <a16:creationId xmlns:a16="http://schemas.microsoft.com/office/drawing/2014/main" id="{143122DA-A9C8-1764-D043-2A1FFDE91194}"/>
              </a:ext>
              <a:ext uri="{C183D7F6-B498-43B3-948B-1728B52AA6E4}">
                <adec:decorative xmlns:adec="http://schemas.microsoft.com/office/drawing/2017/decorative" val="1"/>
              </a:ext>
            </a:extLst>
          </p:cNvPr>
          <p:cNvGrpSpPr/>
          <p:nvPr/>
        </p:nvGrpSpPr>
        <p:grpSpPr>
          <a:xfrm>
            <a:off x="4684889" y="598536"/>
            <a:ext cx="6931833" cy="609375"/>
            <a:chOff x="5356039" y="5621540"/>
            <a:chExt cx="6605446" cy="581665"/>
          </a:xfrm>
        </p:grpSpPr>
        <p:sp>
          <p:nvSpPr>
            <p:cNvPr id="3" name="Rectangle: Rounded Corners 2">
              <a:extLst>
                <a:ext uri="{FF2B5EF4-FFF2-40B4-BE49-F238E27FC236}">
                  <a16:creationId xmlns:a16="http://schemas.microsoft.com/office/drawing/2014/main" id="{1A3E5E2A-2A97-8FDF-7DCB-50FF573B1685}"/>
                </a:ext>
              </a:extLst>
            </p:cNvPr>
            <p:cNvSpPr/>
            <p:nvPr/>
          </p:nvSpPr>
          <p:spPr>
            <a:xfrm>
              <a:off x="7145867" y="5621540"/>
              <a:ext cx="4815618" cy="5816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chemeClr val="tx2"/>
                  </a:solidFill>
                  <a:hlinkClick r:id="rId6">
                    <a:extLst>
                      <a:ext uri="{A12FA001-AC4F-418D-AE19-62706E023703}">
                        <ahyp:hlinkClr xmlns:ahyp="http://schemas.microsoft.com/office/drawing/2018/hyperlinkcolor" val="tx"/>
                      </a:ext>
                    </a:extLst>
                  </a:hlinkClick>
                </a:rPr>
                <a:t>Coloradostatelibrary.org/spanishforlibraries</a:t>
              </a:r>
              <a:endParaRPr lang="en-US" sz="2000" dirty="0">
                <a:solidFill>
                  <a:schemeClr val="tx2"/>
                </a:solidFill>
              </a:endParaRPr>
            </a:p>
          </p:txBody>
        </p:sp>
        <p:grpSp>
          <p:nvGrpSpPr>
            <p:cNvPr id="4" name="Group 3">
              <a:extLst>
                <a:ext uri="{FF2B5EF4-FFF2-40B4-BE49-F238E27FC236}">
                  <a16:creationId xmlns:a16="http://schemas.microsoft.com/office/drawing/2014/main" id="{C037F9ED-06F3-8E84-2B22-731D10D83239}"/>
                </a:ext>
              </a:extLst>
            </p:cNvPr>
            <p:cNvGrpSpPr/>
            <p:nvPr/>
          </p:nvGrpSpPr>
          <p:grpSpPr>
            <a:xfrm>
              <a:off x="5356039" y="5670279"/>
              <a:ext cx="1926371" cy="484185"/>
              <a:chOff x="5604120" y="5410568"/>
              <a:chExt cx="1966695" cy="1000284"/>
            </a:xfrm>
            <a:solidFill>
              <a:srgbClr val="FFCC66"/>
            </a:solidFill>
          </p:grpSpPr>
          <p:sp>
            <p:nvSpPr>
              <p:cNvPr id="8" name="Arrow: Chevron 7">
                <a:extLst>
                  <a:ext uri="{FF2B5EF4-FFF2-40B4-BE49-F238E27FC236}">
                    <a16:creationId xmlns:a16="http://schemas.microsoft.com/office/drawing/2014/main" id="{B91A560F-424B-D096-4616-507CB7E85EF7}"/>
                  </a:ext>
                </a:extLst>
              </p:cNvPr>
              <p:cNvSpPr/>
              <p:nvPr/>
            </p:nvSpPr>
            <p:spPr>
              <a:xfrm>
                <a:off x="6807200" y="5410568"/>
                <a:ext cx="763615" cy="1000284"/>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FAA5DD53-35F2-E797-0A90-5156E3E9BB6A}"/>
                  </a:ext>
                </a:extLst>
              </p:cNvPr>
              <p:cNvSpPr/>
              <p:nvPr/>
            </p:nvSpPr>
            <p:spPr>
              <a:xfrm>
                <a:off x="6205660" y="5410568"/>
                <a:ext cx="763615" cy="1000284"/>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7CFA0317-811E-AC49-65A6-FF6A647595F3}"/>
                  </a:ext>
                </a:extLst>
              </p:cNvPr>
              <p:cNvSpPr/>
              <p:nvPr/>
            </p:nvSpPr>
            <p:spPr>
              <a:xfrm>
                <a:off x="5604120" y="5410568"/>
                <a:ext cx="763615" cy="1000284"/>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986585298"/>
      </p:ext>
    </p:extLst>
  </p:cSld>
  <p:clrMapOvr>
    <a:masterClrMapping/>
  </p:clrMapOvr>
  <mc:AlternateContent xmlns:mc="http://schemas.openxmlformats.org/markup-compatibility/2006" xmlns:p14="http://schemas.microsoft.com/office/powerpoint/2010/main">
    <mc:Choice Requires="p14">
      <p:transition spd="med" p14:dur="700" advTm="48321">
        <p:fade/>
      </p:transition>
    </mc:Choice>
    <mc:Fallback xmlns="">
      <p:transition spd="med" advTm="4832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8604-169E-BEC5-FF8F-A749A1DD9E97}"/>
              </a:ext>
            </a:extLst>
          </p:cNvPr>
          <p:cNvSpPr>
            <a:spLocks noGrp="1"/>
          </p:cNvSpPr>
          <p:nvPr>
            <p:ph type="title"/>
          </p:nvPr>
        </p:nvSpPr>
        <p:spPr>
          <a:xfrm>
            <a:off x="6106704" y="609600"/>
            <a:ext cx="5364444" cy="1356360"/>
          </a:xfrm>
        </p:spPr>
        <p:txBody>
          <a:bodyPr>
            <a:normAutofit/>
          </a:bodyPr>
          <a:lstStyle/>
          <a:p>
            <a:r>
              <a:rPr lang="en-US" dirty="0"/>
              <a:t>Outcomes </a:t>
            </a:r>
          </a:p>
        </p:txBody>
      </p:sp>
      <p:pic>
        <p:nvPicPr>
          <p:cNvPr id="12" name="Picture 11" descr="A QR code linking to how library staff can sign up for the LibNet email list. libnet@cvl-list.org">
            <a:extLst>
              <a:ext uri="{FF2B5EF4-FFF2-40B4-BE49-F238E27FC236}">
                <a16:creationId xmlns:a16="http://schemas.microsoft.com/office/drawing/2014/main" id="{6EDEE993-2E7A-C900-CC19-B472CE072817}"/>
              </a:ext>
            </a:extLst>
          </p:cNvPr>
          <p:cNvPicPr>
            <a:picLocks noChangeAspect="1"/>
          </p:cNvPicPr>
          <p:nvPr/>
        </p:nvPicPr>
        <p:blipFill rotWithShape="1">
          <a:blip r:embed="rId2">
            <a:extLst>
              <a:ext uri="{28A0092B-C50C-407E-A947-70E740481C1C}">
                <a14:useLocalDpi xmlns:a14="http://schemas.microsoft.com/office/drawing/2010/main" val="0"/>
              </a:ext>
            </a:extLst>
          </a:blip>
          <a:srcRect b="12084"/>
          <a:stretch/>
        </p:blipFill>
        <p:spPr>
          <a:xfrm>
            <a:off x="872064" y="1131152"/>
            <a:ext cx="4593715" cy="4038601"/>
          </a:xfrm>
          <a:prstGeom prst="rect">
            <a:avLst/>
          </a:prstGeom>
        </p:spPr>
      </p:pic>
      <p:sp>
        <p:nvSpPr>
          <p:cNvPr id="3" name="Content Placeholder 2">
            <a:extLst>
              <a:ext uri="{FF2B5EF4-FFF2-40B4-BE49-F238E27FC236}">
                <a16:creationId xmlns:a16="http://schemas.microsoft.com/office/drawing/2014/main" id="{954B2ABA-49BC-614A-0227-3C29B7354DEC}"/>
              </a:ext>
            </a:extLst>
          </p:cNvPr>
          <p:cNvSpPr>
            <a:spLocks noGrp="1"/>
          </p:cNvSpPr>
          <p:nvPr>
            <p:ph idx="1"/>
          </p:nvPr>
        </p:nvSpPr>
        <p:spPr>
          <a:xfrm>
            <a:off x="6106703" y="2057400"/>
            <a:ext cx="5364444" cy="4038600"/>
          </a:xfrm>
        </p:spPr>
        <p:txBody>
          <a:bodyPr>
            <a:normAutofit lnSpcReduction="10000"/>
          </a:bodyPr>
          <a:lstStyle/>
          <a:p>
            <a:r>
              <a:rPr lang="en-US" sz="2800" dirty="0"/>
              <a:t>Gain insight to the </a:t>
            </a:r>
            <a:r>
              <a:rPr lang="en-US" sz="2800" dirty="0" err="1"/>
              <a:t>hispanohablante</a:t>
            </a:r>
            <a:r>
              <a:rPr lang="en-US" sz="2800" dirty="0"/>
              <a:t> and </a:t>
            </a:r>
            <a:r>
              <a:rPr lang="en-US" sz="2800" dirty="0" err="1"/>
              <a:t>Latine</a:t>
            </a:r>
            <a:r>
              <a:rPr lang="en-US" sz="2800" dirty="0"/>
              <a:t> population you serve</a:t>
            </a:r>
          </a:p>
          <a:p>
            <a:r>
              <a:rPr lang="en-US" sz="2800" dirty="0"/>
              <a:t>Discover barriers to feeling welcome at libraries from the perspective of [some] </a:t>
            </a:r>
            <a:r>
              <a:rPr lang="en-US" sz="2800" dirty="0" err="1"/>
              <a:t>hispanohablantes</a:t>
            </a:r>
            <a:endParaRPr lang="en-US" sz="2800" dirty="0"/>
          </a:p>
          <a:p>
            <a:r>
              <a:rPr lang="en-US" sz="2800" dirty="0"/>
              <a:t>Establish best practices for welcoming visitors (regardless of linguistic barriers)</a:t>
            </a:r>
          </a:p>
        </p:txBody>
      </p:sp>
    </p:spTree>
    <p:extLst>
      <p:ext uri="{BB962C8B-B14F-4D97-AF65-F5344CB8AC3E}">
        <p14:creationId xmlns:p14="http://schemas.microsoft.com/office/powerpoint/2010/main" val="305401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7F07-AE41-781B-05F4-FD0415339801}"/>
              </a:ext>
            </a:extLst>
          </p:cNvPr>
          <p:cNvSpPr>
            <a:spLocks noGrp="1"/>
          </p:cNvSpPr>
          <p:nvPr>
            <p:ph type="title"/>
          </p:nvPr>
        </p:nvSpPr>
        <p:spPr>
          <a:xfrm>
            <a:off x="7875098" y="857675"/>
            <a:ext cx="3433406" cy="3622844"/>
          </a:xfrm>
        </p:spPr>
        <p:txBody>
          <a:bodyPr vert="horz" lIns="91440" tIns="45720" rIns="91440" bIns="45720" rtlCol="0" anchor="b">
            <a:normAutofit/>
          </a:bodyPr>
          <a:lstStyle/>
          <a:p>
            <a:pPr algn="ctr">
              <a:lnSpc>
                <a:spcPct val="85000"/>
              </a:lnSpc>
            </a:pPr>
            <a:r>
              <a:rPr lang="es-419" sz="5400" b="1" cap="all" dirty="0">
                <a:ln w="15875">
                  <a:solidFill>
                    <a:sysClr val="window" lastClr="FFFFFF"/>
                  </a:solidFill>
                </a:ln>
                <a:solidFill>
                  <a:srgbClr val="DF5327"/>
                </a:solidFill>
                <a:ea typeface="+mn-ea"/>
                <a:cs typeface="+mn-cs"/>
              </a:rPr>
              <a:t>¿Cómo se dice? </a:t>
            </a:r>
          </a:p>
        </p:txBody>
      </p:sp>
      <p:pic>
        <p:nvPicPr>
          <p:cNvPr id="5" name="Content Placeholder 4" descr="Popcorn boxes with popcorn">
            <a:extLst>
              <a:ext uri="{FF2B5EF4-FFF2-40B4-BE49-F238E27FC236}">
                <a16:creationId xmlns:a16="http://schemas.microsoft.com/office/drawing/2014/main" id="{44D31E8B-804E-2E0A-BE3F-AAD1D3CD283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989" r="6509" b="-2"/>
          <a:stretch/>
        </p:blipFill>
        <p:spPr>
          <a:xfrm>
            <a:off x="872064" y="857675"/>
            <a:ext cx="6045576" cy="5140669"/>
          </a:xfrm>
          <a:prstGeom prst="rect">
            <a:avLst/>
          </a:prstGeom>
        </p:spPr>
      </p:pic>
    </p:spTree>
    <p:extLst>
      <p:ext uri="{BB962C8B-B14F-4D97-AF65-F5344CB8AC3E}">
        <p14:creationId xmlns:p14="http://schemas.microsoft.com/office/powerpoint/2010/main" val="414633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t>
            </a:r>
            <a:r>
              <a:rPr lang="en-US" b="1" dirty="0"/>
              <a:t>Terminology</a:t>
            </a:r>
          </a:p>
        </p:txBody>
      </p:sp>
      <p:sp>
        <p:nvSpPr>
          <p:cNvPr id="3" name="Content Placeholder 2"/>
          <p:cNvSpPr>
            <a:spLocks noGrp="1"/>
          </p:cNvSpPr>
          <p:nvPr>
            <p:ph sz="half" idx="1"/>
          </p:nvPr>
        </p:nvSpPr>
        <p:spPr/>
        <p:txBody>
          <a:bodyPr>
            <a:normAutofit/>
          </a:bodyPr>
          <a:lstStyle/>
          <a:p>
            <a:r>
              <a:rPr lang="en-US" sz="2400" dirty="0"/>
              <a:t>Hispanic</a:t>
            </a:r>
          </a:p>
          <a:p>
            <a:r>
              <a:rPr lang="en-US" sz="2400" dirty="0"/>
              <a:t>Latino/a </a:t>
            </a:r>
          </a:p>
          <a:p>
            <a:r>
              <a:rPr lang="en-US" sz="2400" dirty="0"/>
              <a:t>Latinx / </a:t>
            </a:r>
            <a:r>
              <a:rPr lang="en-US" sz="2400" b="1" dirty="0" err="1"/>
              <a:t>Latine</a:t>
            </a:r>
            <a:r>
              <a:rPr lang="en-US" sz="2400" dirty="0"/>
              <a:t> / Latin@</a:t>
            </a:r>
          </a:p>
          <a:p>
            <a:r>
              <a:rPr lang="en-US" sz="2400" dirty="0"/>
              <a:t>Spanish</a:t>
            </a:r>
          </a:p>
          <a:p>
            <a:r>
              <a:rPr lang="en-US" sz="2400" b="1" dirty="0"/>
              <a:t>Spanish-Speaking</a:t>
            </a:r>
          </a:p>
          <a:p>
            <a:r>
              <a:rPr lang="en-US" sz="2400" b="1" dirty="0" err="1"/>
              <a:t>Hispanohablantes</a:t>
            </a:r>
            <a:endParaRPr lang="en-US" sz="2400" b="1" dirty="0"/>
          </a:p>
        </p:txBody>
      </p:sp>
      <p:pic>
        <p:nvPicPr>
          <p:cNvPr id="8" name="Content Placeholder 7" descr="An poster breaking down the differences in opinion about latine versus latinx as terms for hispanohablante persons">
            <a:extLst>
              <a:ext uri="{FF2B5EF4-FFF2-40B4-BE49-F238E27FC236}">
                <a16:creationId xmlns:a16="http://schemas.microsoft.com/office/drawing/2014/main" id="{3DBCAFEC-CE0A-6D67-7241-4440633E456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69596" y="464243"/>
            <a:ext cx="4583197" cy="5929513"/>
          </a:xfrm>
        </p:spPr>
      </p:pic>
    </p:spTree>
    <p:custDataLst>
      <p:tags r:id="rId1"/>
    </p:custDataLst>
    <p:extLst>
      <p:ext uri="{BB962C8B-B14F-4D97-AF65-F5344CB8AC3E}">
        <p14:creationId xmlns:p14="http://schemas.microsoft.com/office/powerpoint/2010/main" val="14263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3C4E90-9E65-3612-5FA8-CC3973EF0267}"/>
              </a:ext>
            </a:extLst>
          </p:cNvPr>
          <p:cNvSpPr>
            <a:spLocks noGrp="1"/>
          </p:cNvSpPr>
          <p:nvPr>
            <p:ph type="title" idx="4294967295"/>
          </p:nvPr>
        </p:nvSpPr>
        <p:spPr>
          <a:xfrm>
            <a:off x="917575" y="1417638"/>
            <a:ext cx="5178425" cy="4022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45720" marR="0" lvl="0" indent="0" algn="l" defTabSz="914400" rtl="0" eaLnBrk="1" fontAlgn="auto" latinLnBrk="0" hangingPunct="1">
              <a:lnSpc>
                <a:spcPct val="90000"/>
              </a:lnSpc>
              <a:spcBef>
                <a:spcPts val="1400"/>
              </a:spcBef>
              <a:spcAft>
                <a:spcPts val="0"/>
              </a:spcAft>
              <a:buClr>
                <a:schemeClr val="accent1"/>
              </a:buClr>
              <a:buSzPct val="80000"/>
              <a:buFont typeface="Corbel" pitchFamily="34" charset="0"/>
              <a:buNone/>
              <a:tabLst/>
              <a:defRPr/>
            </a:pPr>
            <a:r>
              <a:rPr kumimoji="0" lang="en-US" sz="8000" b="0" i="0" u="none" strike="noStrike" kern="1200" cap="none" spc="0" normalizeH="0" baseline="0" noProof="0" dirty="0">
                <a:ln>
                  <a:noFill/>
                </a:ln>
                <a:solidFill>
                  <a:srgbClr val="DF5327"/>
                </a:solidFill>
                <a:effectLst/>
                <a:uLnTx/>
                <a:uFillTx/>
                <a:latin typeface="+mn-lt"/>
                <a:ea typeface="+mn-ea"/>
                <a:cs typeface="+mn-cs"/>
              </a:rPr>
              <a:t>Next: </a:t>
            </a:r>
          </a:p>
          <a:p>
            <a:pPr marL="45720" marR="0" lvl="0" indent="0" algn="l" defTabSz="914400" rtl="0" eaLnBrk="1" fontAlgn="auto" latinLnBrk="0" hangingPunct="1">
              <a:lnSpc>
                <a:spcPct val="90000"/>
              </a:lnSpc>
              <a:spcBef>
                <a:spcPts val="1400"/>
              </a:spcBef>
              <a:spcAft>
                <a:spcPts val="0"/>
              </a:spcAft>
              <a:buClr>
                <a:schemeClr val="accent1"/>
              </a:buClr>
              <a:buSzPct val="80000"/>
              <a:buFont typeface="Corbel" pitchFamily="34" charset="0"/>
              <a:buNone/>
              <a:tabLst/>
              <a:defRPr/>
            </a:pPr>
            <a:r>
              <a:rPr kumimoji="0" lang="en-US" sz="9500" b="1" i="0" u="none" strike="noStrike" kern="1200" cap="none" spc="0" normalizeH="0" baseline="0" noProof="0" dirty="0">
                <a:ln>
                  <a:noFill/>
                </a:ln>
                <a:solidFill>
                  <a:srgbClr val="DF5327"/>
                </a:solidFill>
                <a:effectLst/>
                <a:uLnTx/>
                <a:uFillTx/>
                <a:latin typeface="+mn-lt"/>
                <a:ea typeface="+mn-ea"/>
                <a:cs typeface="+mn-cs"/>
              </a:rPr>
              <a:t>Five Important Ideas</a:t>
            </a:r>
            <a:endParaRPr kumimoji="0" lang="en-US" sz="8600" b="0" i="0" u="none" strike="noStrike" kern="1200" cap="none" spc="0" normalizeH="0" baseline="0" noProof="0" dirty="0">
              <a:ln>
                <a:noFill/>
              </a:ln>
              <a:solidFill>
                <a:srgbClr val="DF5327"/>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343CA4C7-B2F1-13D3-59BD-F7E675B5C2A5}"/>
              </a:ext>
            </a:extLst>
          </p:cNvPr>
          <p:cNvSpPr>
            <a:spLocks noGrp="1"/>
          </p:cNvSpPr>
          <p:nvPr>
            <p:ph sz="half" idx="2"/>
          </p:nvPr>
        </p:nvSpPr>
        <p:spPr>
          <a:xfrm>
            <a:off x="6503586" y="1334729"/>
            <a:ext cx="4928872" cy="2556387"/>
          </a:xfrm>
        </p:spPr>
        <p:txBody>
          <a:bodyPr>
            <a:normAutofit/>
          </a:bodyPr>
          <a:lstStyle/>
          <a:p>
            <a:pPr marL="45720" indent="0">
              <a:buNone/>
            </a:pPr>
            <a:r>
              <a:rPr lang="en-US" sz="2400" dirty="0"/>
              <a:t>Capture important words or ideas (think of them as “tags”) as they come up in the presentation</a:t>
            </a:r>
          </a:p>
          <a:p>
            <a:pPr marL="45720" indent="0">
              <a:buNone/>
            </a:pPr>
            <a:endParaRPr lang="en-US" sz="2400" dirty="0"/>
          </a:p>
          <a:p>
            <a:pPr marL="45720" indent="0">
              <a:buNone/>
            </a:pPr>
            <a:r>
              <a:rPr lang="en-US" sz="2400" dirty="0"/>
              <a:t>*1 word or idea per 1 sticky note</a:t>
            </a:r>
          </a:p>
        </p:txBody>
      </p:sp>
      <p:pic>
        <p:nvPicPr>
          <p:cNvPr id="8" name="Picture 7">
            <a:extLst>
              <a:ext uri="{FF2B5EF4-FFF2-40B4-BE49-F238E27FC236}">
                <a16:creationId xmlns:a16="http://schemas.microsoft.com/office/drawing/2014/main" id="{5CAA3A6F-5C90-4C44-3BAF-965046BD38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0011">
            <a:off x="8282857" y="3548287"/>
            <a:ext cx="3674482" cy="2070257"/>
          </a:xfrm>
          <a:prstGeom prst="rect">
            <a:avLst/>
          </a:prstGeom>
        </p:spPr>
      </p:pic>
      <p:pic>
        <p:nvPicPr>
          <p:cNvPr id="10" name="Picture 9">
            <a:extLst>
              <a:ext uri="{FF2B5EF4-FFF2-40B4-BE49-F238E27FC236}">
                <a16:creationId xmlns:a16="http://schemas.microsoft.com/office/drawing/2014/main" id="{D227193A-0D6D-3C3C-B02F-419E552A46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2003">
            <a:off x="5499175" y="3803814"/>
            <a:ext cx="4861465" cy="2739021"/>
          </a:xfrm>
          <a:prstGeom prst="rect">
            <a:avLst/>
          </a:prstGeom>
        </p:spPr>
      </p:pic>
    </p:spTree>
    <p:extLst>
      <p:ext uri="{BB962C8B-B14F-4D97-AF65-F5344CB8AC3E}">
        <p14:creationId xmlns:p14="http://schemas.microsoft.com/office/powerpoint/2010/main" val="17998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A214-F0E0-3CB5-3263-E7351385302C}"/>
              </a:ext>
            </a:extLst>
          </p:cNvPr>
          <p:cNvSpPr>
            <a:spLocks noGrp="1"/>
          </p:cNvSpPr>
          <p:nvPr>
            <p:ph type="title"/>
          </p:nvPr>
        </p:nvSpPr>
        <p:spPr/>
        <p:txBody>
          <a:bodyPr/>
          <a:lstStyle/>
          <a:p>
            <a:r>
              <a:rPr lang="en-US" dirty="0">
                <a:effectLst/>
              </a:rPr>
              <a:t>Quick Facts</a:t>
            </a:r>
          </a:p>
        </p:txBody>
      </p:sp>
      <p:sp>
        <p:nvSpPr>
          <p:cNvPr id="3" name="Text Placeholder 2">
            <a:extLst>
              <a:ext uri="{FF2B5EF4-FFF2-40B4-BE49-F238E27FC236}">
                <a16:creationId xmlns:a16="http://schemas.microsoft.com/office/drawing/2014/main" id="{348D3D58-5965-16B6-C950-5BE5835AA0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814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7A4F-C8E9-1BFB-8C99-E833EAA3553A}"/>
              </a:ext>
            </a:extLst>
          </p:cNvPr>
          <p:cNvSpPr>
            <a:spLocks noGrp="1"/>
          </p:cNvSpPr>
          <p:nvPr>
            <p:ph type="title"/>
          </p:nvPr>
        </p:nvSpPr>
        <p:spPr>
          <a:xfrm>
            <a:off x="838200" y="365125"/>
            <a:ext cx="10515600" cy="1063625"/>
          </a:xfrm>
        </p:spPr>
        <p:txBody>
          <a:bodyPr/>
          <a:lstStyle/>
          <a:p>
            <a:r>
              <a:rPr lang="en-US" dirty="0"/>
              <a:t>Colorado By the Numbers</a:t>
            </a:r>
          </a:p>
        </p:txBody>
      </p:sp>
      <p:sp>
        <p:nvSpPr>
          <p:cNvPr id="3" name="Content Placeholder 2">
            <a:extLst>
              <a:ext uri="{FF2B5EF4-FFF2-40B4-BE49-F238E27FC236}">
                <a16:creationId xmlns:a16="http://schemas.microsoft.com/office/drawing/2014/main" id="{6279CAE2-7CF3-81C3-FF8B-3D6E3D1DDBDD}"/>
              </a:ext>
            </a:extLst>
          </p:cNvPr>
          <p:cNvSpPr>
            <a:spLocks noGrp="1"/>
          </p:cNvSpPr>
          <p:nvPr>
            <p:ph sz="half" idx="1"/>
          </p:nvPr>
        </p:nvSpPr>
        <p:spPr>
          <a:xfrm>
            <a:off x="676655" y="1428750"/>
            <a:ext cx="5784303" cy="4972050"/>
          </a:xfrm>
        </p:spPr>
        <p:txBody>
          <a:bodyPr>
            <a:normAutofit/>
          </a:bodyPr>
          <a:lstStyle/>
          <a:p>
            <a:r>
              <a:rPr lang="en-US" sz="2200" dirty="0"/>
              <a:t>22.5% Hispanic self-identified population (</a:t>
            </a:r>
            <a:r>
              <a:rPr lang="en-US" sz="2200" dirty="0">
                <a:hlinkClick r:id="rId4"/>
              </a:rPr>
              <a:t>Census Quick Facts, 2022</a:t>
            </a:r>
            <a:r>
              <a:rPr lang="en-US" sz="2200" dirty="0"/>
              <a:t>) </a:t>
            </a:r>
          </a:p>
          <a:p>
            <a:r>
              <a:rPr lang="en-US" sz="2200" dirty="0"/>
              <a:t>Languages Spoken at Home (</a:t>
            </a:r>
            <a:r>
              <a:rPr lang="en-US" sz="2200" dirty="0">
                <a:hlinkClick r:id="rId5"/>
              </a:rPr>
              <a:t>American Community Survey 2022 5-year</a:t>
            </a:r>
            <a:r>
              <a:rPr lang="en-US" sz="2200" dirty="0"/>
              <a:t>)</a:t>
            </a:r>
          </a:p>
          <a:p>
            <a:pPr lvl="1"/>
            <a:r>
              <a:rPr lang="en-US" sz="2000" dirty="0"/>
              <a:t>11% Coloradans speak Spanish at home </a:t>
            </a:r>
          </a:p>
          <a:p>
            <a:pPr lvl="1"/>
            <a:r>
              <a:rPr lang="en-US" sz="2000" dirty="0"/>
              <a:t>35% of Spanish at-home speakers self-assess English speaking “less than very well”</a:t>
            </a:r>
          </a:p>
          <a:p>
            <a:r>
              <a:rPr lang="en-US" sz="2200" dirty="0"/>
              <a:t>Top cultures/ ethnicities/ countries of origin (</a:t>
            </a:r>
            <a:r>
              <a:rPr lang="en-US" sz="2200" dirty="0">
                <a:hlinkClick r:id="rId5"/>
              </a:rPr>
              <a:t>American Community Survey 2022 5-year</a:t>
            </a:r>
            <a:r>
              <a:rPr lang="en-US" sz="2200" dirty="0"/>
              <a:t>):</a:t>
            </a:r>
          </a:p>
          <a:p>
            <a:pPr lvl="1"/>
            <a:r>
              <a:rPr lang="en-US" sz="1900" dirty="0"/>
              <a:t>Mexico (912K)</a:t>
            </a:r>
          </a:p>
          <a:p>
            <a:pPr lvl="1"/>
            <a:r>
              <a:rPr lang="en-US" sz="1900" dirty="0"/>
              <a:t>Spain (121K) </a:t>
            </a:r>
          </a:p>
          <a:p>
            <a:pPr lvl="1"/>
            <a:r>
              <a:rPr lang="en-US" sz="1900" dirty="0"/>
              <a:t>Puerto Rico (41K)</a:t>
            </a:r>
          </a:p>
          <a:p>
            <a:pPr lvl="1"/>
            <a:r>
              <a:rPr lang="en-US" sz="1900" dirty="0"/>
              <a:t>El Salvador (20K)</a:t>
            </a:r>
          </a:p>
          <a:p>
            <a:pPr lvl="1"/>
            <a:r>
              <a:rPr lang="en-US" sz="1900" dirty="0"/>
              <a:t>Cuba (13K) </a:t>
            </a:r>
          </a:p>
        </p:txBody>
      </p:sp>
      <p:pic>
        <p:nvPicPr>
          <p:cNvPr id="10" name="Content Placeholder 9" descr="Map of Colorado by county showing the % of Hispanic population ">
            <a:hlinkClick r:id="rId6"/>
            <a:extLst>
              <a:ext uri="{FF2B5EF4-FFF2-40B4-BE49-F238E27FC236}">
                <a16:creationId xmlns:a16="http://schemas.microsoft.com/office/drawing/2014/main" id="{DCEA24FF-ADB6-27B9-229B-6097CB54FFB8}"/>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rcRect/>
          <a:stretch/>
        </p:blipFill>
        <p:spPr>
          <a:xfrm>
            <a:off x="6180637" y="1428750"/>
            <a:ext cx="5725910" cy="4000500"/>
          </a:xfrm>
        </p:spPr>
      </p:pic>
    </p:spTree>
    <p:custDataLst>
      <p:tags r:id="rId1"/>
    </p:custDataLst>
    <p:extLst>
      <p:ext uri="{BB962C8B-B14F-4D97-AF65-F5344CB8AC3E}">
        <p14:creationId xmlns:p14="http://schemas.microsoft.com/office/powerpoint/2010/main" val="42115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C3691-671E-BCF9-52EC-8805DE9EBE55}"/>
              </a:ext>
            </a:extLst>
          </p:cNvPr>
          <p:cNvSpPr>
            <a:spLocks noGrp="1"/>
          </p:cNvSpPr>
          <p:nvPr>
            <p:ph type="title"/>
          </p:nvPr>
        </p:nvSpPr>
        <p:spPr/>
        <p:txBody>
          <a:bodyPr/>
          <a:lstStyle/>
          <a:p>
            <a:r>
              <a:rPr lang="en-US" dirty="0">
                <a:effectLst/>
              </a:rPr>
              <a:t>Pro-tips from your </a:t>
            </a:r>
            <a:r>
              <a:rPr lang="en-US" dirty="0" err="1">
                <a:effectLst/>
              </a:rPr>
              <a:t>colegas</a:t>
            </a:r>
            <a:r>
              <a:rPr lang="en-US" dirty="0">
                <a:effectLst/>
              </a:rPr>
              <a:t> y </a:t>
            </a:r>
            <a:r>
              <a:rPr lang="en-US" dirty="0" err="1">
                <a:effectLst/>
              </a:rPr>
              <a:t>socios</a:t>
            </a:r>
            <a:endParaRPr lang="en-US" dirty="0">
              <a:effectLst/>
            </a:endParaRPr>
          </a:p>
        </p:txBody>
      </p:sp>
      <p:sp>
        <p:nvSpPr>
          <p:cNvPr id="6" name="Text Placeholder 5">
            <a:extLst>
              <a:ext uri="{FF2B5EF4-FFF2-40B4-BE49-F238E27FC236}">
                <a16:creationId xmlns:a16="http://schemas.microsoft.com/office/drawing/2014/main" id="{5D785049-EC1D-9548-6723-84E08BE33D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81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B9C-C38B-C290-FF35-2243332D5804}"/>
              </a:ext>
            </a:extLst>
          </p:cNvPr>
          <p:cNvSpPr>
            <a:spLocks noGrp="1"/>
          </p:cNvSpPr>
          <p:nvPr>
            <p:ph type="title"/>
          </p:nvPr>
        </p:nvSpPr>
        <p:spPr>
          <a:xfrm>
            <a:off x="1143000" y="762002"/>
            <a:ext cx="9875520" cy="1568244"/>
          </a:xfrm>
          <a:solidFill>
            <a:srgbClr val="DF5327"/>
          </a:solidFill>
        </p:spPr>
        <p:txBody>
          <a:bodyPr>
            <a:normAutofit/>
          </a:bodyPr>
          <a:lstStyle/>
          <a:p>
            <a:r>
              <a:rPr lang="en-US" sz="4000" b="1" u="sng" dirty="0">
                <a:solidFill>
                  <a:schemeClr val="accent6">
                    <a:lumMod val="20000"/>
                    <a:lumOff val="80000"/>
                  </a:schemeClr>
                </a:solidFill>
              </a:rPr>
              <a:t>DO:</a:t>
            </a:r>
            <a:r>
              <a:rPr lang="en-US" sz="4000" b="1" dirty="0">
                <a:solidFill>
                  <a:schemeClr val="accent6">
                    <a:lumMod val="20000"/>
                    <a:lumOff val="80000"/>
                  </a:schemeClr>
                </a:solidFill>
              </a:rPr>
              <a:t> </a:t>
            </a:r>
            <a:r>
              <a:rPr lang="en-US" sz="4000" dirty="0">
                <a:solidFill>
                  <a:schemeClr val="accent6">
                    <a:lumMod val="20000"/>
                    <a:lumOff val="80000"/>
                  </a:schemeClr>
                </a:solidFill>
              </a:rPr>
              <a:t>Start with a smile, end with a smile, laugh along the way </a:t>
            </a:r>
          </a:p>
        </p:txBody>
      </p:sp>
      <p:sp>
        <p:nvSpPr>
          <p:cNvPr id="3" name="Content Placeholder 2">
            <a:extLst>
              <a:ext uri="{FF2B5EF4-FFF2-40B4-BE49-F238E27FC236}">
                <a16:creationId xmlns:a16="http://schemas.microsoft.com/office/drawing/2014/main" id="{E030D911-BE7C-0F77-0570-7CCD4A68D14C}"/>
              </a:ext>
            </a:extLst>
          </p:cNvPr>
          <p:cNvSpPr>
            <a:spLocks noGrp="1"/>
          </p:cNvSpPr>
          <p:nvPr>
            <p:ph idx="1"/>
          </p:nvPr>
        </p:nvSpPr>
        <p:spPr>
          <a:xfrm>
            <a:off x="1143000" y="2625214"/>
            <a:ext cx="9872871" cy="3470786"/>
          </a:xfrm>
        </p:spPr>
        <p:txBody>
          <a:bodyPr>
            <a:normAutofit fontScale="92500"/>
          </a:bodyPr>
          <a:lstStyle/>
          <a:p>
            <a:pPr marL="45720" indent="0">
              <a:buNone/>
            </a:pPr>
            <a:r>
              <a:rPr lang="en-US" dirty="0"/>
              <a:t>“</a:t>
            </a:r>
            <a:r>
              <a:rPr lang="en-US" sz="2400" dirty="0"/>
              <a:t>Smile and acknowledge the customer.”</a:t>
            </a:r>
          </a:p>
          <a:p>
            <a:pPr marL="45720" indent="0">
              <a:buNone/>
            </a:pPr>
            <a:r>
              <a:rPr lang="en-US" sz="2400" dirty="0"/>
              <a:t>“Provide a bilingual welcome that extends beyond cursory acknowledgment, as not all institutions are welcoming to Spanish-speakers and immigrants.” </a:t>
            </a:r>
          </a:p>
          <a:p>
            <a:pPr marL="45720" indent="0">
              <a:buNone/>
            </a:pPr>
            <a:r>
              <a:rPr lang="en-US" sz="2400" dirty="0"/>
              <a:t>“Many immigrants </a:t>
            </a:r>
            <a:r>
              <a:rPr lang="en-US" sz="2400" b="1" dirty="0"/>
              <a:t>have a lot of distrust </a:t>
            </a:r>
            <a:r>
              <a:rPr lang="en-US" sz="2400" dirty="0"/>
              <a:t>for people in the United States because they have been treated unfairly in the past or simply because they don't speak English. So a smile goes a LONG way and </a:t>
            </a:r>
            <a:r>
              <a:rPr lang="en-US" sz="2400" b="1" dirty="0"/>
              <a:t>word-of-mouth spreads quickly</a:t>
            </a:r>
            <a:r>
              <a:rPr lang="en-US" sz="2400" dirty="0"/>
              <a:t>.”</a:t>
            </a:r>
          </a:p>
          <a:p>
            <a:pPr marL="0" indent="0">
              <a:buNone/>
            </a:pPr>
            <a:r>
              <a:rPr lang="en-US" sz="2400" dirty="0"/>
              <a:t>“Never feel pressured to say or do something to greet someone in Spanish... Do not freak out or run for help—</a:t>
            </a:r>
            <a:r>
              <a:rPr lang="en-US" sz="2400" b="1" dirty="0"/>
              <a:t>just smile, wave your hand, and leave it there</a:t>
            </a:r>
            <a:r>
              <a:rPr lang="en-US" sz="2400" dirty="0"/>
              <a:t>.”</a:t>
            </a:r>
          </a:p>
          <a:p>
            <a:pPr marL="45720" indent="0">
              <a:buNone/>
            </a:pPr>
            <a:endParaRPr lang="en-US" sz="2400" dirty="0"/>
          </a:p>
          <a:p>
            <a:pPr marL="45720" indent="0">
              <a:buNone/>
            </a:pPr>
            <a:endParaRPr lang="en-US" sz="2400" dirty="0"/>
          </a:p>
          <a:p>
            <a:pPr marL="45720" indent="0">
              <a:buNone/>
            </a:pPr>
            <a:endParaRPr lang="en-US" sz="2400" dirty="0"/>
          </a:p>
          <a:p>
            <a:pPr marL="45720" indent="0">
              <a:buNone/>
            </a:pPr>
            <a:endParaRPr lang="en-US" dirty="0"/>
          </a:p>
        </p:txBody>
      </p:sp>
    </p:spTree>
    <p:extLst>
      <p:ext uri="{BB962C8B-B14F-4D97-AF65-F5344CB8AC3E}">
        <p14:creationId xmlns:p14="http://schemas.microsoft.com/office/powerpoint/2010/main" val="2417717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2.4|3.5|8.8|2.1|2|5.5"/>
</p:tagLst>
</file>

<file path=ppt/tags/tag2.xml><?xml version="1.0" encoding="utf-8"?>
<p:tagLst xmlns:a="http://schemas.openxmlformats.org/drawingml/2006/main" xmlns:r="http://schemas.openxmlformats.org/officeDocument/2006/relationships" xmlns:p="http://schemas.openxmlformats.org/presentationml/2006/main">
  <p:tag name="TIMING" val="|8.8|11.8|16.7"/>
</p:tagLst>
</file>

<file path=ppt/theme/theme1.xml><?xml version="1.0" encoding="utf-8"?>
<a:theme xmlns:a="http://schemas.openxmlformats.org/drawingml/2006/main" name="Basis">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749</TotalTime>
  <Words>1550</Words>
  <Application>Microsoft Office PowerPoint</Application>
  <PresentationFormat>Widescreen</PresentationFormat>
  <Paragraphs>119</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Times New Roman</vt:lpstr>
      <vt:lpstr>Basis</vt:lpstr>
      <vt:lpstr>Bienvenidos:  Creating welcome for Hispanohablantes and Latines at Your library</vt:lpstr>
      <vt:lpstr>Outcomes </vt:lpstr>
      <vt:lpstr>¿Cómo se dice? </vt:lpstr>
      <vt:lpstr>First: Terminology</vt:lpstr>
      <vt:lpstr>Next:  Five Important Ideas</vt:lpstr>
      <vt:lpstr>Quick Facts</vt:lpstr>
      <vt:lpstr>Colorado By the Numbers</vt:lpstr>
      <vt:lpstr>Pro-tips from your colegas y socios</vt:lpstr>
      <vt:lpstr>DO: Start with a smile, end with a smile, laugh along the way </vt:lpstr>
      <vt:lpstr>DO: Try English first, Speak simply (not loudly) </vt:lpstr>
      <vt:lpstr>DO: Have [appropriate] multilingual signage </vt:lpstr>
      <vt:lpstr>DON’T: Run to your bilingual colleagues first. “It’s not an emergency.”</vt:lpstr>
      <vt:lpstr>DON’T: Correlate English language fluency with anything other than English language fluency </vt:lpstr>
      <vt:lpstr>DON’T: Use library jargon (ever, btw) </vt:lpstr>
      <vt:lpstr>Signs of Welcome</vt:lpstr>
      <vt:lpstr>Five Important Ideas</vt:lpstr>
      <vt:lpstr>Your Five Important Ideas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Bienvenidos a la Biblioteca</dc:title>
  <dc:creator>Moran, Cristy</dc:creator>
  <cp:lastModifiedBy>Kreger, Christine</cp:lastModifiedBy>
  <cp:revision>9</cp:revision>
  <dcterms:created xsi:type="dcterms:W3CDTF">2023-10-30T14:36:55Z</dcterms:created>
  <dcterms:modified xsi:type="dcterms:W3CDTF">2024-12-10T15:45:35Z</dcterms:modified>
</cp:coreProperties>
</file>