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59AC9-E7DD-461A-B127-9C7FE7CBFA3E}" v="1" dt="2025-01-09T14:55:45.903"/>
  </p1510:revLst>
</p1510:revInfo>
</file>

<file path=ppt/tableStyles.xml><?xml version="1.0" encoding="utf-8"?>
<a:tblStyleLst xmlns:a="http://schemas.openxmlformats.org/drawingml/2006/main" def="{630B1359-E38B-475D-8577-20DBB3D37EDC}">
  <a:tblStyle styleId="{630B1359-E38B-475D-8577-20DBB3D37E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23" autoAdjust="0"/>
  </p:normalViewPr>
  <p:slideViewPr>
    <p:cSldViewPr snapToGrid="0">
      <p:cViewPr varScale="1">
        <p:scale>
          <a:sx n="60" d="100"/>
          <a:sy n="60" d="100"/>
        </p:scale>
        <p:origin x="76"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D5F59AC9-E7DD-461A-B127-9C7FE7CBFA3E}"/>
    <pc:docChg chg="undo custSel mod modSld">
      <pc:chgData name="Kreger, Christine" userId="07b08700-4580-4b2b-8f3c-b5ccee8dc705" providerId="ADAL" clId="{D5F59AC9-E7DD-461A-B127-9C7FE7CBFA3E}" dt="2025-01-09T15:06:00.801" v="232"/>
      <pc:docMkLst>
        <pc:docMk/>
      </pc:docMkLst>
      <pc:sldChg chg="modSp mod">
        <pc:chgData name="Kreger, Christine" userId="07b08700-4580-4b2b-8f3c-b5ccee8dc705" providerId="ADAL" clId="{D5F59AC9-E7DD-461A-B127-9C7FE7CBFA3E}" dt="2025-01-09T14:53:14.299" v="141" actId="962"/>
        <pc:sldMkLst>
          <pc:docMk/>
          <pc:sldMk cId="0" sldId="256"/>
        </pc:sldMkLst>
        <pc:picChg chg="mod">
          <ac:chgData name="Kreger, Christine" userId="07b08700-4580-4b2b-8f3c-b5ccee8dc705" providerId="ADAL" clId="{D5F59AC9-E7DD-461A-B127-9C7FE7CBFA3E}" dt="2025-01-09T14:53:14.299" v="141" actId="962"/>
          <ac:picMkLst>
            <pc:docMk/>
            <pc:sldMk cId="0" sldId="256"/>
            <ac:picMk id="197" creationId="{00000000-0000-0000-0000-000000000000}"/>
          </ac:picMkLst>
        </pc:picChg>
      </pc:sldChg>
      <pc:sldChg chg="modSp mod">
        <pc:chgData name="Kreger, Christine" userId="07b08700-4580-4b2b-8f3c-b5ccee8dc705" providerId="ADAL" clId="{D5F59AC9-E7DD-461A-B127-9C7FE7CBFA3E}" dt="2025-01-09T14:53:35.753" v="143" actId="962"/>
        <pc:sldMkLst>
          <pc:docMk/>
          <pc:sldMk cId="0" sldId="257"/>
        </pc:sldMkLst>
        <pc:picChg chg="mod">
          <ac:chgData name="Kreger, Christine" userId="07b08700-4580-4b2b-8f3c-b5ccee8dc705" providerId="ADAL" clId="{D5F59AC9-E7DD-461A-B127-9C7FE7CBFA3E}" dt="2025-01-09T14:53:35.753" v="143" actId="962"/>
          <ac:picMkLst>
            <pc:docMk/>
            <pc:sldMk cId="0" sldId="257"/>
            <ac:picMk id="205" creationId="{00000000-0000-0000-0000-000000000000}"/>
          </ac:picMkLst>
        </pc:picChg>
      </pc:sldChg>
      <pc:sldChg chg="modSp mod">
        <pc:chgData name="Kreger, Christine" userId="07b08700-4580-4b2b-8f3c-b5ccee8dc705" providerId="ADAL" clId="{D5F59AC9-E7DD-461A-B127-9C7FE7CBFA3E}" dt="2025-01-09T14:53:40.924" v="144" actId="962"/>
        <pc:sldMkLst>
          <pc:docMk/>
          <pc:sldMk cId="0" sldId="258"/>
        </pc:sldMkLst>
        <pc:picChg chg="mod">
          <ac:chgData name="Kreger, Christine" userId="07b08700-4580-4b2b-8f3c-b5ccee8dc705" providerId="ADAL" clId="{D5F59AC9-E7DD-461A-B127-9C7FE7CBFA3E}" dt="2025-01-09T14:53:40.924" v="144" actId="962"/>
          <ac:picMkLst>
            <pc:docMk/>
            <pc:sldMk cId="0" sldId="258"/>
            <ac:picMk id="212" creationId="{00000000-0000-0000-0000-000000000000}"/>
          </ac:picMkLst>
        </pc:picChg>
      </pc:sldChg>
      <pc:sldChg chg="modSp mod">
        <pc:chgData name="Kreger, Christine" userId="07b08700-4580-4b2b-8f3c-b5ccee8dc705" providerId="ADAL" clId="{D5F59AC9-E7DD-461A-B127-9C7FE7CBFA3E}" dt="2025-01-09T14:53:42.569" v="145" actId="962"/>
        <pc:sldMkLst>
          <pc:docMk/>
          <pc:sldMk cId="0" sldId="259"/>
        </pc:sldMkLst>
        <pc:picChg chg="mod">
          <ac:chgData name="Kreger, Christine" userId="07b08700-4580-4b2b-8f3c-b5ccee8dc705" providerId="ADAL" clId="{D5F59AC9-E7DD-461A-B127-9C7FE7CBFA3E}" dt="2025-01-09T14:53:42.569" v="145" actId="962"/>
          <ac:picMkLst>
            <pc:docMk/>
            <pc:sldMk cId="0" sldId="259"/>
            <ac:picMk id="221" creationId="{00000000-0000-0000-0000-000000000000}"/>
          </ac:picMkLst>
        </pc:picChg>
      </pc:sldChg>
      <pc:sldChg chg="addSp delSp modSp mod">
        <pc:chgData name="Kreger, Christine" userId="07b08700-4580-4b2b-8f3c-b5ccee8dc705" providerId="ADAL" clId="{D5F59AC9-E7DD-461A-B127-9C7FE7CBFA3E}" dt="2025-01-09T15:03:54.746" v="221" actId="13244"/>
        <pc:sldMkLst>
          <pc:docMk/>
          <pc:sldMk cId="0" sldId="260"/>
        </pc:sldMkLst>
        <pc:spChg chg="add mod ord">
          <ac:chgData name="Kreger, Christine" userId="07b08700-4580-4b2b-8f3c-b5ccee8dc705" providerId="ADAL" clId="{D5F59AC9-E7DD-461A-B127-9C7FE7CBFA3E}" dt="2025-01-09T15:03:54.746" v="221" actId="13244"/>
          <ac:spMkLst>
            <pc:docMk/>
            <pc:sldMk cId="0" sldId="260"/>
            <ac:spMk id="2" creationId="{3D51D6E6-1602-29D4-8A8F-401739010BDB}"/>
          </ac:spMkLst>
        </pc:spChg>
        <pc:spChg chg="del">
          <ac:chgData name="Kreger, Christine" userId="07b08700-4580-4b2b-8f3c-b5ccee8dc705" providerId="ADAL" clId="{D5F59AC9-E7DD-461A-B127-9C7FE7CBFA3E}" dt="2025-01-09T14:52:52.226" v="140" actId="478"/>
          <ac:spMkLst>
            <pc:docMk/>
            <pc:sldMk cId="0" sldId="260"/>
            <ac:spMk id="227" creationId="{00000000-0000-0000-0000-000000000000}"/>
          </ac:spMkLst>
        </pc:spChg>
        <pc:spChg chg="mod ord">
          <ac:chgData name="Kreger, Christine" userId="07b08700-4580-4b2b-8f3c-b5ccee8dc705" providerId="ADAL" clId="{D5F59AC9-E7DD-461A-B127-9C7FE7CBFA3E}" dt="2025-01-09T15:03:50.102" v="220" actId="13244"/>
          <ac:spMkLst>
            <pc:docMk/>
            <pc:sldMk cId="0" sldId="260"/>
            <ac:spMk id="229" creationId="{00000000-0000-0000-0000-000000000000}"/>
          </ac:spMkLst>
        </pc:spChg>
        <pc:picChg chg="mod">
          <ac:chgData name="Kreger, Christine" userId="07b08700-4580-4b2b-8f3c-b5ccee8dc705" providerId="ADAL" clId="{D5F59AC9-E7DD-461A-B127-9C7FE7CBFA3E}" dt="2025-01-09T14:54:13.521" v="149" actId="962"/>
          <ac:picMkLst>
            <pc:docMk/>
            <pc:sldMk cId="0" sldId="260"/>
            <ac:picMk id="230" creationId="{00000000-0000-0000-0000-000000000000}"/>
          </ac:picMkLst>
        </pc:picChg>
        <pc:picChg chg="mod">
          <ac:chgData name="Kreger, Christine" userId="07b08700-4580-4b2b-8f3c-b5ccee8dc705" providerId="ADAL" clId="{D5F59AC9-E7DD-461A-B127-9C7FE7CBFA3E}" dt="2025-01-09T14:54:14.672" v="150" actId="962"/>
          <ac:picMkLst>
            <pc:docMk/>
            <pc:sldMk cId="0" sldId="260"/>
            <ac:picMk id="231" creationId="{00000000-0000-0000-0000-000000000000}"/>
          </ac:picMkLst>
        </pc:picChg>
        <pc:cxnChg chg="mod">
          <ac:chgData name="Kreger, Christine" userId="07b08700-4580-4b2b-8f3c-b5ccee8dc705" providerId="ADAL" clId="{D5F59AC9-E7DD-461A-B127-9C7FE7CBFA3E}" dt="2025-01-09T14:53:50.222" v="146" actId="962"/>
          <ac:cxnSpMkLst>
            <pc:docMk/>
            <pc:sldMk cId="0" sldId="260"/>
            <ac:cxnSpMk id="228" creationId="{00000000-0000-0000-0000-000000000000}"/>
          </ac:cxnSpMkLst>
        </pc:cxnChg>
      </pc:sldChg>
      <pc:sldChg chg="modSp mod">
        <pc:chgData name="Kreger, Christine" userId="07b08700-4580-4b2b-8f3c-b5ccee8dc705" providerId="ADAL" clId="{D5F59AC9-E7DD-461A-B127-9C7FE7CBFA3E}" dt="2025-01-09T14:54:16.210" v="151" actId="962"/>
        <pc:sldMkLst>
          <pc:docMk/>
          <pc:sldMk cId="0" sldId="262"/>
        </pc:sldMkLst>
        <pc:picChg chg="mod">
          <ac:chgData name="Kreger, Christine" userId="07b08700-4580-4b2b-8f3c-b5ccee8dc705" providerId="ADAL" clId="{D5F59AC9-E7DD-461A-B127-9C7FE7CBFA3E}" dt="2025-01-09T14:54:16.210" v="151" actId="962"/>
          <ac:picMkLst>
            <pc:docMk/>
            <pc:sldMk cId="0" sldId="262"/>
            <ac:picMk id="245" creationId="{00000000-0000-0000-0000-000000000000}"/>
          </ac:picMkLst>
        </pc:picChg>
      </pc:sldChg>
      <pc:sldChg chg="addSp delSp modSp mod">
        <pc:chgData name="Kreger, Christine" userId="07b08700-4580-4b2b-8f3c-b5ccee8dc705" providerId="ADAL" clId="{D5F59AC9-E7DD-461A-B127-9C7FE7CBFA3E}" dt="2025-01-09T15:04:21.408" v="224" actId="166"/>
        <pc:sldMkLst>
          <pc:docMk/>
          <pc:sldMk cId="0" sldId="263"/>
        </pc:sldMkLst>
        <pc:spChg chg="add mod ord">
          <ac:chgData name="Kreger, Christine" userId="07b08700-4580-4b2b-8f3c-b5ccee8dc705" providerId="ADAL" clId="{D5F59AC9-E7DD-461A-B127-9C7FE7CBFA3E}" dt="2025-01-09T15:04:05.395" v="222" actId="13244"/>
          <ac:spMkLst>
            <pc:docMk/>
            <pc:sldMk cId="0" sldId="263"/>
            <ac:spMk id="2" creationId="{DD6FF9D6-CEF3-2D72-B979-15298A92F09C}"/>
          </ac:spMkLst>
        </pc:spChg>
        <pc:spChg chg="del">
          <ac:chgData name="Kreger, Christine" userId="07b08700-4580-4b2b-8f3c-b5ccee8dc705" providerId="ADAL" clId="{D5F59AC9-E7DD-461A-B127-9C7FE7CBFA3E}" dt="2025-01-09T14:54:20.288" v="152" actId="478"/>
          <ac:spMkLst>
            <pc:docMk/>
            <pc:sldMk cId="0" sldId="263"/>
            <ac:spMk id="252" creationId="{00000000-0000-0000-0000-000000000000}"/>
          </ac:spMkLst>
        </pc:spChg>
        <pc:spChg chg="mod">
          <ac:chgData name="Kreger, Christine" userId="07b08700-4580-4b2b-8f3c-b5ccee8dc705" providerId="ADAL" clId="{D5F59AC9-E7DD-461A-B127-9C7FE7CBFA3E}" dt="2025-01-09T14:54:35.750" v="154" actId="962"/>
          <ac:spMkLst>
            <pc:docMk/>
            <pc:sldMk cId="0" sldId="263"/>
            <ac:spMk id="254" creationId="{00000000-0000-0000-0000-000000000000}"/>
          </ac:spMkLst>
        </pc:spChg>
        <pc:spChg chg="ord">
          <ac:chgData name="Kreger, Christine" userId="07b08700-4580-4b2b-8f3c-b5ccee8dc705" providerId="ADAL" clId="{D5F59AC9-E7DD-461A-B127-9C7FE7CBFA3E}" dt="2025-01-09T15:04:21.408" v="224" actId="166"/>
          <ac:spMkLst>
            <pc:docMk/>
            <pc:sldMk cId="0" sldId="263"/>
            <ac:spMk id="255" creationId="{00000000-0000-0000-0000-000000000000}"/>
          </ac:spMkLst>
        </pc:spChg>
        <pc:picChg chg="mod">
          <ac:chgData name="Kreger, Christine" userId="07b08700-4580-4b2b-8f3c-b5ccee8dc705" providerId="ADAL" clId="{D5F59AC9-E7DD-461A-B127-9C7FE7CBFA3E}" dt="2025-01-09T14:54:41.839" v="155" actId="962"/>
          <ac:picMkLst>
            <pc:docMk/>
            <pc:sldMk cId="0" sldId="263"/>
            <ac:picMk id="256" creationId="{00000000-0000-0000-0000-000000000000}"/>
          </ac:picMkLst>
        </pc:picChg>
        <pc:cxnChg chg="mod">
          <ac:chgData name="Kreger, Christine" userId="07b08700-4580-4b2b-8f3c-b5ccee8dc705" providerId="ADAL" clId="{D5F59AC9-E7DD-461A-B127-9C7FE7CBFA3E}" dt="2025-01-09T14:54:29.011" v="153" actId="962"/>
          <ac:cxnSpMkLst>
            <pc:docMk/>
            <pc:sldMk cId="0" sldId="263"/>
            <ac:cxnSpMk id="253" creationId="{00000000-0000-0000-0000-000000000000}"/>
          </ac:cxnSpMkLst>
        </pc:cxnChg>
      </pc:sldChg>
      <pc:sldChg chg="addSp modSp mod">
        <pc:chgData name="Kreger, Christine" userId="07b08700-4580-4b2b-8f3c-b5ccee8dc705" providerId="ADAL" clId="{D5F59AC9-E7DD-461A-B127-9C7FE7CBFA3E}" dt="2025-01-09T15:04:32.139" v="225" actId="13244"/>
        <pc:sldMkLst>
          <pc:docMk/>
          <pc:sldMk cId="0" sldId="265"/>
        </pc:sldMkLst>
        <pc:spChg chg="add mod ord">
          <ac:chgData name="Kreger, Christine" userId="07b08700-4580-4b2b-8f3c-b5ccee8dc705" providerId="ADAL" clId="{D5F59AC9-E7DD-461A-B127-9C7FE7CBFA3E}" dt="2025-01-09T15:04:32.139" v="225" actId="13244"/>
          <ac:spMkLst>
            <pc:docMk/>
            <pc:sldMk cId="0" sldId="265"/>
            <ac:spMk id="2" creationId="{CD72155C-BF75-2185-C0E4-1452409470EA}"/>
          </ac:spMkLst>
        </pc:spChg>
        <pc:picChg chg="mod">
          <ac:chgData name="Kreger, Christine" userId="07b08700-4580-4b2b-8f3c-b5ccee8dc705" providerId="ADAL" clId="{D5F59AC9-E7DD-461A-B127-9C7FE7CBFA3E}" dt="2025-01-09T14:56:34.807" v="157" actId="962"/>
          <ac:picMkLst>
            <pc:docMk/>
            <pc:sldMk cId="0" sldId="265"/>
            <ac:picMk id="270" creationId="{00000000-0000-0000-0000-000000000000}"/>
          </ac:picMkLst>
        </pc:picChg>
      </pc:sldChg>
      <pc:sldChg chg="modSp mod">
        <pc:chgData name="Kreger, Christine" userId="07b08700-4580-4b2b-8f3c-b5ccee8dc705" providerId="ADAL" clId="{D5F59AC9-E7DD-461A-B127-9C7FE7CBFA3E}" dt="2025-01-09T14:51:32.599" v="85" actId="33553"/>
        <pc:sldMkLst>
          <pc:docMk/>
          <pc:sldMk cId="0" sldId="269"/>
        </pc:sldMkLst>
        <pc:spChg chg="mod">
          <ac:chgData name="Kreger, Christine" userId="07b08700-4580-4b2b-8f3c-b5ccee8dc705" providerId="ADAL" clId="{D5F59AC9-E7DD-461A-B127-9C7FE7CBFA3E}" dt="2025-01-09T14:51:32.599" v="85" actId="33553"/>
          <ac:spMkLst>
            <pc:docMk/>
            <pc:sldMk cId="0" sldId="269"/>
            <ac:spMk id="297" creationId="{00000000-0000-0000-0000-000000000000}"/>
          </ac:spMkLst>
        </pc:spChg>
      </pc:sldChg>
      <pc:sldChg chg="addSp modSp mod">
        <pc:chgData name="Kreger, Christine" userId="07b08700-4580-4b2b-8f3c-b5ccee8dc705" providerId="ADAL" clId="{D5F59AC9-E7DD-461A-B127-9C7FE7CBFA3E}" dt="2025-01-09T15:04:52.735" v="227" actId="13244"/>
        <pc:sldMkLst>
          <pc:docMk/>
          <pc:sldMk cId="0" sldId="271"/>
        </pc:sldMkLst>
        <pc:spChg chg="add mod ord">
          <ac:chgData name="Kreger, Christine" userId="07b08700-4580-4b2b-8f3c-b5ccee8dc705" providerId="ADAL" clId="{D5F59AC9-E7DD-461A-B127-9C7FE7CBFA3E}" dt="2025-01-09T15:04:52.735" v="227" actId="13244"/>
          <ac:spMkLst>
            <pc:docMk/>
            <pc:sldMk cId="0" sldId="271"/>
            <ac:spMk id="2" creationId="{D2DFA54E-B9AA-4DDB-2592-BFD3B653BCD2}"/>
          </ac:spMkLst>
        </pc:spChg>
        <pc:picChg chg="mod">
          <ac:chgData name="Kreger, Christine" userId="07b08700-4580-4b2b-8f3c-b5ccee8dc705" providerId="ADAL" clId="{D5F59AC9-E7DD-461A-B127-9C7FE7CBFA3E}" dt="2025-01-09T15:04:40.743" v="226" actId="1076"/>
          <ac:picMkLst>
            <pc:docMk/>
            <pc:sldMk cId="0" sldId="271"/>
            <ac:picMk id="310" creationId="{00000000-0000-0000-0000-000000000000}"/>
          </ac:picMkLst>
        </pc:picChg>
      </pc:sldChg>
      <pc:sldChg chg="modSp mod">
        <pc:chgData name="Kreger, Christine" userId="07b08700-4580-4b2b-8f3c-b5ccee8dc705" providerId="ADAL" clId="{D5F59AC9-E7DD-461A-B127-9C7FE7CBFA3E}" dt="2025-01-09T15:02:43.925" v="217" actId="6549"/>
        <pc:sldMkLst>
          <pc:docMk/>
          <pc:sldMk cId="0" sldId="272"/>
        </pc:sldMkLst>
        <pc:spChg chg="mod">
          <ac:chgData name="Kreger, Christine" userId="07b08700-4580-4b2b-8f3c-b5ccee8dc705" providerId="ADAL" clId="{D5F59AC9-E7DD-461A-B127-9C7FE7CBFA3E}" dt="2025-01-09T15:02:43.925" v="217" actId="6549"/>
          <ac:spMkLst>
            <pc:docMk/>
            <pc:sldMk cId="0" sldId="272"/>
            <ac:spMk id="316" creationId="{00000000-0000-0000-0000-000000000000}"/>
          </ac:spMkLst>
        </pc:spChg>
        <pc:spChg chg="mod">
          <ac:chgData name="Kreger, Christine" userId="07b08700-4580-4b2b-8f3c-b5ccee8dc705" providerId="ADAL" clId="{D5F59AC9-E7DD-461A-B127-9C7FE7CBFA3E}" dt="2025-01-09T15:02:13.393" v="207" actId="21"/>
          <ac:spMkLst>
            <pc:docMk/>
            <pc:sldMk cId="0" sldId="272"/>
            <ac:spMk id="317" creationId="{00000000-0000-0000-0000-000000000000}"/>
          </ac:spMkLst>
        </pc:spChg>
      </pc:sldChg>
      <pc:sldChg chg="modSp mod">
        <pc:chgData name="Kreger, Christine" userId="07b08700-4580-4b2b-8f3c-b5ccee8dc705" providerId="ADAL" clId="{D5F59AC9-E7DD-461A-B127-9C7FE7CBFA3E}" dt="2025-01-09T15:02:37.082" v="216" actId="14100"/>
        <pc:sldMkLst>
          <pc:docMk/>
          <pc:sldMk cId="0" sldId="273"/>
        </pc:sldMkLst>
        <pc:spChg chg="mod">
          <ac:chgData name="Kreger, Christine" userId="07b08700-4580-4b2b-8f3c-b5ccee8dc705" providerId="ADAL" clId="{D5F59AC9-E7DD-461A-B127-9C7FE7CBFA3E}" dt="2025-01-09T15:02:37.082" v="216" actId="14100"/>
          <ac:spMkLst>
            <pc:docMk/>
            <pc:sldMk cId="0" sldId="273"/>
            <ac:spMk id="324" creationId="{00000000-0000-0000-0000-000000000000}"/>
          </ac:spMkLst>
        </pc:spChg>
        <pc:spChg chg="mod">
          <ac:chgData name="Kreger, Christine" userId="07b08700-4580-4b2b-8f3c-b5ccee8dc705" providerId="ADAL" clId="{D5F59AC9-E7DD-461A-B127-9C7FE7CBFA3E}" dt="2025-01-09T15:02:22.935" v="211" actId="21"/>
          <ac:spMkLst>
            <pc:docMk/>
            <pc:sldMk cId="0" sldId="273"/>
            <ac:spMk id="325" creationId="{00000000-0000-0000-0000-000000000000}"/>
          </ac:spMkLst>
        </pc:spChg>
      </pc:sldChg>
      <pc:sldChg chg="modSp mod">
        <pc:chgData name="Kreger, Christine" userId="07b08700-4580-4b2b-8f3c-b5ccee8dc705" providerId="ADAL" clId="{D5F59AC9-E7DD-461A-B127-9C7FE7CBFA3E}" dt="2025-01-09T14:57:50.431" v="160" actId="962"/>
        <pc:sldMkLst>
          <pc:docMk/>
          <pc:sldMk cId="0" sldId="275"/>
        </pc:sldMkLst>
        <pc:picChg chg="mod">
          <ac:chgData name="Kreger, Christine" userId="07b08700-4580-4b2b-8f3c-b5ccee8dc705" providerId="ADAL" clId="{D5F59AC9-E7DD-461A-B127-9C7FE7CBFA3E}" dt="2025-01-09T14:57:50.431" v="160" actId="962"/>
          <ac:picMkLst>
            <pc:docMk/>
            <pc:sldMk cId="0" sldId="275"/>
            <ac:picMk id="340" creationId="{00000000-0000-0000-0000-000000000000}"/>
          </ac:picMkLst>
        </pc:picChg>
      </pc:sldChg>
      <pc:sldChg chg="delSp modSp mod">
        <pc:chgData name="Kreger, Christine" userId="07b08700-4580-4b2b-8f3c-b5ccee8dc705" providerId="ADAL" clId="{D5F59AC9-E7DD-461A-B127-9C7FE7CBFA3E}" dt="2025-01-09T14:58:07.576" v="162" actId="962"/>
        <pc:sldMkLst>
          <pc:docMk/>
          <pc:sldMk cId="0" sldId="276"/>
        </pc:sldMkLst>
        <pc:spChg chg="del">
          <ac:chgData name="Kreger, Christine" userId="07b08700-4580-4b2b-8f3c-b5ccee8dc705" providerId="ADAL" clId="{D5F59AC9-E7DD-461A-B127-9C7FE7CBFA3E}" dt="2025-01-09T14:57:57.464" v="161" actId="478"/>
          <ac:spMkLst>
            <pc:docMk/>
            <pc:sldMk cId="0" sldId="276"/>
            <ac:spMk id="349" creationId="{00000000-0000-0000-0000-000000000000}"/>
          </ac:spMkLst>
        </pc:spChg>
        <pc:picChg chg="mod">
          <ac:chgData name="Kreger, Christine" userId="07b08700-4580-4b2b-8f3c-b5ccee8dc705" providerId="ADAL" clId="{D5F59AC9-E7DD-461A-B127-9C7FE7CBFA3E}" dt="2025-01-09T14:58:07.576" v="162" actId="962"/>
          <ac:picMkLst>
            <pc:docMk/>
            <pc:sldMk cId="0" sldId="276"/>
            <ac:picMk id="350" creationId="{00000000-0000-0000-0000-000000000000}"/>
          </ac:picMkLst>
        </pc:picChg>
      </pc:sldChg>
      <pc:sldChg chg="delSp modSp mod">
        <pc:chgData name="Kreger, Christine" userId="07b08700-4580-4b2b-8f3c-b5ccee8dc705" providerId="ADAL" clId="{D5F59AC9-E7DD-461A-B127-9C7FE7CBFA3E}" dt="2025-01-09T14:58:15.011" v="164" actId="962"/>
        <pc:sldMkLst>
          <pc:docMk/>
          <pc:sldMk cId="0" sldId="277"/>
        </pc:sldMkLst>
        <pc:spChg chg="del">
          <ac:chgData name="Kreger, Christine" userId="07b08700-4580-4b2b-8f3c-b5ccee8dc705" providerId="ADAL" clId="{D5F59AC9-E7DD-461A-B127-9C7FE7CBFA3E}" dt="2025-01-09T14:58:10.938" v="163" actId="478"/>
          <ac:spMkLst>
            <pc:docMk/>
            <pc:sldMk cId="0" sldId="277"/>
            <ac:spMk id="358" creationId="{00000000-0000-0000-0000-000000000000}"/>
          </ac:spMkLst>
        </pc:spChg>
        <pc:picChg chg="mod">
          <ac:chgData name="Kreger, Christine" userId="07b08700-4580-4b2b-8f3c-b5ccee8dc705" providerId="ADAL" clId="{D5F59AC9-E7DD-461A-B127-9C7FE7CBFA3E}" dt="2025-01-09T14:58:15.011" v="164" actId="962"/>
          <ac:picMkLst>
            <pc:docMk/>
            <pc:sldMk cId="0" sldId="277"/>
            <ac:picMk id="359" creationId="{00000000-0000-0000-0000-000000000000}"/>
          </ac:picMkLst>
        </pc:picChg>
      </pc:sldChg>
      <pc:sldChg chg="delSp modSp mod">
        <pc:chgData name="Kreger, Christine" userId="07b08700-4580-4b2b-8f3c-b5ccee8dc705" providerId="ADAL" clId="{D5F59AC9-E7DD-461A-B127-9C7FE7CBFA3E}" dt="2025-01-09T14:58:21.366" v="166" actId="962"/>
        <pc:sldMkLst>
          <pc:docMk/>
          <pc:sldMk cId="0" sldId="278"/>
        </pc:sldMkLst>
        <pc:spChg chg="del">
          <ac:chgData name="Kreger, Christine" userId="07b08700-4580-4b2b-8f3c-b5ccee8dc705" providerId="ADAL" clId="{D5F59AC9-E7DD-461A-B127-9C7FE7CBFA3E}" dt="2025-01-09T14:58:18.239" v="165" actId="478"/>
          <ac:spMkLst>
            <pc:docMk/>
            <pc:sldMk cId="0" sldId="278"/>
            <ac:spMk id="367" creationId="{00000000-0000-0000-0000-000000000000}"/>
          </ac:spMkLst>
        </pc:spChg>
        <pc:picChg chg="mod">
          <ac:chgData name="Kreger, Christine" userId="07b08700-4580-4b2b-8f3c-b5ccee8dc705" providerId="ADAL" clId="{D5F59AC9-E7DD-461A-B127-9C7FE7CBFA3E}" dt="2025-01-09T14:58:21.366" v="166" actId="962"/>
          <ac:picMkLst>
            <pc:docMk/>
            <pc:sldMk cId="0" sldId="278"/>
            <ac:picMk id="368" creationId="{00000000-0000-0000-0000-000000000000}"/>
          </ac:picMkLst>
        </pc:picChg>
      </pc:sldChg>
      <pc:sldChg chg="delSp mod">
        <pc:chgData name="Kreger, Christine" userId="07b08700-4580-4b2b-8f3c-b5ccee8dc705" providerId="ADAL" clId="{D5F59AC9-E7DD-461A-B127-9C7FE7CBFA3E}" dt="2025-01-09T14:58:25.281" v="167" actId="478"/>
        <pc:sldMkLst>
          <pc:docMk/>
          <pc:sldMk cId="0" sldId="279"/>
        </pc:sldMkLst>
        <pc:spChg chg="del">
          <ac:chgData name="Kreger, Christine" userId="07b08700-4580-4b2b-8f3c-b5ccee8dc705" providerId="ADAL" clId="{D5F59AC9-E7DD-461A-B127-9C7FE7CBFA3E}" dt="2025-01-09T14:58:25.281" v="167" actId="478"/>
          <ac:spMkLst>
            <pc:docMk/>
            <pc:sldMk cId="0" sldId="279"/>
            <ac:spMk id="375" creationId="{00000000-0000-0000-0000-000000000000}"/>
          </ac:spMkLst>
        </pc:spChg>
      </pc:sldChg>
      <pc:sldChg chg="modSp mod">
        <pc:chgData name="Kreger, Christine" userId="07b08700-4580-4b2b-8f3c-b5ccee8dc705" providerId="ADAL" clId="{D5F59AC9-E7DD-461A-B127-9C7FE7CBFA3E}" dt="2025-01-09T14:58:28.960" v="168" actId="962"/>
        <pc:sldMkLst>
          <pc:docMk/>
          <pc:sldMk cId="0" sldId="280"/>
        </pc:sldMkLst>
        <pc:picChg chg="mod">
          <ac:chgData name="Kreger, Christine" userId="07b08700-4580-4b2b-8f3c-b5ccee8dc705" providerId="ADAL" clId="{D5F59AC9-E7DD-461A-B127-9C7FE7CBFA3E}" dt="2025-01-09T14:58:28.960" v="168" actId="962"/>
          <ac:picMkLst>
            <pc:docMk/>
            <pc:sldMk cId="0" sldId="280"/>
            <ac:picMk id="383" creationId="{00000000-0000-0000-0000-000000000000}"/>
          </ac:picMkLst>
        </pc:picChg>
      </pc:sldChg>
      <pc:sldChg chg="delSp modSp mod">
        <pc:chgData name="Kreger, Christine" userId="07b08700-4580-4b2b-8f3c-b5ccee8dc705" providerId="ADAL" clId="{D5F59AC9-E7DD-461A-B127-9C7FE7CBFA3E}" dt="2025-01-09T14:58:55.573" v="173" actId="962"/>
        <pc:sldMkLst>
          <pc:docMk/>
          <pc:sldMk cId="0" sldId="282"/>
        </pc:sldMkLst>
        <pc:spChg chg="del">
          <ac:chgData name="Kreger, Christine" userId="07b08700-4580-4b2b-8f3c-b5ccee8dc705" providerId="ADAL" clId="{D5F59AC9-E7DD-461A-B127-9C7FE7CBFA3E}" dt="2025-01-09T14:58:32.908" v="169" actId="478"/>
          <ac:spMkLst>
            <pc:docMk/>
            <pc:sldMk cId="0" sldId="282"/>
            <ac:spMk id="397" creationId="{00000000-0000-0000-0000-000000000000}"/>
          </ac:spMkLst>
        </pc:spChg>
        <pc:spChg chg="mod">
          <ac:chgData name="Kreger, Christine" userId="07b08700-4580-4b2b-8f3c-b5ccee8dc705" providerId="ADAL" clId="{D5F59AC9-E7DD-461A-B127-9C7FE7CBFA3E}" dt="2025-01-09T14:58:46.130" v="171" actId="962"/>
          <ac:spMkLst>
            <pc:docMk/>
            <pc:sldMk cId="0" sldId="282"/>
            <ac:spMk id="399" creationId="{00000000-0000-0000-0000-000000000000}"/>
          </ac:spMkLst>
        </pc:spChg>
        <pc:picChg chg="mod">
          <ac:chgData name="Kreger, Christine" userId="07b08700-4580-4b2b-8f3c-b5ccee8dc705" providerId="ADAL" clId="{D5F59AC9-E7DD-461A-B127-9C7FE7CBFA3E}" dt="2025-01-09T14:58:55.573" v="173" actId="962"/>
          <ac:picMkLst>
            <pc:docMk/>
            <pc:sldMk cId="0" sldId="282"/>
            <ac:picMk id="403" creationId="{00000000-0000-0000-0000-000000000000}"/>
          </ac:picMkLst>
        </pc:picChg>
        <pc:cxnChg chg="mod">
          <ac:chgData name="Kreger, Christine" userId="07b08700-4580-4b2b-8f3c-b5ccee8dc705" providerId="ADAL" clId="{D5F59AC9-E7DD-461A-B127-9C7FE7CBFA3E}" dt="2025-01-09T14:58:39.947" v="170" actId="962"/>
          <ac:cxnSpMkLst>
            <pc:docMk/>
            <pc:sldMk cId="0" sldId="282"/>
            <ac:cxnSpMk id="398" creationId="{00000000-0000-0000-0000-000000000000}"/>
          </ac:cxnSpMkLst>
        </pc:cxnChg>
        <pc:cxnChg chg="mod">
          <ac:chgData name="Kreger, Christine" userId="07b08700-4580-4b2b-8f3c-b5ccee8dc705" providerId="ADAL" clId="{D5F59AC9-E7DD-461A-B127-9C7FE7CBFA3E}" dt="2025-01-09T14:58:50.445" v="172" actId="962"/>
          <ac:cxnSpMkLst>
            <pc:docMk/>
            <pc:sldMk cId="0" sldId="282"/>
            <ac:cxnSpMk id="401" creationId="{00000000-0000-0000-0000-000000000000}"/>
          </ac:cxnSpMkLst>
        </pc:cxnChg>
      </pc:sldChg>
      <pc:sldChg chg="delSp modSp mod">
        <pc:chgData name="Kreger, Christine" userId="07b08700-4580-4b2b-8f3c-b5ccee8dc705" providerId="ADAL" clId="{D5F59AC9-E7DD-461A-B127-9C7FE7CBFA3E}" dt="2025-01-09T14:59:14.975" v="178" actId="962"/>
        <pc:sldMkLst>
          <pc:docMk/>
          <pc:sldMk cId="0" sldId="283"/>
        </pc:sldMkLst>
        <pc:spChg chg="del">
          <ac:chgData name="Kreger, Christine" userId="07b08700-4580-4b2b-8f3c-b5ccee8dc705" providerId="ADAL" clId="{D5F59AC9-E7DD-461A-B127-9C7FE7CBFA3E}" dt="2025-01-09T14:58:58.257" v="174" actId="478"/>
          <ac:spMkLst>
            <pc:docMk/>
            <pc:sldMk cId="0" sldId="283"/>
            <ac:spMk id="409" creationId="{00000000-0000-0000-0000-000000000000}"/>
          </ac:spMkLst>
        </pc:spChg>
        <pc:spChg chg="mod">
          <ac:chgData name="Kreger, Christine" userId="07b08700-4580-4b2b-8f3c-b5ccee8dc705" providerId="ADAL" clId="{D5F59AC9-E7DD-461A-B127-9C7FE7CBFA3E}" dt="2025-01-09T14:59:07.494" v="176" actId="962"/>
          <ac:spMkLst>
            <pc:docMk/>
            <pc:sldMk cId="0" sldId="283"/>
            <ac:spMk id="411" creationId="{00000000-0000-0000-0000-000000000000}"/>
          </ac:spMkLst>
        </pc:spChg>
        <pc:picChg chg="mod">
          <ac:chgData name="Kreger, Christine" userId="07b08700-4580-4b2b-8f3c-b5ccee8dc705" providerId="ADAL" clId="{D5F59AC9-E7DD-461A-B127-9C7FE7CBFA3E}" dt="2025-01-09T14:59:14.975" v="178" actId="962"/>
          <ac:picMkLst>
            <pc:docMk/>
            <pc:sldMk cId="0" sldId="283"/>
            <ac:picMk id="415" creationId="{00000000-0000-0000-0000-000000000000}"/>
          </ac:picMkLst>
        </pc:picChg>
        <pc:cxnChg chg="mod">
          <ac:chgData name="Kreger, Christine" userId="07b08700-4580-4b2b-8f3c-b5ccee8dc705" providerId="ADAL" clId="{D5F59AC9-E7DD-461A-B127-9C7FE7CBFA3E}" dt="2025-01-09T14:59:05.487" v="175" actId="962"/>
          <ac:cxnSpMkLst>
            <pc:docMk/>
            <pc:sldMk cId="0" sldId="283"/>
            <ac:cxnSpMk id="410" creationId="{00000000-0000-0000-0000-000000000000}"/>
          </ac:cxnSpMkLst>
        </pc:cxnChg>
        <pc:cxnChg chg="mod">
          <ac:chgData name="Kreger, Christine" userId="07b08700-4580-4b2b-8f3c-b5ccee8dc705" providerId="ADAL" clId="{D5F59AC9-E7DD-461A-B127-9C7FE7CBFA3E}" dt="2025-01-09T14:59:09.368" v="177" actId="962"/>
          <ac:cxnSpMkLst>
            <pc:docMk/>
            <pc:sldMk cId="0" sldId="283"/>
            <ac:cxnSpMk id="413" creationId="{00000000-0000-0000-0000-000000000000}"/>
          </ac:cxnSpMkLst>
        </pc:cxnChg>
      </pc:sldChg>
      <pc:sldChg chg="delSp modSp mod">
        <pc:chgData name="Kreger, Christine" userId="07b08700-4580-4b2b-8f3c-b5ccee8dc705" providerId="ADAL" clId="{D5F59AC9-E7DD-461A-B127-9C7FE7CBFA3E}" dt="2025-01-09T14:59:28.488" v="183" actId="962"/>
        <pc:sldMkLst>
          <pc:docMk/>
          <pc:sldMk cId="0" sldId="284"/>
        </pc:sldMkLst>
        <pc:spChg chg="del">
          <ac:chgData name="Kreger, Christine" userId="07b08700-4580-4b2b-8f3c-b5ccee8dc705" providerId="ADAL" clId="{D5F59AC9-E7DD-461A-B127-9C7FE7CBFA3E}" dt="2025-01-09T14:59:18.495" v="179" actId="478"/>
          <ac:spMkLst>
            <pc:docMk/>
            <pc:sldMk cId="0" sldId="284"/>
            <ac:spMk id="421" creationId="{00000000-0000-0000-0000-000000000000}"/>
          </ac:spMkLst>
        </pc:spChg>
        <pc:spChg chg="mod">
          <ac:chgData name="Kreger, Christine" userId="07b08700-4580-4b2b-8f3c-b5ccee8dc705" providerId="ADAL" clId="{D5F59AC9-E7DD-461A-B127-9C7FE7CBFA3E}" dt="2025-01-09T14:59:25.062" v="181" actId="962"/>
          <ac:spMkLst>
            <pc:docMk/>
            <pc:sldMk cId="0" sldId="284"/>
            <ac:spMk id="423" creationId="{00000000-0000-0000-0000-000000000000}"/>
          </ac:spMkLst>
        </pc:spChg>
        <pc:picChg chg="mod">
          <ac:chgData name="Kreger, Christine" userId="07b08700-4580-4b2b-8f3c-b5ccee8dc705" providerId="ADAL" clId="{D5F59AC9-E7DD-461A-B127-9C7FE7CBFA3E}" dt="2025-01-09T14:59:28.488" v="183" actId="962"/>
          <ac:picMkLst>
            <pc:docMk/>
            <pc:sldMk cId="0" sldId="284"/>
            <ac:picMk id="427" creationId="{00000000-0000-0000-0000-000000000000}"/>
          </ac:picMkLst>
        </pc:picChg>
        <pc:cxnChg chg="mod">
          <ac:chgData name="Kreger, Christine" userId="07b08700-4580-4b2b-8f3c-b5ccee8dc705" providerId="ADAL" clId="{D5F59AC9-E7DD-461A-B127-9C7FE7CBFA3E}" dt="2025-01-09T14:59:23.799" v="180" actId="962"/>
          <ac:cxnSpMkLst>
            <pc:docMk/>
            <pc:sldMk cId="0" sldId="284"/>
            <ac:cxnSpMk id="422" creationId="{00000000-0000-0000-0000-000000000000}"/>
          </ac:cxnSpMkLst>
        </pc:cxnChg>
        <pc:cxnChg chg="mod">
          <ac:chgData name="Kreger, Christine" userId="07b08700-4580-4b2b-8f3c-b5ccee8dc705" providerId="ADAL" clId="{D5F59AC9-E7DD-461A-B127-9C7FE7CBFA3E}" dt="2025-01-09T14:59:27.138" v="182" actId="962"/>
          <ac:cxnSpMkLst>
            <pc:docMk/>
            <pc:sldMk cId="0" sldId="284"/>
            <ac:cxnSpMk id="425" creationId="{00000000-0000-0000-0000-000000000000}"/>
          </ac:cxnSpMkLst>
        </pc:cxnChg>
      </pc:sldChg>
      <pc:sldChg chg="delSp modSp mod">
        <pc:chgData name="Kreger, Christine" userId="07b08700-4580-4b2b-8f3c-b5ccee8dc705" providerId="ADAL" clId="{D5F59AC9-E7DD-461A-B127-9C7FE7CBFA3E}" dt="2025-01-09T14:59:47.563" v="188" actId="962"/>
        <pc:sldMkLst>
          <pc:docMk/>
          <pc:sldMk cId="0" sldId="285"/>
        </pc:sldMkLst>
        <pc:spChg chg="del">
          <ac:chgData name="Kreger, Christine" userId="07b08700-4580-4b2b-8f3c-b5ccee8dc705" providerId="ADAL" clId="{D5F59AC9-E7DD-461A-B127-9C7FE7CBFA3E}" dt="2025-01-09T14:59:36.567" v="184" actId="478"/>
          <ac:spMkLst>
            <pc:docMk/>
            <pc:sldMk cId="0" sldId="285"/>
            <ac:spMk id="433" creationId="{00000000-0000-0000-0000-000000000000}"/>
          </ac:spMkLst>
        </pc:spChg>
        <pc:spChg chg="mod">
          <ac:chgData name="Kreger, Christine" userId="07b08700-4580-4b2b-8f3c-b5ccee8dc705" providerId="ADAL" clId="{D5F59AC9-E7DD-461A-B127-9C7FE7CBFA3E}" dt="2025-01-09T14:59:44.154" v="186" actId="962"/>
          <ac:spMkLst>
            <pc:docMk/>
            <pc:sldMk cId="0" sldId="285"/>
            <ac:spMk id="435" creationId="{00000000-0000-0000-0000-000000000000}"/>
          </ac:spMkLst>
        </pc:spChg>
        <pc:picChg chg="mod">
          <ac:chgData name="Kreger, Christine" userId="07b08700-4580-4b2b-8f3c-b5ccee8dc705" providerId="ADAL" clId="{D5F59AC9-E7DD-461A-B127-9C7FE7CBFA3E}" dt="2025-01-09T14:59:47.563" v="188" actId="962"/>
          <ac:picMkLst>
            <pc:docMk/>
            <pc:sldMk cId="0" sldId="285"/>
            <ac:picMk id="439" creationId="{00000000-0000-0000-0000-000000000000}"/>
          </ac:picMkLst>
        </pc:picChg>
        <pc:cxnChg chg="mod">
          <ac:chgData name="Kreger, Christine" userId="07b08700-4580-4b2b-8f3c-b5ccee8dc705" providerId="ADAL" clId="{D5F59AC9-E7DD-461A-B127-9C7FE7CBFA3E}" dt="2025-01-09T14:59:41.974" v="185" actId="962"/>
          <ac:cxnSpMkLst>
            <pc:docMk/>
            <pc:sldMk cId="0" sldId="285"/>
            <ac:cxnSpMk id="434" creationId="{00000000-0000-0000-0000-000000000000}"/>
          </ac:cxnSpMkLst>
        </pc:cxnChg>
        <pc:cxnChg chg="mod">
          <ac:chgData name="Kreger, Christine" userId="07b08700-4580-4b2b-8f3c-b5ccee8dc705" providerId="ADAL" clId="{D5F59AC9-E7DD-461A-B127-9C7FE7CBFA3E}" dt="2025-01-09T14:59:45.962" v="187" actId="962"/>
          <ac:cxnSpMkLst>
            <pc:docMk/>
            <pc:sldMk cId="0" sldId="285"/>
            <ac:cxnSpMk id="437" creationId="{00000000-0000-0000-0000-000000000000}"/>
          </ac:cxnSpMkLst>
        </pc:cxnChg>
      </pc:sldChg>
      <pc:sldChg chg="modSp mod">
        <pc:chgData name="Kreger, Christine" userId="07b08700-4580-4b2b-8f3c-b5ccee8dc705" providerId="ADAL" clId="{D5F59AC9-E7DD-461A-B127-9C7FE7CBFA3E}" dt="2025-01-09T14:59:49.673" v="189" actId="962"/>
        <pc:sldMkLst>
          <pc:docMk/>
          <pc:sldMk cId="0" sldId="288"/>
        </pc:sldMkLst>
        <pc:picChg chg="mod">
          <ac:chgData name="Kreger, Christine" userId="07b08700-4580-4b2b-8f3c-b5ccee8dc705" providerId="ADAL" clId="{D5F59AC9-E7DD-461A-B127-9C7FE7CBFA3E}" dt="2025-01-09T14:59:49.673" v="189" actId="962"/>
          <ac:picMkLst>
            <pc:docMk/>
            <pc:sldMk cId="0" sldId="288"/>
            <ac:picMk id="460" creationId="{00000000-0000-0000-0000-000000000000}"/>
          </ac:picMkLst>
        </pc:picChg>
      </pc:sldChg>
      <pc:sldChg chg="modSp mod">
        <pc:chgData name="Kreger, Christine" userId="07b08700-4580-4b2b-8f3c-b5ccee8dc705" providerId="ADAL" clId="{D5F59AC9-E7DD-461A-B127-9C7FE7CBFA3E}" dt="2025-01-09T15:01:04.868" v="191" actId="962"/>
        <pc:sldMkLst>
          <pc:docMk/>
          <pc:sldMk cId="0" sldId="289"/>
        </pc:sldMkLst>
        <pc:picChg chg="mod">
          <ac:chgData name="Kreger, Christine" userId="07b08700-4580-4b2b-8f3c-b5ccee8dc705" providerId="ADAL" clId="{D5F59AC9-E7DD-461A-B127-9C7FE7CBFA3E}" dt="2025-01-09T15:01:04.868" v="191" actId="962"/>
          <ac:picMkLst>
            <pc:docMk/>
            <pc:sldMk cId="0" sldId="289"/>
            <ac:picMk id="468" creationId="{00000000-0000-0000-0000-000000000000}"/>
          </ac:picMkLst>
        </pc:picChg>
      </pc:sldChg>
      <pc:sldChg chg="addSp delSp modSp mod">
        <pc:chgData name="Kreger, Christine" userId="07b08700-4580-4b2b-8f3c-b5ccee8dc705" providerId="ADAL" clId="{D5F59AC9-E7DD-461A-B127-9C7FE7CBFA3E}" dt="2025-01-09T15:05:11.435" v="230" actId="166"/>
        <pc:sldMkLst>
          <pc:docMk/>
          <pc:sldMk cId="0" sldId="290"/>
        </pc:sldMkLst>
        <pc:spChg chg="add mod ord">
          <ac:chgData name="Kreger, Christine" userId="07b08700-4580-4b2b-8f3c-b5ccee8dc705" providerId="ADAL" clId="{D5F59AC9-E7DD-461A-B127-9C7FE7CBFA3E}" dt="2025-01-09T15:05:01.649" v="228" actId="13244"/>
          <ac:spMkLst>
            <pc:docMk/>
            <pc:sldMk cId="0" sldId="290"/>
            <ac:spMk id="2" creationId="{08D65294-CD3C-AA7D-2D7B-932D385C1F2C}"/>
          </ac:spMkLst>
        </pc:spChg>
        <pc:spChg chg="del">
          <ac:chgData name="Kreger, Christine" userId="07b08700-4580-4b2b-8f3c-b5ccee8dc705" providerId="ADAL" clId="{D5F59AC9-E7DD-461A-B127-9C7FE7CBFA3E}" dt="2025-01-09T15:01:08.632" v="192" actId="478"/>
          <ac:spMkLst>
            <pc:docMk/>
            <pc:sldMk cId="0" sldId="290"/>
            <ac:spMk id="474" creationId="{00000000-0000-0000-0000-000000000000}"/>
          </ac:spMkLst>
        </pc:spChg>
        <pc:spChg chg="mod">
          <ac:chgData name="Kreger, Christine" userId="07b08700-4580-4b2b-8f3c-b5ccee8dc705" providerId="ADAL" clId="{D5F59AC9-E7DD-461A-B127-9C7FE7CBFA3E}" dt="2025-01-09T15:01:19.073" v="194" actId="962"/>
          <ac:spMkLst>
            <pc:docMk/>
            <pc:sldMk cId="0" sldId="290"/>
            <ac:spMk id="476" creationId="{00000000-0000-0000-0000-000000000000}"/>
          </ac:spMkLst>
        </pc:spChg>
        <pc:spChg chg="ord">
          <ac:chgData name="Kreger, Christine" userId="07b08700-4580-4b2b-8f3c-b5ccee8dc705" providerId="ADAL" clId="{D5F59AC9-E7DD-461A-B127-9C7FE7CBFA3E}" dt="2025-01-09T15:05:11.435" v="230" actId="166"/>
          <ac:spMkLst>
            <pc:docMk/>
            <pc:sldMk cId="0" sldId="290"/>
            <ac:spMk id="478" creationId="{00000000-0000-0000-0000-000000000000}"/>
          </ac:spMkLst>
        </pc:spChg>
        <pc:picChg chg="mod">
          <ac:chgData name="Kreger, Christine" userId="07b08700-4580-4b2b-8f3c-b5ccee8dc705" providerId="ADAL" clId="{D5F59AC9-E7DD-461A-B127-9C7FE7CBFA3E}" dt="2025-01-09T15:01:23.111" v="196" actId="962"/>
          <ac:picMkLst>
            <pc:docMk/>
            <pc:sldMk cId="0" sldId="290"/>
            <ac:picMk id="479" creationId="{00000000-0000-0000-0000-000000000000}"/>
          </ac:picMkLst>
        </pc:picChg>
        <pc:cxnChg chg="mod">
          <ac:chgData name="Kreger, Christine" userId="07b08700-4580-4b2b-8f3c-b5ccee8dc705" providerId="ADAL" clId="{D5F59AC9-E7DD-461A-B127-9C7FE7CBFA3E}" dt="2025-01-09T15:01:17.268" v="193" actId="962"/>
          <ac:cxnSpMkLst>
            <pc:docMk/>
            <pc:sldMk cId="0" sldId="290"/>
            <ac:cxnSpMk id="475" creationId="{00000000-0000-0000-0000-000000000000}"/>
          </ac:cxnSpMkLst>
        </pc:cxnChg>
        <pc:cxnChg chg="mod">
          <ac:chgData name="Kreger, Christine" userId="07b08700-4580-4b2b-8f3c-b5ccee8dc705" providerId="ADAL" clId="{D5F59AC9-E7DD-461A-B127-9C7FE7CBFA3E}" dt="2025-01-09T15:01:21.820" v="195" actId="962"/>
          <ac:cxnSpMkLst>
            <pc:docMk/>
            <pc:sldMk cId="0" sldId="290"/>
            <ac:cxnSpMk id="477" creationId="{00000000-0000-0000-0000-000000000000}"/>
          </ac:cxnSpMkLst>
        </pc:cxnChg>
      </pc:sldChg>
      <pc:sldChg chg="modSp mod">
        <pc:chgData name="Kreger, Christine" userId="07b08700-4580-4b2b-8f3c-b5ccee8dc705" providerId="ADAL" clId="{D5F59AC9-E7DD-461A-B127-9C7FE7CBFA3E}" dt="2025-01-09T15:01:25.950" v="197" actId="962"/>
        <pc:sldMkLst>
          <pc:docMk/>
          <pc:sldMk cId="0" sldId="291"/>
        </pc:sldMkLst>
        <pc:picChg chg="mod">
          <ac:chgData name="Kreger, Christine" userId="07b08700-4580-4b2b-8f3c-b5ccee8dc705" providerId="ADAL" clId="{D5F59AC9-E7DD-461A-B127-9C7FE7CBFA3E}" dt="2025-01-09T15:01:25.950" v="197" actId="962"/>
          <ac:picMkLst>
            <pc:docMk/>
            <pc:sldMk cId="0" sldId="291"/>
            <ac:picMk id="487" creationId="{00000000-0000-0000-0000-000000000000}"/>
          </ac:picMkLst>
        </pc:picChg>
      </pc:sldChg>
      <pc:sldChg chg="modSp mod">
        <pc:chgData name="Kreger, Christine" userId="07b08700-4580-4b2b-8f3c-b5ccee8dc705" providerId="ADAL" clId="{D5F59AC9-E7DD-461A-B127-9C7FE7CBFA3E}" dt="2025-01-09T15:01:27.374" v="198" actId="962"/>
        <pc:sldMkLst>
          <pc:docMk/>
          <pc:sldMk cId="0" sldId="292"/>
        </pc:sldMkLst>
        <pc:picChg chg="mod">
          <ac:chgData name="Kreger, Christine" userId="07b08700-4580-4b2b-8f3c-b5ccee8dc705" providerId="ADAL" clId="{D5F59AC9-E7DD-461A-B127-9C7FE7CBFA3E}" dt="2025-01-09T15:01:27.374" v="198" actId="962"/>
          <ac:picMkLst>
            <pc:docMk/>
            <pc:sldMk cId="0" sldId="292"/>
            <ac:picMk id="494" creationId="{00000000-0000-0000-0000-000000000000}"/>
          </ac:picMkLst>
        </pc:picChg>
      </pc:sldChg>
      <pc:sldChg chg="addSp delSp modSp mod">
        <pc:chgData name="Kreger, Christine" userId="07b08700-4580-4b2b-8f3c-b5ccee8dc705" providerId="ADAL" clId="{D5F59AC9-E7DD-461A-B127-9C7FE7CBFA3E}" dt="2025-01-09T15:05:18.166" v="231" actId="13244"/>
        <pc:sldMkLst>
          <pc:docMk/>
          <pc:sldMk cId="0" sldId="294"/>
        </pc:sldMkLst>
        <pc:spChg chg="add mod ord">
          <ac:chgData name="Kreger, Christine" userId="07b08700-4580-4b2b-8f3c-b5ccee8dc705" providerId="ADAL" clId="{D5F59AC9-E7DD-461A-B127-9C7FE7CBFA3E}" dt="2025-01-09T15:05:18.166" v="231" actId="13244"/>
          <ac:spMkLst>
            <pc:docMk/>
            <pc:sldMk cId="0" sldId="294"/>
            <ac:spMk id="2" creationId="{366CCC53-5104-7A8A-1DF7-D82DBD516EE5}"/>
          </ac:spMkLst>
        </pc:spChg>
        <pc:spChg chg="del">
          <ac:chgData name="Kreger, Christine" userId="07b08700-4580-4b2b-8f3c-b5ccee8dc705" providerId="ADAL" clId="{D5F59AC9-E7DD-461A-B127-9C7FE7CBFA3E}" dt="2025-01-09T15:01:30.401" v="199" actId="478"/>
          <ac:spMkLst>
            <pc:docMk/>
            <pc:sldMk cId="0" sldId="294"/>
            <ac:spMk id="507" creationId="{00000000-0000-0000-0000-000000000000}"/>
          </ac:spMkLst>
        </pc:spChg>
        <pc:spChg chg="mod">
          <ac:chgData name="Kreger, Christine" userId="07b08700-4580-4b2b-8f3c-b5ccee8dc705" providerId="ADAL" clId="{D5F59AC9-E7DD-461A-B127-9C7FE7CBFA3E}" dt="2025-01-09T15:01:35.527" v="201" actId="962"/>
          <ac:spMkLst>
            <pc:docMk/>
            <pc:sldMk cId="0" sldId="294"/>
            <ac:spMk id="509" creationId="{00000000-0000-0000-0000-000000000000}"/>
          </ac:spMkLst>
        </pc:spChg>
        <pc:picChg chg="mod">
          <ac:chgData name="Kreger, Christine" userId="07b08700-4580-4b2b-8f3c-b5ccee8dc705" providerId="ADAL" clId="{D5F59AC9-E7DD-461A-B127-9C7FE7CBFA3E}" dt="2025-01-09T15:01:36.719" v="202" actId="962"/>
          <ac:picMkLst>
            <pc:docMk/>
            <pc:sldMk cId="0" sldId="294"/>
            <ac:picMk id="511" creationId="{00000000-0000-0000-0000-000000000000}"/>
          </ac:picMkLst>
        </pc:picChg>
        <pc:cxnChg chg="mod">
          <ac:chgData name="Kreger, Christine" userId="07b08700-4580-4b2b-8f3c-b5ccee8dc705" providerId="ADAL" clId="{D5F59AC9-E7DD-461A-B127-9C7FE7CBFA3E}" dt="2025-01-09T15:01:34.572" v="200" actId="962"/>
          <ac:cxnSpMkLst>
            <pc:docMk/>
            <pc:sldMk cId="0" sldId="294"/>
            <ac:cxnSpMk id="508" creationId="{00000000-0000-0000-0000-000000000000}"/>
          </ac:cxnSpMkLst>
        </pc:cxnChg>
      </pc:sldChg>
      <pc:sldChg chg="modSp mod">
        <pc:chgData name="Kreger, Christine" userId="07b08700-4580-4b2b-8f3c-b5ccee8dc705" providerId="ADAL" clId="{D5F59AC9-E7DD-461A-B127-9C7FE7CBFA3E}" dt="2025-01-09T15:01:37.908" v="203" actId="962"/>
        <pc:sldMkLst>
          <pc:docMk/>
          <pc:sldMk cId="0" sldId="295"/>
        </pc:sldMkLst>
        <pc:picChg chg="mod">
          <ac:chgData name="Kreger, Christine" userId="07b08700-4580-4b2b-8f3c-b5ccee8dc705" providerId="ADAL" clId="{D5F59AC9-E7DD-461A-B127-9C7FE7CBFA3E}" dt="2025-01-09T15:01:37.908" v="203" actId="962"/>
          <ac:picMkLst>
            <pc:docMk/>
            <pc:sldMk cId="0" sldId="295"/>
            <ac:picMk id="518" creationId="{00000000-0000-0000-0000-000000000000}"/>
          </ac:picMkLst>
        </pc:picChg>
      </pc:sldChg>
      <pc:sldChg chg="modSp mod">
        <pc:chgData name="Kreger, Christine" userId="07b08700-4580-4b2b-8f3c-b5ccee8dc705" providerId="ADAL" clId="{D5F59AC9-E7DD-461A-B127-9C7FE7CBFA3E}" dt="2025-01-09T15:03:01.788" v="219" actId="34775"/>
        <pc:sldMkLst>
          <pc:docMk/>
          <pc:sldMk cId="0" sldId="298"/>
        </pc:sldMkLst>
        <pc:graphicFrameChg chg="modGraphic">
          <ac:chgData name="Kreger, Christine" userId="07b08700-4580-4b2b-8f3c-b5ccee8dc705" providerId="ADAL" clId="{D5F59AC9-E7DD-461A-B127-9C7FE7CBFA3E}" dt="2025-01-09T15:03:01.788" v="219" actId="34775"/>
          <ac:graphicFrameMkLst>
            <pc:docMk/>
            <pc:sldMk cId="0" sldId="298"/>
            <ac:graphicFrameMk id="539" creationId="{00000000-0000-0000-0000-000000000000}"/>
          </ac:graphicFrameMkLst>
        </pc:graphicFrameChg>
      </pc:sldChg>
      <pc:sldChg chg="addSp delSp modSp mod">
        <pc:chgData name="Kreger, Christine" userId="07b08700-4580-4b2b-8f3c-b5ccee8dc705" providerId="ADAL" clId="{D5F59AC9-E7DD-461A-B127-9C7FE7CBFA3E}" dt="2025-01-09T15:01:47.297" v="206" actId="962"/>
        <pc:sldMkLst>
          <pc:docMk/>
          <pc:sldMk cId="0" sldId="299"/>
        </pc:sldMkLst>
        <pc:spChg chg="add del mod">
          <ac:chgData name="Kreger, Christine" userId="07b08700-4580-4b2b-8f3c-b5ccee8dc705" providerId="ADAL" clId="{D5F59AC9-E7DD-461A-B127-9C7FE7CBFA3E}" dt="2025-01-09T15:01:44.333" v="205" actId="478"/>
          <ac:spMkLst>
            <pc:docMk/>
            <pc:sldMk cId="0" sldId="299"/>
            <ac:spMk id="3" creationId="{913E7055-ABFA-03BA-2272-9B836224A539}"/>
          </ac:spMkLst>
        </pc:spChg>
        <pc:spChg chg="del">
          <ac:chgData name="Kreger, Christine" userId="07b08700-4580-4b2b-8f3c-b5ccee8dc705" providerId="ADAL" clId="{D5F59AC9-E7DD-461A-B127-9C7FE7CBFA3E}" dt="2025-01-09T15:01:41.222" v="204" actId="478"/>
          <ac:spMkLst>
            <pc:docMk/>
            <pc:sldMk cId="0" sldId="299"/>
            <ac:spMk id="546" creationId="{00000000-0000-0000-0000-000000000000}"/>
          </ac:spMkLst>
        </pc:spChg>
        <pc:picChg chg="mod">
          <ac:chgData name="Kreger, Christine" userId="07b08700-4580-4b2b-8f3c-b5ccee8dc705" providerId="ADAL" clId="{D5F59AC9-E7DD-461A-B127-9C7FE7CBFA3E}" dt="2025-01-09T15:01:47.297" v="206" actId="962"/>
          <ac:picMkLst>
            <pc:docMk/>
            <pc:sldMk cId="0" sldId="299"/>
            <ac:picMk id="54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4"/>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dirty="0"/>
              <a:t>As you can see, Alzheimer’s Disease is the giant gorilla of dementia. Estimates vary, but some say that Alzheimer’s is the cause of 80 percent of all cases of dementia.</a:t>
            </a:r>
            <a:endParaRPr dirty="0"/>
          </a:p>
          <a:p>
            <a:pPr marL="0" lvl="0" indent="0" algn="l" rtl="0">
              <a:spcBef>
                <a:spcPts val="0"/>
              </a:spcBef>
              <a:spcAft>
                <a:spcPts val="0"/>
              </a:spcAft>
              <a:buNone/>
            </a:pPr>
            <a:r>
              <a:rPr lang="en-US" dirty="0"/>
              <a:t> </a:t>
            </a:r>
            <a:endParaRPr dirty="0"/>
          </a:p>
        </p:txBody>
      </p:sp>
      <p:sp>
        <p:nvSpPr>
          <p:cNvPr id="268" name="Google Shape;268;p8: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7d2d92ed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127d2d92ed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127d2d92ed4_0_0: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d501b8f64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d501b8f64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1d501b8f640_0_2:notes"/>
          <p:cNvSpPr txBox="1">
            <a:spLocks noGrp="1"/>
          </p:cNvSpPr>
          <p:nvPr>
            <p:ph type="sldNum" idx="12"/>
          </p:nvPr>
        </p:nvSpPr>
        <p:spPr>
          <a:xfrm>
            <a:off x="3884614"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7d2d92ed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27d2d92ed4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Understanding Alz/dementia – having the skills to provide services and programs to people with Alz/Dementia – can make a huge impact on people’s lives. That’s why this training and ones like it are so worthwhile and important for library staff. The need is great, and the impact we make can be profound</a:t>
            </a:r>
            <a:endParaRPr/>
          </a:p>
        </p:txBody>
      </p:sp>
      <p:sp>
        <p:nvSpPr>
          <p:cNvPr id="288" name="Google Shape;288;g127d2d92ed4_0_8: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While you watch this, I want you to think of one take way from it that will help you in your work and in your life when engaging with people with dementia or Alzheimer’s</a:t>
            </a:r>
            <a:endParaRPr/>
          </a:p>
          <a:p>
            <a:pPr marL="171450" lvl="0" indent="-171450" algn="l" rtl="0">
              <a:spcBef>
                <a:spcPts val="0"/>
              </a:spcBef>
              <a:spcAft>
                <a:spcPts val="0"/>
              </a:spcAft>
              <a:buClr>
                <a:schemeClr val="dk1"/>
              </a:buClr>
              <a:buSzPts val="1200"/>
              <a:buFont typeface="Arial"/>
              <a:buChar char="•"/>
            </a:pPr>
            <a:r>
              <a:rPr lang="en-US"/>
              <a:t>Think about information that surprises you.</a:t>
            </a:r>
            <a:endParaRPr/>
          </a:p>
          <a:p>
            <a:pPr marL="171450" lvl="0" indent="-171450" algn="l" rtl="0">
              <a:spcBef>
                <a:spcPts val="0"/>
              </a:spcBef>
              <a:spcAft>
                <a:spcPts val="0"/>
              </a:spcAft>
              <a:buClr>
                <a:schemeClr val="dk1"/>
              </a:buClr>
              <a:buSzPts val="1200"/>
              <a:buFont typeface="Arial"/>
              <a:buChar char="•"/>
            </a:pPr>
            <a:r>
              <a:rPr lang="en-US"/>
              <a:t>Information that you think is important to underscore</a:t>
            </a:r>
            <a:endParaRPr/>
          </a:p>
          <a:p>
            <a:pPr marL="171450" lvl="0" indent="-171450" algn="l" rtl="0">
              <a:spcBef>
                <a:spcPts val="0"/>
              </a:spcBef>
              <a:spcAft>
                <a:spcPts val="0"/>
              </a:spcAft>
              <a:buClr>
                <a:schemeClr val="dk1"/>
              </a:buClr>
              <a:buSzPts val="1200"/>
              <a:buFont typeface="Arial"/>
              <a:buChar char="•"/>
            </a:pPr>
            <a:r>
              <a:rPr lang="en-US"/>
              <a:t>Information that has particular relevance to the library</a:t>
            </a:r>
            <a:endParaRPr/>
          </a:p>
        </p:txBody>
      </p:sp>
      <p:sp>
        <p:nvSpPr>
          <p:cNvPr id="295" name="Google Shape;295;p9: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473161040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d473161040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1d473161040_0_92:notes"/>
          <p:cNvSpPr txBox="1">
            <a:spLocks noGrp="1"/>
          </p:cNvSpPr>
          <p:nvPr>
            <p:ph type="sldNum" idx="12"/>
          </p:nvPr>
        </p:nvSpPr>
        <p:spPr>
          <a:xfrm>
            <a:off x="3884614"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 you notice? </a:t>
            </a:r>
            <a:endParaRPr/>
          </a:p>
        </p:txBody>
      </p:sp>
      <p:sp>
        <p:nvSpPr>
          <p:cNvPr id="308" name="Google Shape;308;p11: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d501b8f64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d501b8f64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Raise your hand if you have seen any of these things happen with your patrons</a:t>
            </a:r>
            <a:endParaRPr/>
          </a:p>
        </p:txBody>
      </p:sp>
      <p:sp>
        <p:nvSpPr>
          <p:cNvPr id="314" name="Google Shape;314;g1d501b8f640_0_8: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6: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7: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a:p>
          <a:p>
            <a:pPr marL="171450" lvl="0" indent="-184150" algn="l" rtl="0">
              <a:spcBef>
                <a:spcPts val="0"/>
              </a:spcBef>
              <a:spcAft>
                <a:spcPts val="0"/>
              </a:spcAft>
              <a:buSzPts val="1400"/>
              <a:buChar char="•"/>
            </a:pPr>
            <a:endParaRPr/>
          </a:p>
        </p:txBody>
      </p:sp>
      <p:sp>
        <p:nvSpPr>
          <p:cNvPr id="201" name="Google Shape;201;p2: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473161040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1d473161040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1d473161040_0_98: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7d2d92ed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127d2d92ed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127d2d92ed4_0_21: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ac1629a15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ac1629a15b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1ac1629a15b_0_9: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ac1629a15b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ac1629a15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ac1629a15b_0_19: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ac1629a15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ac1629a15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1ac1629a15b_0_31: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27d2d92ed4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27d2d92ed4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127d2d92ed4_0_112: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They might not understand your words, but they will get a sense of your attitude. Keep your voice calm and your manner kind. Be aware of non verbal cues you are giving.</a:t>
            </a:r>
            <a:endParaRPr/>
          </a:p>
        </p:txBody>
      </p:sp>
      <p:sp>
        <p:nvSpPr>
          <p:cNvPr id="395" name="Google Shape;395;p20: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1: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2: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7d2d92ed4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27d2d92ed4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127d2d92ed4_0_96: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3: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7d2d92ed4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27d2d92ed4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127d2d92ed4_0_141: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d501b8f64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d501b8f64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1d501b8f640_0_15: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27d2d92ed4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127d2d92ed4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about ageism and ableism</a:t>
            </a:r>
            <a:endParaRPr/>
          </a:p>
        </p:txBody>
      </p:sp>
      <p:sp>
        <p:nvSpPr>
          <p:cNvPr id="457" name="Google Shape;457;g127d2d92ed4_0_119: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d47316104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d473161040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1d473161040_0_107:notes"/>
          <p:cNvSpPr txBox="1">
            <a:spLocks noGrp="1"/>
          </p:cNvSpPr>
          <p:nvPr>
            <p:ph type="sldNum" idx="12"/>
          </p:nvPr>
        </p:nvSpPr>
        <p:spPr>
          <a:xfrm>
            <a:off x="3884614"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27d2d92ed4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127d2d92ed4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127d2d92ed4_0_73: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d473161040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d473161040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1d473161040_0_117:notes"/>
          <p:cNvSpPr txBox="1">
            <a:spLocks noGrp="1"/>
          </p:cNvSpPr>
          <p:nvPr>
            <p:ph type="sldNum" idx="12"/>
          </p:nvPr>
        </p:nvSpPr>
        <p:spPr>
          <a:xfrm>
            <a:off x="3884614"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7d2d92ed4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127d2d92ed4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127d2d92ed4_0_126: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d473161040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d473161040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g1d473161040_0_127:notes"/>
          <p:cNvSpPr txBox="1">
            <a:spLocks noGrp="1"/>
          </p:cNvSpPr>
          <p:nvPr>
            <p:ph type="sldNum" idx="12"/>
          </p:nvPr>
        </p:nvSpPr>
        <p:spPr>
          <a:xfrm>
            <a:off x="3884614"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d473161040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1d473161040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1d473161040_0_140: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d47316104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d473161040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a:p>
          <a:p>
            <a:pPr marL="171450" lvl="0" indent="-184150" algn="l" rtl="0">
              <a:spcBef>
                <a:spcPts val="0"/>
              </a:spcBef>
              <a:spcAft>
                <a:spcPts val="0"/>
              </a:spcAft>
              <a:buSzPts val="1400"/>
              <a:buChar char="•"/>
            </a:pPr>
            <a:endParaRPr/>
          </a:p>
        </p:txBody>
      </p:sp>
      <p:sp>
        <p:nvSpPr>
          <p:cNvPr id="217" name="Google Shape;217;g1d473161040_0_76: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d473161040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1d473161040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1d473161040_0_133: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27d2d92ed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127d2d92ed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127d2d92ed4_0_28: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d501b8f64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1d501b8f64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Individuals with dementia CAN relearn old skills and learn new skills</a:t>
            </a:r>
            <a:endParaRPr/>
          </a:p>
          <a:p>
            <a:pPr marL="0" lvl="0" indent="0" algn="l" rtl="0">
              <a:spcBef>
                <a:spcPts val="0"/>
              </a:spcBef>
              <a:spcAft>
                <a:spcPts val="0"/>
              </a:spcAft>
              <a:buNone/>
            </a:pPr>
            <a:endParaRPr/>
          </a:p>
          <a:p>
            <a:pPr marL="0" lvl="0" indent="0" algn="l" rtl="0">
              <a:spcBef>
                <a:spcPts val="0"/>
              </a:spcBef>
              <a:spcAft>
                <a:spcPts val="0"/>
              </a:spcAft>
              <a:buNone/>
            </a:pPr>
            <a:r>
              <a:rPr lang="en-US"/>
              <a:t>Pick your battles: Do they really need to know this?</a:t>
            </a:r>
            <a:endParaRPr/>
          </a:p>
          <a:p>
            <a:pPr marL="0" lvl="0" indent="0" algn="l" rtl="0">
              <a:spcBef>
                <a:spcPts val="0"/>
              </a:spcBef>
              <a:spcAft>
                <a:spcPts val="0"/>
              </a:spcAft>
              <a:buClr>
                <a:srgbClr val="000000"/>
              </a:buClr>
              <a:buFont typeface="Arial"/>
              <a:buNone/>
            </a:pPr>
            <a:endParaRPr/>
          </a:p>
        </p:txBody>
      </p:sp>
      <p:sp>
        <p:nvSpPr>
          <p:cNvPr id="529" name="Google Shape;529;g1d501b8f640_0_22: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27d2d92ed4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127d2d92ed4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127d2d92ed4_0_41: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4: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d473161040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d473161040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d473161040_0_85:notes"/>
          <p:cNvSpPr txBox="1">
            <a:spLocks noGrp="1"/>
          </p:cNvSpPr>
          <p:nvPr>
            <p:ph type="sldNum" idx="12"/>
          </p:nvPr>
        </p:nvSpPr>
        <p:spPr>
          <a:xfrm>
            <a:off x="3884614"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7d2d92ed4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27d2d92ed4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27d2d92ed4_0_104:notes"/>
          <p:cNvSpPr txBox="1">
            <a:spLocks noGrp="1"/>
          </p:cNvSpPr>
          <p:nvPr>
            <p:ph type="sldNum" idx="12"/>
          </p:nvPr>
        </p:nvSpPr>
        <p:spPr>
          <a:xfrm>
            <a:off x="3884614"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b="1"/>
              <a:t>We think of it as a memory problem, but it is really a total brain problem.</a:t>
            </a:r>
            <a:endParaRPr/>
          </a:p>
        </p:txBody>
      </p:sp>
      <p:sp>
        <p:nvSpPr>
          <p:cNvPr id="250" name="Google Shape;250;p6: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There are more than 100 conditions that can lead to dementia</a:t>
            </a:r>
            <a:endParaRPr/>
          </a:p>
          <a:p>
            <a:pPr marL="171450" lvl="0" indent="-171450" algn="l" rtl="0">
              <a:spcBef>
                <a:spcPts val="0"/>
              </a:spcBef>
              <a:spcAft>
                <a:spcPts val="0"/>
              </a:spcAft>
              <a:buClr>
                <a:schemeClr val="dk1"/>
              </a:buClr>
              <a:buSzPts val="1200"/>
              <a:buFont typeface="Arial"/>
              <a:buChar char="•"/>
            </a:pPr>
            <a:r>
              <a:rPr lang="en-US"/>
              <a:t>The important thing to remember is that it is not the person’s fault.</a:t>
            </a:r>
            <a:endParaRPr/>
          </a:p>
          <a:p>
            <a:pPr marL="171450" lvl="0" indent="-171450" algn="l" rtl="0">
              <a:spcBef>
                <a:spcPts val="0"/>
              </a:spcBef>
              <a:spcAft>
                <a:spcPts val="0"/>
              </a:spcAft>
              <a:buClr>
                <a:schemeClr val="dk1"/>
              </a:buClr>
              <a:buSzPts val="1200"/>
              <a:buFont typeface="Arial"/>
              <a:buChar char="•"/>
            </a:pPr>
            <a:r>
              <a:rPr lang="en-US"/>
              <a:t>The fact that there are some reversible causes mean that people should go to the doctor if they have any signs of dementia.</a:t>
            </a:r>
            <a:endParaRPr/>
          </a:p>
          <a:p>
            <a:pPr marL="171450" lvl="0" indent="-184150" algn="l" rtl="0">
              <a:spcBef>
                <a:spcPts val="0"/>
              </a:spcBef>
              <a:spcAft>
                <a:spcPts val="0"/>
              </a:spcAft>
              <a:buSzPts val="1400"/>
              <a:buChar char="•"/>
            </a:pPr>
            <a:r>
              <a:rPr lang="en-US"/>
              <a:t>Poor vision, poor hearing, medication interactions can make someone think they have dementia – or can make them act like they do</a:t>
            </a:r>
            <a:endParaRPr/>
          </a:p>
          <a:p>
            <a:pPr marL="171450" lvl="0" indent="-171450" algn="l" rtl="0">
              <a:spcBef>
                <a:spcPts val="0"/>
              </a:spcBef>
              <a:spcAft>
                <a:spcPts val="0"/>
              </a:spcAft>
              <a:buClr>
                <a:schemeClr val="dk1"/>
              </a:buClr>
              <a:buSzPts val="1200"/>
              <a:buFont typeface="Arial"/>
              <a:buChar char="•"/>
            </a:pPr>
            <a:r>
              <a:rPr lang="en-US"/>
              <a:t>For the irreversible causes….</a:t>
            </a:r>
            <a:endParaRPr/>
          </a:p>
          <a:p>
            <a:pPr marL="171450" lvl="0" indent="-171450" algn="l" rtl="0">
              <a:spcBef>
                <a:spcPts val="0"/>
              </a:spcBef>
              <a:spcAft>
                <a:spcPts val="0"/>
              </a:spcAft>
              <a:buClr>
                <a:schemeClr val="dk1"/>
              </a:buClr>
              <a:buSzPts val="1200"/>
              <a:buFont typeface="Arial"/>
              <a:buChar char="•"/>
            </a:pPr>
            <a:r>
              <a:rPr lang="en-US"/>
              <a:t>This didn’t happen because they didn’t take care of themselves or eat right or exercise, no more than cancer is a person’s fault. Or Celiac Disease. Or allergies</a:t>
            </a:r>
            <a:endParaRPr/>
          </a:p>
          <a:p>
            <a:pPr marL="171450" lvl="0" indent="-171450" algn="l" rtl="0">
              <a:spcBef>
                <a:spcPts val="0"/>
              </a:spcBef>
              <a:spcAft>
                <a:spcPts val="0"/>
              </a:spcAft>
              <a:buClr>
                <a:schemeClr val="dk1"/>
              </a:buClr>
              <a:buSzPts val="1200"/>
              <a:buFont typeface="Arial"/>
              <a:buChar char="•"/>
            </a:pPr>
            <a:r>
              <a:rPr lang="en-US"/>
              <a:t>Although we have ideas about ways to decrease your risk, we don’t not know to prevent it, and we don’t know how to cure it. And some of the cause is genetic.</a:t>
            </a:r>
            <a:endParaRPr/>
          </a:p>
        </p:txBody>
      </p:sp>
      <p:sp>
        <p:nvSpPr>
          <p:cNvPr id="260" name="Google Shape;260;p7: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7"/>
        <p:cNvGrpSpPr/>
        <p:nvPr/>
      </p:nvGrpSpPr>
      <p:grpSpPr>
        <a:xfrm>
          <a:off x="0" y="0"/>
          <a:ext cx="0" cy="0"/>
          <a:chOff x="0" y="0"/>
          <a:chExt cx="0" cy="0"/>
        </a:xfrm>
      </p:grpSpPr>
      <p:sp>
        <p:nvSpPr>
          <p:cNvPr id="18" name="Google Shape;18;p2"/>
          <p:cNvSpPr/>
          <p:nvPr/>
        </p:nvSpPr>
        <p:spPr>
          <a:xfrm>
            <a:off x="7972121"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394450" y="0"/>
            <a:ext cx="153926"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
          <p:cNvSpPr>
            <a:spLocks noGrp="1"/>
          </p:cNvSpPr>
          <p:nvPr>
            <p:ph type="pic" idx="2"/>
          </p:nvPr>
        </p:nvSpPr>
        <p:spPr>
          <a:xfrm>
            <a:off x="0" y="0"/>
            <a:ext cx="6311900" cy="68580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4" name="Google Shape;24;p2"/>
          <p:cNvSpPr txBox="1">
            <a:spLocks noGrp="1"/>
          </p:cNvSpPr>
          <p:nvPr>
            <p:ph type="ctrTitle"/>
          </p:nvPr>
        </p:nvSpPr>
        <p:spPr>
          <a:xfrm>
            <a:off x="6629400" y="758952"/>
            <a:ext cx="4526280" cy="32275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6000"/>
              <a:buFont typeface="Calibri"/>
              <a:buNone/>
              <a:defRPr sz="60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6632171" y="4508500"/>
            <a:ext cx="4526280" cy="1279652"/>
          </a:xfrm>
          <a:prstGeom prst="rect">
            <a:avLst/>
          </a:prstGeom>
          <a:noFill/>
          <a:ln>
            <a:noFill/>
          </a:ln>
        </p:spPr>
        <p:txBody>
          <a:bodyPr spcFirstLastPara="1" wrap="square" lIns="91425" tIns="45700" rIns="91425" bIns="45700" anchor="t" anchorCtr="0">
            <a:noAutofit/>
          </a:bodyPr>
          <a:lstStyle>
            <a:lvl1pPr lvl="0" algn="l">
              <a:lnSpc>
                <a:spcPct val="100000"/>
              </a:lnSpc>
              <a:spcBef>
                <a:spcPts val="1200"/>
              </a:spcBef>
              <a:spcAft>
                <a:spcPts val="0"/>
              </a:spcAft>
              <a:buSzPts val="2400"/>
              <a:buNone/>
              <a:defRPr sz="2400" cap="none">
                <a:solidFill>
                  <a:srgbClr val="3F3F3F"/>
                </a:solidFill>
                <a:latin typeface="Calibri"/>
                <a:ea typeface="Calibri"/>
                <a:cs typeface="Calibri"/>
                <a:sym typeface="Calibri"/>
              </a:defRPr>
            </a:lvl1pPr>
            <a:lvl2pPr lvl="1" algn="ctr">
              <a:lnSpc>
                <a:spcPct val="100000"/>
              </a:lnSpc>
              <a:spcBef>
                <a:spcPts val="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6" name="Google Shape;26;p2"/>
          <p:cNvSpPr/>
          <p:nvPr/>
        </p:nvSpPr>
        <p:spPr>
          <a:xfrm>
            <a:off x="6311900" y="0"/>
            <a:ext cx="15392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400"/>
              <a:buNone/>
              <a:defRPr sz="2400" b="1" cap="none">
                <a:solidFill>
                  <a:schemeClr val="accent1"/>
                </a:solidFill>
              </a:defRPr>
            </a:lvl1pPr>
            <a:lvl2pPr marL="914400" lvl="1" indent="-228600" algn="l">
              <a:lnSpc>
                <a:spcPct val="100000"/>
              </a:lnSpc>
              <a:spcBef>
                <a:spcPts val="2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2" name="Google Shape;92;p11"/>
          <p:cNvSpPr txBox="1">
            <a:spLocks noGrp="1"/>
          </p:cNvSpPr>
          <p:nvPr>
            <p:ph type="body" idx="2"/>
          </p:nvPr>
        </p:nvSpPr>
        <p:spPr>
          <a:xfrm>
            <a:off x="1186731" y="2958274"/>
            <a:ext cx="4639736" cy="291082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3" name="Google Shape;93;p11"/>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400"/>
              <a:buNone/>
              <a:defRPr sz="2400" b="1" cap="none">
                <a:solidFill>
                  <a:schemeClr val="accent1"/>
                </a:solidFill>
              </a:defRPr>
            </a:lvl1pPr>
            <a:lvl2pPr marL="914400" lvl="1" indent="-228600" algn="l">
              <a:lnSpc>
                <a:spcPct val="100000"/>
              </a:lnSpc>
              <a:spcBef>
                <a:spcPts val="2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4" name="Google Shape;94;p11"/>
          <p:cNvSpPr txBox="1">
            <a:spLocks noGrp="1"/>
          </p:cNvSpPr>
          <p:nvPr>
            <p:ph type="body" idx="4"/>
          </p:nvPr>
        </p:nvSpPr>
        <p:spPr>
          <a:xfrm>
            <a:off x="6605395" y="2958273"/>
            <a:ext cx="4639736" cy="291082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11"/>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3"/>
        <p:cNvGrpSpPr/>
        <p:nvPr/>
      </p:nvGrpSpPr>
      <p:grpSpPr>
        <a:xfrm>
          <a:off x="0" y="0"/>
          <a:ext cx="0" cy="0"/>
          <a:chOff x="0" y="0"/>
          <a:chExt cx="0" cy="0"/>
        </a:xfrm>
      </p:grpSpPr>
      <p:sp>
        <p:nvSpPr>
          <p:cNvPr id="104" name="Google Shape;104;p13"/>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3"/>
          <p:cNvSpPr/>
          <p:nvPr/>
        </p:nvSpPr>
        <p:spPr>
          <a:xfrm>
            <a:off x="16" y="0"/>
            <a:ext cx="4654296" cy="58642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txBox="1">
            <a:spLocks noGrp="1"/>
          </p:cNvSpPr>
          <p:nvPr>
            <p:ph type="title"/>
          </p:nvPr>
        </p:nvSpPr>
        <p:spPr>
          <a:xfrm>
            <a:off x="1092200" y="786383"/>
            <a:ext cx="3068833" cy="2093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5458984" y="812800"/>
            <a:ext cx="5713841" cy="4868609"/>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8" name="Google Shape;108;p13"/>
          <p:cNvSpPr txBox="1">
            <a:spLocks noGrp="1"/>
          </p:cNvSpPr>
          <p:nvPr>
            <p:ph type="body" idx="2"/>
          </p:nvPr>
        </p:nvSpPr>
        <p:spPr>
          <a:xfrm>
            <a:off x="1092200" y="3043050"/>
            <a:ext cx="3068832" cy="26383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9" name="Google Shape;109;p13"/>
          <p:cNvSpPr/>
          <p:nvPr/>
        </p:nvSpPr>
        <p:spPr>
          <a:xfrm>
            <a:off x="0" y="1397000"/>
            <a:ext cx="1036320" cy="13294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3"/>
          <p:cNvSpPr/>
          <p:nvPr/>
        </p:nvSpPr>
        <p:spPr>
          <a:xfrm>
            <a:off x="5458983" y="624142"/>
            <a:ext cx="571384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3"/>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3"/>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4" name="Google Shape;114;p13"/>
          <p:cNvCxnSpPr/>
          <p:nvPr/>
        </p:nvCxnSpPr>
        <p:spPr>
          <a:xfrm rot="10800000">
            <a:off x="1092200" y="6446838"/>
            <a:ext cx="1643438" cy="0"/>
          </a:xfrm>
          <a:prstGeom prst="straightConnector1">
            <a:avLst/>
          </a:prstGeom>
          <a:noFill/>
          <a:ln w="28575" cap="flat" cmpd="sng">
            <a:solidFill>
              <a:schemeClr val="dk2"/>
            </a:solidFill>
            <a:prstDash val="solid"/>
            <a:round/>
            <a:headEnd type="none" w="sm" len="sm"/>
            <a:tailEnd type="none" w="sm" len="sm"/>
          </a:ln>
        </p:spPr>
      </p:cxnSp>
      <p:cxnSp>
        <p:nvCxnSpPr>
          <p:cNvPr id="115" name="Google Shape;115;p13"/>
          <p:cNvCxnSpPr/>
          <p:nvPr/>
        </p:nvCxnSpPr>
        <p:spPr>
          <a:xfrm rot="10800000">
            <a:off x="8420100" y="6429376"/>
            <a:ext cx="1000462" cy="0"/>
          </a:xfrm>
          <a:prstGeom prst="straightConnector1">
            <a:avLst/>
          </a:prstGeom>
          <a:noFill/>
          <a:ln w="28575" cap="flat" cmpd="sng">
            <a:solidFill>
              <a:schemeClr val="lt2"/>
            </a:solidFill>
            <a:prstDash val="solid"/>
            <a:round/>
            <a:headEnd type="none" w="sm" len="sm"/>
            <a:tailEnd type="none" w="sm" len="sm"/>
          </a:ln>
        </p:spPr>
      </p:cxnSp>
      <p:cxnSp>
        <p:nvCxnSpPr>
          <p:cNvPr id="116" name="Google Shape;116;p13"/>
          <p:cNvCxnSpPr/>
          <p:nvPr/>
        </p:nvCxnSpPr>
        <p:spPr>
          <a:xfrm rot="10800000">
            <a:off x="10765675" y="6446838"/>
            <a:ext cx="407258" cy="6350"/>
          </a:xfrm>
          <a:prstGeom prst="straightConnector1">
            <a:avLst/>
          </a:prstGeom>
          <a:noFill/>
          <a:ln w="28575" cap="flat" cmpd="sng">
            <a:solidFill>
              <a:schemeClr val="lt2"/>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1216548" y="2108201"/>
            <a:ext cx="10058400" cy="376089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0" name="Google Shape;120;p14"/>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4"/>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4"/>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123"/>
        <p:cNvGrpSpPr/>
        <p:nvPr/>
      </p:nvGrpSpPr>
      <p:grpSpPr>
        <a:xfrm>
          <a:off x="0" y="0"/>
          <a:ext cx="0" cy="0"/>
          <a:chOff x="0" y="0"/>
          <a:chExt cx="0" cy="0"/>
        </a:xfrm>
      </p:grpSpPr>
      <p:sp>
        <p:nvSpPr>
          <p:cNvPr id="124" name="Google Shape;124;p15"/>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5"/>
          <p:cNvSpPr/>
          <p:nvPr/>
        </p:nvSpPr>
        <p:spPr>
          <a:xfrm>
            <a:off x="16" y="0"/>
            <a:ext cx="4654296" cy="58642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txBox="1">
            <a:spLocks noGrp="1"/>
          </p:cNvSpPr>
          <p:nvPr>
            <p:ph type="body" idx="1"/>
          </p:nvPr>
        </p:nvSpPr>
        <p:spPr>
          <a:xfrm>
            <a:off x="5458984" y="497808"/>
            <a:ext cx="5713841" cy="4868609"/>
          </a:xfrm>
          <a:prstGeom prst="rect">
            <a:avLst/>
          </a:prstGeom>
          <a:noFill/>
          <a:ln>
            <a:noFill/>
          </a:ln>
        </p:spPr>
        <p:txBody>
          <a:bodyPr spcFirstLastPara="1" wrap="square" lIns="0" tIns="45700" rIns="0" bIns="45700" anchor="ctr"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7" name="Google Shape;127;p15"/>
          <p:cNvSpPr/>
          <p:nvPr/>
        </p:nvSpPr>
        <p:spPr>
          <a:xfrm>
            <a:off x="0" y="2003424"/>
            <a:ext cx="1036320" cy="185737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5"/>
          <p:cNvSpPr/>
          <p:nvPr/>
        </p:nvSpPr>
        <p:spPr>
          <a:xfrm>
            <a:off x="5458983" y="377398"/>
            <a:ext cx="571384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5"/>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15"/>
          <p:cNvSpPr/>
          <p:nvPr/>
        </p:nvSpPr>
        <p:spPr>
          <a:xfrm>
            <a:off x="1078230" y="2003423"/>
            <a:ext cx="3576082" cy="1857378"/>
          </a:xfrm>
          <a:prstGeom prst="rect">
            <a:avLst/>
          </a:prstGeom>
          <a:solidFill>
            <a:srgbClr val="2730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5"/>
          <p:cNvSpPr txBox="1">
            <a:spLocks noGrp="1"/>
          </p:cNvSpPr>
          <p:nvPr>
            <p:ph type="title"/>
          </p:nvPr>
        </p:nvSpPr>
        <p:spPr>
          <a:xfrm>
            <a:off x="1092200" y="1885125"/>
            <a:ext cx="3314700" cy="20939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4400"/>
              <a:buFont typeface="Calibri"/>
              <a:buNone/>
              <a:defRPr sz="4400" b="1">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5"/>
          <p:cNvSpPr/>
          <p:nvPr/>
        </p:nvSpPr>
        <p:spPr>
          <a:xfrm>
            <a:off x="1092200" y="993775"/>
            <a:ext cx="1036320" cy="936626"/>
          </a:xfrm>
          <a:prstGeom prst="rect">
            <a:avLst/>
          </a:prstGeom>
          <a:solidFill>
            <a:srgbClr val="CFD3E6">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Content with Caption">
  <p:cSld name="2_Content with Caption">
    <p:spTree>
      <p:nvGrpSpPr>
        <p:cNvPr id="1" name="Shape 135"/>
        <p:cNvGrpSpPr/>
        <p:nvPr/>
      </p:nvGrpSpPr>
      <p:grpSpPr>
        <a:xfrm>
          <a:off x="0" y="0"/>
          <a:ext cx="0" cy="0"/>
          <a:chOff x="0" y="0"/>
          <a:chExt cx="0" cy="0"/>
        </a:xfrm>
      </p:grpSpPr>
      <p:sp>
        <p:nvSpPr>
          <p:cNvPr id="136" name="Google Shape;136;p16"/>
          <p:cNvSpPr>
            <a:spLocks noGrp="1"/>
          </p:cNvSpPr>
          <p:nvPr>
            <p:ph type="pic" idx="2"/>
          </p:nvPr>
        </p:nvSpPr>
        <p:spPr>
          <a:xfrm>
            <a:off x="0" y="0"/>
            <a:ext cx="4654296" cy="5864225"/>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chemeClr val="lt1"/>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37" name="Google Shape;137;p16"/>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6"/>
          <p:cNvSpPr txBox="1">
            <a:spLocks noGrp="1"/>
          </p:cNvSpPr>
          <p:nvPr>
            <p:ph type="body" idx="1"/>
          </p:nvPr>
        </p:nvSpPr>
        <p:spPr>
          <a:xfrm>
            <a:off x="5458984" y="497808"/>
            <a:ext cx="5713841" cy="4868609"/>
          </a:xfrm>
          <a:prstGeom prst="rect">
            <a:avLst/>
          </a:prstGeom>
          <a:noFill/>
          <a:ln>
            <a:noFill/>
          </a:ln>
        </p:spPr>
        <p:txBody>
          <a:bodyPr spcFirstLastPara="1" wrap="square" lIns="0" tIns="45700" rIns="0" bIns="45700" anchor="ctr"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9" name="Google Shape;139;p16"/>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6"/>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6"/>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16"/>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7_Content with Caption">
  <p:cSld name="7_Content with Caption">
    <p:spTree>
      <p:nvGrpSpPr>
        <p:cNvPr id="1" name="Shape 143"/>
        <p:cNvGrpSpPr/>
        <p:nvPr/>
      </p:nvGrpSpPr>
      <p:grpSpPr>
        <a:xfrm>
          <a:off x="0" y="0"/>
          <a:ext cx="0" cy="0"/>
          <a:chOff x="0" y="0"/>
          <a:chExt cx="0" cy="0"/>
        </a:xfrm>
      </p:grpSpPr>
      <p:sp>
        <p:nvSpPr>
          <p:cNvPr id="144" name="Google Shape;144;p17"/>
          <p:cNvSpPr>
            <a:spLocks noGrp="1"/>
          </p:cNvSpPr>
          <p:nvPr>
            <p:ph type="pic" idx="2"/>
          </p:nvPr>
        </p:nvSpPr>
        <p:spPr>
          <a:xfrm>
            <a:off x="0" y="0"/>
            <a:ext cx="12192000" cy="354148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5" name="Google Shape;145;p17"/>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7"/>
          <p:cNvSpPr txBox="1">
            <a:spLocks noGrp="1"/>
          </p:cNvSpPr>
          <p:nvPr>
            <p:ph type="title"/>
          </p:nvPr>
        </p:nvSpPr>
        <p:spPr>
          <a:xfrm>
            <a:off x="3068577" y="880375"/>
            <a:ext cx="6054846" cy="63433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F3F3F"/>
              </a:buClr>
              <a:buSzPts val="3600"/>
              <a:buFont typeface="Calibri"/>
              <a:buNone/>
              <a:defRPr sz="3600" b="1" i="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7"/>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7"/>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7"/>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17"/>
          <p:cNvSpPr/>
          <p:nvPr/>
        </p:nvSpPr>
        <p:spPr>
          <a:xfrm>
            <a:off x="5577840" y="0"/>
            <a:ext cx="103632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_Content with Caption">
  <p:cSld name="3_Content with Caption">
    <p:spTree>
      <p:nvGrpSpPr>
        <p:cNvPr id="1" name="Shape 151"/>
        <p:cNvGrpSpPr/>
        <p:nvPr/>
      </p:nvGrpSpPr>
      <p:grpSpPr>
        <a:xfrm>
          <a:off x="0" y="0"/>
          <a:ext cx="0" cy="0"/>
          <a:chOff x="0" y="0"/>
          <a:chExt cx="0" cy="0"/>
        </a:xfrm>
      </p:grpSpPr>
      <p:sp>
        <p:nvSpPr>
          <p:cNvPr id="152" name="Google Shape;152;p18"/>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8"/>
          <p:cNvSpPr/>
          <p:nvPr/>
        </p:nvSpPr>
        <p:spPr>
          <a:xfrm>
            <a:off x="4654312" y="507333"/>
            <a:ext cx="7537688" cy="48495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8"/>
          <p:cNvSpPr/>
          <p:nvPr/>
        </p:nvSpPr>
        <p:spPr>
          <a:xfrm>
            <a:off x="16" y="0"/>
            <a:ext cx="4654296" cy="58642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18"/>
          <p:cNvSpPr txBox="1">
            <a:spLocks noGrp="1"/>
          </p:cNvSpPr>
          <p:nvPr>
            <p:ph type="body" idx="1"/>
          </p:nvPr>
        </p:nvSpPr>
        <p:spPr>
          <a:xfrm>
            <a:off x="6473373" y="943430"/>
            <a:ext cx="4699452" cy="3977366"/>
          </a:xfrm>
          <a:prstGeom prst="rect">
            <a:avLst/>
          </a:prstGeom>
          <a:noFill/>
          <a:ln>
            <a:noFill/>
          </a:ln>
        </p:spPr>
        <p:txBody>
          <a:bodyPr spcFirstLastPara="1" wrap="square" lIns="0" tIns="45700" rIns="0" bIns="45700" anchor="ctr" anchorCtr="0">
            <a:noAutofit/>
          </a:bodyPr>
          <a:lstStyle>
            <a:lvl1pPr marL="457200" lvl="0" indent="-381000" algn="l">
              <a:lnSpc>
                <a:spcPct val="100000"/>
              </a:lnSpc>
              <a:spcBef>
                <a:spcPts val="1200"/>
              </a:spcBef>
              <a:spcAft>
                <a:spcPts val="0"/>
              </a:spcAft>
              <a:buSzPts val="2400"/>
              <a:buChar char="▪"/>
              <a:defRPr sz="2400"/>
            </a:lvl1pPr>
            <a:lvl2pPr marL="914400" lvl="1" indent="-355600" algn="l">
              <a:lnSpc>
                <a:spcPct val="100000"/>
              </a:lnSpc>
              <a:spcBef>
                <a:spcPts val="200"/>
              </a:spcBef>
              <a:spcAft>
                <a:spcPts val="0"/>
              </a:spcAft>
              <a:buSzPts val="2000"/>
              <a:buChar char="▪"/>
              <a:defRPr sz="2000"/>
            </a:lvl2pPr>
            <a:lvl3pPr marL="1371600" lvl="2" indent="-330200" algn="l">
              <a:lnSpc>
                <a:spcPct val="100000"/>
              </a:lnSpc>
              <a:spcBef>
                <a:spcPts val="400"/>
              </a:spcBef>
              <a:spcAft>
                <a:spcPts val="0"/>
              </a:spcAft>
              <a:buSzPts val="1600"/>
              <a:buChar char="▪"/>
              <a:defRPr sz="1600"/>
            </a:lvl3pPr>
            <a:lvl4pPr marL="1828800" lvl="3" indent="-330200" algn="l">
              <a:lnSpc>
                <a:spcPct val="100000"/>
              </a:lnSpc>
              <a:spcBef>
                <a:spcPts val="40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7" name="Google Shape;157;p18"/>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8"/>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8"/>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18"/>
          <p:cNvSpPr/>
          <p:nvPr/>
        </p:nvSpPr>
        <p:spPr>
          <a:xfrm>
            <a:off x="4370251" y="2322780"/>
            <a:ext cx="1348378" cy="1218664"/>
          </a:xfrm>
          <a:prstGeom prst="rect">
            <a:avLst/>
          </a:prstGeom>
          <a:solidFill>
            <a:srgbClr val="BECA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1"/>
        <p:cNvGrpSpPr/>
        <p:nvPr/>
      </p:nvGrpSpPr>
      <p:grpSpPr>
        <a:xfrm>
          <a:off x="0" y="0"/>
          <a:ext cx="0" cy="0"/>
          <a:chOff x="0" y="0"/>
          <a:chExt cx="0" cy="0"/>
        </a:xfrm>
      </p:grpSpPr>
      <p:sp>
        <p:nvSpPr>
          <p:cNvPr id="162" name="Google Shape;162;p19"/>
          <p:cNvSpPr/>
          <p:nvPr/>
        </p:nvSpPr>
        <p:spPr>
          <a:xfrm>
            <a:off x="0" y="4578350"/>
            <a:ext cx="12188825" cy="227965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a:spLocks noGrp="1"/>
          </p:cNvSpPr>
          <p:nvPr>
            <p:ph type="pic" idx="2"/>
          </p:nvPr>
        </p:nvSpPr>
        <p:spPr>
          <a:xfrm>
            <a:off x="15" y="0"/>
            <a:ext cx="12191985" cy="4578350"/>
          </a:xfrm>
          <a:prstGeom prst="rect">
            <a:avLst/>
          </a:prstGeom>
          <a:solidFill>
            <a:schemeClr val="lt1"/>
          </a:solidFill>
          <a:ln>
            <a:noFill/>
          </a:ln>
        </p:spPr>
        <p:txBody>
          <a:bodyPr spcFirstLastPara="1" wrap="square" lIns="457200" tIns="4572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None/>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2800"/>
              <a:buFont typeface="Noto Sans Symbols"/>
              <a:buNone/>
              <a:defRPr sz="2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2400"/>
              <a:buFont typeface="Noto Sans Symbols"/>
              <a:buNone/>
              <a:defRPr sz="2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2000"/>
              <a:buFont typeface="Noto Sans Symbols"/>
              <a:buNone/>
              <a:defRPr sz="20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2000"/>
              <a:buFont typeface="Noto Sans Symbols"/>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64" name="Google Shape;164;p19"/>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ctr">
              <a:lnSpc>
                <a:spcPct val="90000"/>
              </a:lnSpc>
              <a:spcBef>
                <a:spcPts val="0"/>
              </a:spcBef>
              <a:spcAft>
                <a:spcPts val="0"/>
              </a:spcAft>
              <a:buClr>
                <a:srgbClr val="FFFFFF"/>
              </a:buClr>
              <a:buSzPts val="4400"/>
              <a:buFont typeface="Calibri"/>
              <a:buNone/>
              <a:defRPr sz="44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9"/>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66" name="Google Shape;166;p19"/>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9"/>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Calibri"/>
                <a:ea typeface="Calibri"/>
                <a:cs typeface="Calibri"/>
                <a:sym typeface="Calibri"/>
              </a:defRPr>
            </a:lvl1pPr>
            <a:lvl2pPr marL="0" lvl="1" indent="0" algn="r">
              <a:spcBef>
                <a:spcPts val="0"/>
              </a:spcBef>
              <a:buNone/>
              <a:defRPr sz="1050">
                <a:solidFill>
                  <a:schemeClr val="lt1"/>
                </a:solidFill>
                <a:latin typeface="Calibri"/>
                <a:ea typeface="Calibri"/>
                <a:cs typeface="Calibri"/>
                <a:sym typeface="Calibri"/>
              </a:defRPr>
            </a:lvl2pPr>
            <a:lvl3pPr marL="0" lvl="2" indent="0" algn="r">
              <a:spcBef>
                <a:spcPts val="0"/>
              </a:spcBef>
              <a:buNone/>
              <a:defRPr sz="1050">
                <a:solidFill>
                  <a:schemeClr val="lt1"/>
                </a:solidFill>
                <a:latin typeface="Calibri"/>
                <a:ea typeface="Calibri"/>
                <a:cs typeface="Calibri"/>
                <a:sym typeface="Calibri"/>
              </a:defRPr>
            </a:lvl3pPr>
            <a:lvl4pPr marL="0" lvl="3" indent="0" algn="r">
              <a:spcBef>
                <a:spcPts val="0"/>
              </a:spcBef>
              <a:buNone/>
              <a:defRPr sz="1050">
                <a:solidFill>
                  <a:schemeClr val="lt1"/>
                </a:solidFill>
                <a:latin typeface="Calibri"/>
                <a:ea typeface="Calibri"/>
                <a:cs typeface="Calibri"/>
                <a:sym typeface="Calibri"/>
              </a:defRPr>
            </a:lvl4pPr>
            <a:lvl5pPr marL="0" lvl="4" indent="0" algn="r">
              <a:spcBef>
                <a:spcPts val="0"/>
              </a:spcBef>
              <a:buNone/>
              <a:defRPr sz="1050">
                <a:solidFill>
                  <a:schemeClr val="lt1"/>
                </a:solidFill>
                <a:latin typeface="Calibri"/>
                <a:ea typeface="Calibri"/>
                <a:cs typeface="Calibri"/>
                <a:sym typeface="Calibri"/>
              </a:defRPr>
            </a:lvl5pPr>
            <a:lvl6pPr marL="0" lvl="5" indent="0" algn="r">
              <a:spcBef>
                <a:spcPts val="0"/>
              </a:spcBef>
              <a:buNone/>
              <a:defRPr sz="1050">
                <a:solidFill>
                  <a:schemeClr val="lt1"/>
                </a:solidFill>
                <a:latin typeface="Calibri"/>
                <a:ea typeface="Calibri"/>
                <a:cs typeface="Calibri"/>
                <a:sym typeface="Calibri"/>
              </a:defRPr>
            </a:lvl6pPr>
            <a:lvl7pPr marL="0" lvl="6" indent="0" algn="r">
              <a:spcBef>
                <a:spcPts val="0"/>
              </a:spcBef>
              <a:buNone/>
              <a:defRPr sz="1050">
                <a:solidFill>
                  <a:schemeClr val="lt1"/>
                </a:solidFill>
                <a:latin typeface="Calibri"/>
                <a:ea typeface="Calibri"/>
                <a:cs typeface="Calibri"/>
                <a:sym typeface="Calibri"/>
              </a:defRPr>
            </a:lvl7pPr>
            <a:lvl8pPr marL="0" lvl="7" indent="0" algn="r">
              <a:spcBef>
                <a:spcPts val="0"/>
              </a:spcBef>
              <a:buNone/>
              <a:defRPr sz="1050">
                <a:solidFill>
                  <a:schemeClr val="lt1"/>
                </a:solidFill>
                <a:latin typeface="Calibri"/>
                <a:ea typeface="Calibri"/>
                <a:cs typeface="Calibri"/>
                <a:sym typeface="Calibri"/>
              </a:defRPr>
            </a:lvl8pPr>
            <a:lvl9pPr marL="0" lvl="8" indent="0" algn="r">
              <a:spcBef>
                <a:spcPts val="0"/>
              </a:spcBef>
              <a:buNone/>
              <a:defRPr sz="105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19"/>
          <p:cNvSpPr/>
          <p:nvPr/>
        </p:nvSpPr>
        <p:spPr>
          <a:xfrm>
            <a:off x="3536950" y="4535901"/>
            <a:ext cx="5118100" cy="1256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0"/>
          <p:cNvSpPr txBox="1">
            <a:spLocks noGrp="1"/>
          </p:cNvSpPr>
          <p:nvPr>
            <p:ph type="body" idx="1"/>
          </p:nvPr>
        </p:nvSpPr>
        <p:spPr>
          <a:xfrm rot="5400000">
            <a:off x="4365302" y="-1040553"/>
            <a:ext cx="3760891" cy="10058400"/>
          </a:xfrm>
          <a:prstGeom prst="rect">
            <a:avLst/>
          </a:prstGeom>
          <a:noFill/>
          <a:ln>
            <a:noFill/>
          </a:ln>
        </p:spPr>
        <p:txBody>
          <a:bodyPr spcFirstLastPara="1" wrap="square" lIns="45700" tIns="0" rIns="45700" bIns="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3" name="Google Shape;173;p20"/>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0"/>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0"/>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4_Content with Caption">
  <p:cSld name="4_Content with Caption">
    <p:spTree>
      <p:nvGrpSpPr>
        <p:cNvPr id="1" name="Shape 27"/>
        <p:cNvGrpSpPr/>
        <p:nvPr/>
      </p:nvGrpSpPr>
      <p:grpSpPr>
        <a:xfrm>
          <a:off x="0" y="0"/>
          <a:ext cx="0" cy="0"/>
          <a:chOff x="0" y="0"/>
          <a:chExt cx="0" cy="0"/>
        </a:xfrm>
      </p:grpSpPr>
      <p:sp>
        <p:nvSpPr>
          <p:cNvPr id="28" name="Google Shape;28;p3"/>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p:nvPr/>
        </p:nvSpPr>
        <p:spPr>
          <a:xfrm>
            <a:off x="4654312" y="507333"/>
            <a:ext cx="7537688" cy="48495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16" y="0"/>
            <a:ext cx="4654296" cy="58642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6518529" y="943430"/>
            <a:ext cx="4654296" cy="3977366"/>
          </a:xfrm>
          <a:prstGeom prst="rect">
            <a:avLst/>
          </a:prstGeom>
          <a:noFill/>
          <a:ln>
            <a:noFill/>
          </a:ln>
        </p:spPr>
        <p:txBody>
          <a:bodyPr spcFirstLastPara="1" wrap="square" lIns="0" tIns="45700" rIns="0" bIns="45700" anchor="ctr" anchorCtr="0">
            <a:noAutofit/>
          </a:bodyPr>
          <a:lstStyle>
            <a:lvl1pPr marL="457200" lvl="0" indent="-381000" algn="l">
              <a:lnSpc>
                <a:spcPct val="100000"/>
              </a:lnSpc>
              <a:spcBef>
                <a:spcPts val="1200"/>
              </a:spcBef>
              <a:spcAft>
                <a:spcPts val="0"/>
              </a:spcAft>
              <a:buSzPts val="2400"/>
              <a:buChar char="▪"/>
              <a:defRPr sz="2400"/>
            </a:lvl1pPr>
            <a:lvl2pPr marL="914400" lvl="1" indent="-355600" algn="l">
              <a:lnSpc>
                <a:spcPct val="100000"/>
              </a:lnSpc>
              <a:spcBef>
                <a:spcPts val="200"/>
              </a:spcBef>
              <a:spcAft>
                <a:spcPts val="0"/>
              </a:spcAft>
              <a:buSzPts val="2000"/>
              <a:buChar char="▪"/>
              <a:defRPr sz="2000"/>
            </a:lvl2pPr>
            <a:lvl3pPr marL="1371600" lvl="2" indent="-330200" algn="l">
              <a:lnSpc>
                <a:spcPct val="100000"/>
              </a:lnSpc>
              <a:spcBef>
                <a:spcPts val="400"/>
              </a:spcBef>
              <a:spcAft>
                <a:spcPts val="0"/>
              </a:spcAft>
              <a:buSzPts val="1600"/>
              <a:buChar char="▪"/>
              <a:defRPr sz="1600"/>
            </a:lvl3pPr>
            <a:lvl4pPr marL="1828800" lvl="3" indent="-330200" algn="l">
              <a:lnSpc>
                <a:spcPct val="100000"/>
              </a:lnSpc>
              <a:spcBef>
                <a:spcPts val="40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3"/>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rgbClr val="3F3F3F"/>
                </a:solidFill>
                <a:latin typeface="Calibri"/>
                <a:ea typeface="Calibri"/>
                <a:cs typeface="Calibri"/>
                <a:sym typeface="Calibri"/>
              </a:defRPr>
            </a:lvl1pPr>
            <a:lvl2pPr marL="0" lvl="1" indent="0" algn="r">
              <a:spcBef>
                <a:spcPts val="0"/>
              </a:spcBef>
              <a:buNone/>
              <a:defRPr sz="1050" b="0" i="0" u="none" strike="noStrike" cap="none">
                <a:solidFill>
                  <a:srgbClr val="3F3F3F"/>
                </a:solidFill>
                <a:latin typeface="Calibri"/>
                <a:ea typeface="Calibri"/>
                <a:cs typeface="Calibri"/>
                <a:sym typeface="Calibri"/>
              </a:defRPr>
            </a:lvl2pPr>
            <a:lvl3pPr marL="0" lvl="2" indent="0" algn="r">
              <a:spcBef>
                <a:spcPts val="0"/>
              </a:spcBef>
              <a:buNone/>
              <a:defRPr sz="1050" b="0" i="0" u="none" strike="noStrike" cap="none">
                <a:solidFill>
                  <a:srgbClr val="3F3F3F"/>
                </a:solidFill>
                <a:latin typeface="Calibri"/>
                <a:ea typeface="Calibri"/>
                <a:cs typeface="Calibri"/>
                <a:sym typeface="Calibri"/>
              </a:defRPr>
            </a:lvl3pPr>
            <a:lvl4pPr marL="0" lvl="3" indent="0" algn="r">
              <a:spcBef>
                <a:spcPts val="0"/>
              </a:spcBef>
              <a:buNone/>
              <a:defRPr sz="1050" b="0" i="0" u="none" strike="noStrike" cap="none">
                <a:solidFill>
                  <a:srgbClr val="3F3F3F"/>
                </a:solidFill>
                <a:latin typeface="Calibri"/>
                <a:ea typeface="Calibri"/>
                <a:cs typeface="Calibri"/>
                <a:sym typeface="Calibri"/>
              </a:defRPr>
            </a:lvl4pPr>
            <a:lvl5pPr marL="0" lvl="4" indent="0" algn="r">
              <a:spcBef>
                <a:spcPts val="0"/>
              </a:spcBef>
              <a:buNone/>
              <a:defRPr sz="1050" b="0" i="0" u="none" strike="noStrike" cap="none">
                <a:solidFill>
                  <a:srgbClr val="3F3F3F"/>
                </a:solidFill>
                <a:latin typeface="Calibri"/>
                <a:ea typeface="Calibri"/>
                <a:cs typeface="Calibri"/>
                <a:sym typeface="Calibri"/>
              </a:defRPr>
            </a:lvl5pPr>
            <a:lvl6pPr marL="0" lvl="5" indent="0" algn="r">
              <a:spcBef>
                <a:spcPts val="0"/>
              </a:spcBef>
              <a:buNone/>
              <a:defRPr sz="1050" b="0" i="0" u="none" strike="noStrike" cap="none">
                <a:solidFill>
                  <a:srgbClr val="3F3F3F"/>
                </a:solidFill>
                <a:latin typeface="Calibri"/>
                <a:ea typeface="Calibri"/>
                <a:cs typeface="Calibri"/>
                <a:sym typeface="Calibri"/>
              </a:defRPr>
            </a:lvl6pPr>
            <a:lvl7pPr marL="0" lvl="6" indent="0" algn="r">
              <a:spcBef>
                <a:spcPts val="0"/>
              </a:spcBef>
              <a:buNone/>
              <a:defRPr sz="1050" b="0" i="0" u="none" strike="noStrike" cap="none">
                <a:solidFill>
                  <a:srgbClr val="3F3F3F"/>
                </a:solidFill>
                <a:latin typeface="Calibri"/>
                <a:ea typeface="Calibri"/>
                <a:cs typeface="Calibri"/>
                <a:sym typeface="Calibri"/>
              </a:defRPr>
            </a:lvl7pPr>
            <a:lvl8pPr marL="0" lvl="7" indent="0" algn="r">
              <a:spcBef>
                <a:spcPts val="0"/>
              </a:spcBef>
              <a:buNone/>
              <a:defRPr sz="1050" b="0" i="0" u="none" strike="noStrike" cap="none">
                <a:solidFill>
                  <a:srgbClr val="3F3F3F"/>
                </a:solidFill>
                <a:latin typeface="Calibri"/>
                <a:ea typeface="Calibri"/>
                <a:cs typeface="Calibri"/>
                <a:sym typeface="Calibri"/>
              </a:defRPr>
            </a:lvl8pPr>
            <a:lvl9pPr marL="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
          <p:cNvSpPr/>
          <p:nvPr/>
        </p:nvSpPr>
        <p:spPr>
          <a:xfrm>
            <a:off x="4370251" y="2322780"/>
            <a:ext cx="1348378" cy="121866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rot="5400000">
            <a:off x="7683554" y="2387546"/>
            <a:ext cx="4530725" cy="244803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1"/>
          <p:cNvSpPr txBox="1">
            <a:spLocks noGrp="1"/>
          </p:cNvSpPr>
          <p:nvPr>
            <p:ph type="body" idx="1"/>
          </p:nvPr>
        </p:nvSpPr>
        <p:spPr>
          <a:xfrm rot="5400000">
            <a:off x="2566989" y="-128588"/>
            <a:ext cx="4530723" cy="7480300"/>
          </a:xfrm>
          <a:prstGeom prst="rect">
            <a:avLst/>
          </a:prstGeom>
          <a:noFill/>
          <a:ln>
            <a:noFill/>
          </a:ln>
        </p:spPr>
        <p:txBody>
          <a:bodyPr spcFirstLastPara="1" wrap="square" lIns="45700" tIns="0" rIns="45700" bIns="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9" name="Google Shape;179;p21"/>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1"/>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1"/>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1"/>
          <p:cNvSpPr/>
          <p:nvPr/>
        </p:nvSpPr>
        <p:spPr>
          <a:xfrm rot="-5400000">
            <a:off x="8871481" y="-146580"/>
            <a:ext cx="1036320" cy="13294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83"/>
        <p:cNvGrpSpPr/>
        <p:nvPr/>
      </p:nvGrpSpPr>
      <p:grpSpPr>
        <a:xfrm>
          <a:off x="0" y="0"/>
          <a:ext cx="0" cy="0"/>
          <a:chOff x="0" y="0"/>
          <a:chExt cx="0" cy="0"/>
        </a:xfrm>
      </p:grpSpPr>
      <p:sp>
        <p:nvSpPr>
          <p:cNvPr id="184" name="Google Shape;184;p22"/>
          <p:cNvSpPr/>
          <p:nvPr/>
        </p:nvSpPr>
        <p:spPr>
          <a:xfrm>
            <a:off x="-9333" y="471600"/>
            <a:ext cx="168300" cy="944400"/>
          </a:xfrm>
          <a:prstGeom prst="rect">
            <a:avLst/>
          </a:prstGeom>
          <a:gradFill>
            <a:gsLst>
              <a:gs pos="0">
                <a:srgbClr val="05B3F1">
                  <a:alpha val="21568"/>
                </a:srgbClr>
              </a:gs>
              <a:gs pos="100000">
                <a:schemeClr val="accent1"/>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 name="Google Shape;185;p22"/>
          <p:cNvSpPr/>
          <p:nvPr/>
        </p:nvSpPr>
        <p:spPr>
          <a:xfrm>
            <a:off x="8127833" y="-4800"/>
            <a:ext cx="4064100" cy="6867600"/>
          </a:xfrm>
          <a:prstGeom prst="rect">
            <a:avLst/>
          </a:prstGeom>
          <a:gradFill>
            <a:gsLst>
              <a:gs pos="0">
                <a:srgbClr val="05B3F1">
                  <a:alpha val="21568"/>
                </a:srgbClr>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 name="Google Shape;186;p22"/>
          <p:cNvSpPr/>
          <p:nvPr/>
        </p:nvSpPr>
        <p:spPr>
          <a:xfrm>
            <a:off x="11565600" y="6231600"/>
            <a:ext cx="626400" cy="626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 name="Google Shape;187;p22"/>
          <p:cNvSpPr txBox="1">
            <a:spLocks noGrp="1"/>
          </p:cNvSpPr>
          <p:nvPr>
            <p:ph type="sldNum" idx="12"/>
          </p:nvPr>
        </p:nvSpPr>
        <p:spPr>
          <a:xfrm>
            <a:off x="11565433" y="6231533"/>
            <a:ext cx="626400" cy="6264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22"/>
          <p:cNvSpPr txBox="1">
            <a:spLocks noGrp="1"/>
          </p:cNvSpPr>
          <p:nvPr>
            <p:ph type="title"/>
          </p:nvPr>
        </p:nvSpPr>
        <p:spPr>
          <a:xfrm>
            <a:off x="406400" y="473433"/>
            <a:ext cx="5923200" cy="944400"/>
          </a:xfrm>
          <a:prstGeom prst="rect">
            <a:avLst/>
          </a:prstGeom>
        </p:spPr>
        <p:txBody>
          <a:bodyPr spcFirstLastPara="1" wrap="square" lIns="91425" tIns="45700" rIns="91425" bIns="45700" anchor="b" anchorCtr="0">
            <a:noAutofit/>
          </a:bodyPr>
          <a:lstStyle>
            <a:lvl1pPr lvl="0" rtl="0">
              <a:spcBef>
                <a:spcPts val="0"/>
              </a:spcBef>
              <a:spcAft>
                <a:spcPts val="0"/>
              </a:spcAft>
              <a:buSzPts val="4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22"/>
          <p:cNvSpPr txBox="1">
            <a:spLocks noGrp="1"/>
          </p:cNvSpPr>
          <p:nvPr>
            <p:ph type="body" idx="1"/>
          </p:nvPr>
        </p:nvSpPr>
        <p:spPr>
          <a:xfrm>
            <a:off x="1045533" y="1936467"/>
            <a:ext cx="5283900" cy="4295100"/>
          </a:xfrm>
          <a:prstGeom prst="rect">
            <a:avLst/>
          </a:prstGeom>
        </p:spPr>
        <p:txBody>
          <a:bodyPr spcFirstLastPara="1" wrap="square" lIns="0" tIns="45700" rIns="0" bIns="45700" anchor="t" anchorCtr="0">
            <a:noAutofit/>
          </a:bodyPr>
          <a:lstStyle>
            <a:lvl1pPr marL="457200" lvl="0" indent="-355600" rtl="0">
              <a:spcBef>
                <a:spcPts val="1200"/>
              </a:spcBef>
              <a:spcAft>
                <a:spcPts val="0"/>
              </a:spcAft>
              <a:buSzPts val="2000"/>
              <a:buChar char="▪"/>
              <a:defRPr/>
            </a:lvl1pPr>
            <a:lvl2pPr marL="914400" lvl="1" indent="-342900" rtl="0">
              <a:spcBef>
                <a:spcPts val="200"/>
              </a:spcBef>
              <a:spcAft>
                <a:spcPts val="0"/>
              </a:spcAft>
              <a:buSzPts val="1800"/>
              <a:buChar char="▪"/>
              <a:defRPr/>
            </a:lvl2pPr>
            <a:lvl3pPr marL="1371600" lvl="2" indent="-317500" rtl="0">
              <a:spcBef>
                <a:spcPts val="40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6_Content with Caption">
  <p:cSld name="6_Content with Caption">
    <p:spTree>
      <p:nvGrpSpPr>
        <p:cNvPr id="1" name="Shape 37"/>
        <p:cNvGrpSpPr/>
        <p:nvPr/>
      </p:nvGrpSpPr>
      <p:grpSpPr>
        <a:xfrm>
          <a:off x="0" y="0"/>
          <a:ext cx="0" cy="0"/>
          <a:chOff x="0" y="0"/>
          <a:chExt cx="0" cy="0"/>
        </a:xfrm>
      </p:grpSpPr>
      <p:sp>
        <p:nvSpPr>
          <p:cNvPr id="38" name="Google Shape;38;p4"/>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4"/>
          <p:cNvSpPr txBox="1">
            <a:spLocks noGrp="1"/>
          </p:cNvSpPr>
          <p:nvPr>
            <p:ph type="title"/>
          </p:nvPr>
        </p:nvSpPr>
        <p:spPr>
          <a:xfrm>
            <a:off x="4984722" y="548355"/>
            <a:ext cx="6054846" cy="6343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Calibri"/>
              <a:buNone/>
              <a:defRPr sz="36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5100833" y="1611313"/>
            <a:ext cx="6072099" cy="3755104"/>
          </a:xfrm>
          <a:prstGeom prst="rect">
            <a:avLst/>
          </a:prstGeom>
          <a:noFill/>
          <a:ln>
            <a:noFill/>
          </a:ln>
        </p:spPr>
        <p:txBody>
          <a:bodyPr spcFirstLastPara="1" wrap="square" lIns="0" tIns="45700" rIns="0" bIns="45700" anchor="t" anchorCtr="0">
            <a:noAutofit/>
          </a:bodyPr>
          <a:lstStyle>
            <a:lvl1pPr marL="457200" lvl="0" indent="-381000" algn="l">
              <a:lnSpc>
                <a:spcPct val="100000"/>
              </a:lnSpc>
              <a:spcBef>
                <a:spcPts val="1200"/>
              </a:spcBef>
              <a:spcAft>
                <a:spcPts val="0"/>
              </a:spcAft>
              <a:buSzPts val="2400"/>
              <a:buChar char="▪"/>
              <a:defRPr sz="2400"/>
            </a:lvl1pPr>
            <a:lvl2pPr marL="914400" lvl="1" indent="-355600" algn="l">
              <a:lnSpc>
                <a:spcPct val="100000"/>
              </a:lnSpc>
              <a:spcBef>
                <a:spcPts val="200"/>
              </a:spcBef>
              <a:spcAft>
                <a:spcPts val="0"/>
              </a:spcAft>
              <a:buSzPts val="2000"/>
              <a:buChar char="▪"/>
              <a:defRPr sz="2000"/>
            </a:lvl2pPr>
            <a:lvl3pPr marL="1371600" lvl="2" indent="-330200" algn="l">
              <a:lnSpc>
                <a:spcPct val="100000"/>
              </a:lnSpc>
              <a:spcBef>
                <a:spcPts val="400"/>
              </a:spcBef>
              <a:spcAft>
                <a:spcPts val="0"/>
              </a:spcAft>
              <a:buSzPts val="1600"/>
              <a:buChar char="▪"/>
              <a:defRPr sz="1600"/>
            </a:lvl3pPr>
            <a:lvl4pPr marL="1828800" lvl="3" indent="-330200" algn="l">
              <a:lnSpc>
                <a:spcPct val="100000"/>
              </a:lnSpc>
              <a:spcBef>
                <a:spcPts val="40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4"/>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4"/>
          <p:cNvSpPr>
            <a:spLocks noGrp="1"/>
          </p:cNvSpPr>
          <p:nvPr>
            <p:ph type="pic" idx="2"/>
          </p:nvPr>
        </p:nvSpPr>
        <p:spPr>
          <a:xfrm>
            <a:off x="0" y="0"/>
            <a:ext cx="4654296" cy="5864225"/>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5"/>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5"/>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2"/>
        <p:cNvGrpSpPr/>
        <p:nvPr/>
      </p:nvGrpSpPr>
      <p:grpSpPr>
        <a:xfrm>
          <a:off x="0" y="0"/>
          <a:ext cx="0" cy="0"/>
          <a:chOff x="0" y="0"/>
          <a:chExt cx="0" cy="0"/>
        </a:xfrm>
      </p:grpSpPr>
      <p:sp>
        <p:nvSpPr>
          <p:cNvPr id="53" name="Google Shape;53;p6"/>
          <p:cNvSpPr/>
          <p:nvPr/>
        </p:nvSpPr>
        <p:spPr>
          <a:xfrm>
            <a:off x="46672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6"/>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7"/>
        <p:cNvGrpSpPr/>
        <p:nvPr/>
      </p:nvGrpSpPr>
      <p:grpSpPr>
        <a:xfrm>
          <a:off x="0" y="0"/>
          <a:ext cx="0" cy="0"/>
          <a:chOff x="0" y="0"/>
          <a:chExt cx="0" cy="0"/>
        </a:xfrm>
      </p:grpSpPr>
      <p:sp>
        <p:nvSpPr>
          <p:cNvPr id="58" name="Google Shape;58;p7"/>
          <p:cNvSpPr>
            <a:spLocks noGrp="1"/>
          </p:cNvSpPr>
          <p:nvPr>
            <p:ph type="pic" idx="2"/>
          </p:nvPr>
        </p:nvSpPr>
        <p:spPr>
          <a:xfrm>
            <a:off x="0" y="0"/>
            <a:ext cx="12192000" cy="68580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9" name="Google Shape;59;p7"/>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txBox="1">
            <a:spLocks noGrp="1"/>
          </p:cNvSpPr>
          <p:nvPr>
            <p:ph type="subTitle" idx="1"/>
          </p:nvPr>
        </p:nvSpPr>
        <p:spPr>
          <a:xfrm>
            <a:off x="1212850" y="4508500"/>
            <a:ext cx="5118100" cy="1279652"/>
          </a:xfrm>
          <a:prstGeom prst="rect">
            <a:avLst/>
          </a:prstGeom>
          <a:noFill/>
          <a:ln>
            <a:noFill/>
          </a:ln>
        </p:spPr>
        <p:txBody>
          <a:bodyPr spcFirstLastPara="1" wrap="square" lIns="91425" tIns="45700" rIns="91425" bIns="45700" anchor="t" anchorCtr="0">
            <a:noAutofit/>
          </a:bodyPr>
          <a:lstStyle>
            <a:lvl1pPr lvl="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lvl="1" algn="ctr">
              <a:lnSpc>
                <a:spcPct val="100000"/>
              </a:lnSpc>
              <a:spcBef>
                <a:spcPts val="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63" name="Google Shape;63;p7"/>
          <p:cNvSpPr txBox="1">
            <a:spLocks noGrp="1"/>
          </p:cNvSpPr>
          <p:nvPr>
            <p:ph type="ctrTitle"/>
          </p:nvPr>
        </p:nvSpPr>
        <p:spPr>
          <a:xfrm>
            <a:off x="1212850" y="2057400"/>
            <a:ext cx="5118100" cy="1929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1216548" y="2108201"/>
            <a:ext cx="10058400" cy="3760891"/>
          </a:xfrm>
          <a:prstGeom prst="rect">
            <a:avLst/>
          </a:prstGeom>
          <a:noFill/>
          <a:ln>
            <a:noFill/>
          </a:ln>
        </p:spPr>
        <p:txBody>
          <a:bodyPr spcFirstLastPara="1" wrap="square" lIns="0" tIns="45700" rIns="0" bIns="45700" anchor="t" anchorCtr="0">
            <a:no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8"/>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70"/>
        <p:cNvGrpSpPr/>
        <p:nvPr/>
      </p:nvGrpSpPr>
      <p:grpSpPr>
        <a:xfrm>
          <a:off x="0" y="0"/>
          <a:ext cx="0" cy="0"/>
          <a:chOff x="0" y="0"/>
          <a:chExt cx="0" cy="0"/>
        </a:xfrm>
      </p:grpSpPr>
      <p:sp>
        <p:nvSpPr>
          <p:cNvPr id="71" name="Google Shape;71;p9"/>
          <p:cNvSpPr/>
          <p:nvPr/>
        </p:nvSpPr>
        <p:spPr>
          <a:xfrm>
            <a:off x="7972121"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9"/>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9"/>
          <p:cNvSpPr>
            <a:spLocks noGrp="1"/>
          </p:cNvSpPr>
          <p:nvPr>
            <p:ph type="pic" idx="2"/>
          </p:nvPr>
        </p:nvSpPr>
        <p:spPr>
          <a:xfrm>
            <a:off x="0" y="0"/>
            <a:ext cx="6311900" cy="68580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6" name="Google Shape;76;p9"/>
          <p:cNvSpPr/>
          <p:nvPr/>
        </p:nvSpPr>
        <p:spPr>
          <a:xfrm>
            <a:off x="2451099" y="3568700"/>
            <a:ext cx="8721725" cy="2308225"/>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 name="Google Shape;77;p9"/>
          <p:cNvSpPr txBox="1">
            <a:spLocks noGrp="1"/>
          </p:cNvSpPr>
          <p:nvPr>
            <p:ph type="title"/>
          </p:nvPr>
        </p:nvSpPr>
        <p:spPr>
          <a:xfrm>
            <a:off x="2641599" y="3746500"/>
            <a:ext cx="8331202" cy="1308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2641600" y="5219700"/>
            <a:ext cx="8331201" cy="5867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marL="914400" lvl="1" indent="-228600" algn="l">
              <a:lnSpc>
                <a:spcPct val="100000"/>
              </a:lnSpc>
              <a:spcBef>
                <a:spcPts val="200"/>
              </a:spcBef>
              <a:spcAft>
                <a:spcPts val="0"/>
              </a:spcAft>
              <a:buSzPts val="1800"/>
              <a:buNone/>
              <a:defRPr sz="1800">
                <a:solidFill>
                  <a:srgbClr val="888888"/>
                </a:solidFill>
              </a:defRPr>
            </a:lvl2pPr>
            <a:lvl3pPr marL="1371600" lvl="2" indent="-228600" algn="l">
              <a:lnSpc>
                <a:spcPct val="100000"/>
              </a:lnSpc>
              <a:spcBef>
                <a:spcPts val="400"/>
              </a:spcBef>
              <a:spcAft>
                <a:spcPts val="0"/>
              </a:spcAft>
              <a:buSzPts val="1600"/>
              <a:buNone/>
              <a:defRPr sz="1600">
                <a:solidFill>
                  <a:srgbClr val="888888"/>
                </a:solidFill>
              </a:defRPr>
            </a:lvl3pPr>
            <a:lvl4pPr marL="1828800" lvl="3" indent="-228600" algn="l">
              <a:lnSpc>
                <a:spcPct val="100000"/>
              </a:lnSpc>
              <a:spcBef>
                <a:spcPts val="400"/>
              </a:spcBef>
              <a:spcAft>
                <a:spcPts val="0"/>
              </a:spcAft>
              <a:buSzPts val="1400"/>
              <a:buNone/>
              <a:defRPr sz="1400">
                <a:solidFill>
                  <a:srgbClr val="888888"/>
                </a:solidFill>
              </a:defRPr>
            </a:lvl4pPr>
            <a:lvl5pPr marL="2286000" lvl="4" indent="-228600" algn="l">
              <a:lnSpc>
                <a:spcPct val="10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9" name="Google Shape;79;p9"/>
          <p:cNvSpPr/>
          <p:nvPr/>
        </p:nvSpPr>
        <p:spPr>
          <a:xfrm>
            <a:off x="3752850" y="3469101"/>
            <a:ext cx="511810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lt1"/>
        </a:solidFill>
        <a:effectLst/>
      </p:bgPr>
    </p:bg>
    <p:spTree>
      <p:nvGrpSpPr>
        <p:cNvPr id="1" name="Shape 80"/>
        <p:cNvGrpSpPr/>
        <p:nvPr/>
      </p:nvGrpSpPr>
      <p:grpSpPr>
        <a:xfrm>
          <a:off x="0" y="0"/>
          <a:ext cx="0" cy="0"/>
          <a:chOff x="0" y="0"/>
          <a:chExt cx="0" cy="0"/>
        </a:xfrm>
      </p:grpSpPr>
      <p:sp>
        <p:nvSpPr>
          <p:cNvPr id="81" name="Google Shape;81;p10"/>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rgbClr val="3F3F3F"/>
                </a:solidFill>
                <a:latin typeface="Calibri"/>
                <a:ea typeface="Calibri"/>
                <a:cs typeface="Calibri"/>
                <a:sym typeface="Calibri"/>
              </a:defRPr>
            </a:lvl1pPr>
            <a:lvl2pPr marL="0" lvl="1" indent="0" algn="r">
              <a:spcBef>
                <a:spcPts val="0"/>
              </a:spcBef>
              <a:buNone/>
              <a:defRPr sz="1050">
                <a:solidFill>
                  <a:srgbClr val="3F3F3F"/>
                </a:solidFill>
                <a:latin typeface="Calibri"/>
                <a:ea typeface="Calibri"/>
                <a:cs typeface="Calibri"/>
                <a:sym typeface="Calibri"/>
              </a:defRPr>
            </a:lvl2pPr>
            <a:lvl3pPr marL="0" lvl="2" indent="0" algn="r">
              <a:spcBef>
                <a:spcPts val="0"/>
              </a:spcBef>
              <a:buNone/>
              <a:defRPr sz="1050">
                <a:solidFill>
                  <a:srgbClr val="3F3F3F"/>
                </a:solidFill>
                <a:latin typeface="Calibri"/>
                <a:ea typeface="Calibri"/>
                <a:cs typeface="Calibri"/>
                <a:sym typeface="Calibri"/>
              </a:defRPr>
            </a:lvl3pPr>
            <a:lvl4pPr marL="0" lvl="3" indent="0" algn="r">
              <a:spcBef>
                <a:spcPts val="0"/>
              </a:spcBef>
              <a:buNone/>
              <a:defRPr sz="1050">
                <a:solidFill>
                  <a:srgbClr val="3F3F3F"/>
                </a:solidFill>
                <a:latin typeface="Calibri"/>
                <a:ea typeface="Calibri"/>
                <a:cs typeface="Calibri"/>
                <a:sym typeface="Calibri"/>
              </a:defRPr>
            </a:lvl4pPr>
            <a:lvl5pPr marL="0" lvl="4" indent="0" algn="r">
              <a:spcBef>
                <a:spcPts val="0"/>
              </a:spcBef>
              <a:buNone/>
              <a:defRPr sz="1050">
                <a:solidFill>
                  <a:srgbClr val="3F3F3F"/>
                </a:solidFill>
                <a:latin typeface="Calibri"/>
                <a:ea typeface="Calibri"/>
                <a:cs typeface="Calibri"/>
                <a:sym typeface="Calibri"/>
              </a:defRPr>
            </a:lvl5pPr>
            <a:lvl6pPr marL="0" lvl="5" indent="0" algn="r">
              <a:spcBef>
                <a:spcPts val="0"/>
              </a:spcBef>
              <a:buNone/>
              <a:defRPr sz="1050">
                <a:solidFill>
                  <a:srgbClr val="3F3F3F"/>
                </a:solidFill>
                <a:latin typeface="Calibri"/>
                <a:ea typeface="Calibri"/>
                <a:cs typeface="Calibri"/>
                <a:sym typeface="Calibri"/>
              </a:defRPr>
            </a:lvl6pPr>
            <a:lvl7pPr marL="0" lvl="6" indent="0" algn="r">
              <a:spcBef>
                <a:spcPts val="0"/>
              </a:spcBef>
              <a:buNone/>
              <a:defRPr sz="1050">
                <a:solidFill>
                  <a:srgbClr val="3F3F3F"/>
                </a:solidFill>
                <a:latin typeface="Calibri"/>
                <a:ea typeface="Calibri"/>
                <a:cs typeface="Calibri"/>
                <a:sym typeface="Calibri"/>
              </a:defRPr>
            </a:lvl7pPr>
            <a:lvl8pPr marL="0" lvl="7" indent="0" algn="r">
              <a:spcBef>
                <a:spcPts val="0"/>
              </a:spcBef>
              <a:buNone/>
              <a:defRPr sz="1050">
                <a:solidFill>
                  <a:srgbClr val="3F3F3F"/>
                </a:solidFill>
                <a:latin typeface="Calibri"/>
                <a:ea typeface="Calibri"/>
                <a:cs typeface="Calibri"/>
                <a:sym typeface="Calibri"/>
              </a:defRPr>
            </a:lvl8pPr>
            <a:lvl9pPr marL="0" lvl="8" indent="0" algn="r">
              <a:spcBef>
                <a:spcPts val="0"/>
              </a:spcBef>
              <a:buNone/>
              <a:defRPr sz="105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0"/>
          <p:cNvSpPr>
            <a:spLocks noGrp="1"/>
          </p:cNvSpPr>
          <p:nvPr>
            <p:ph type="pic" idx="2"/>
          </p:nvPr>
        </p:nvSpPr>
        <p:spPr>
          <a:xfrm>
            <a:off x="0" y="0"/>
            <a:ext cx="12192000" cy="68580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R="0" lvl="1"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R="0" lvl="2"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85" name="Google Shape;85;p10"/>
          <p:cNvSpPr/>
          <p:nvPr/>
        </p:nvSpPr>
        <p:spPr>
          <a:xfrm>
            <a:off x="1735138" y="3568700"/>
            <a:ext cx="8721725" cy="2308225"/>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 name="Google Shape;86;p10"/>
          <p:cNvSpPr txBox="1">
            <a:spLocks noGrp="1"/>
          </p:cNvSpPr>
          <p:nvPr>
            <p:ph type="title"/>
          </p:nvPr>
        </p:nvSpPr>
        <p:spPr>
          <a:xfrm>
            <a:off x="1930399" y="3746500"/>
            <a:ext cx="8331202" cy="13081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0"/>
          <p:cNvSpPr txBox="1">
            <a:spLocks noGrp="1"/>
          </p:cNvSpPr>
          <p:nvPr>
            <p:ph type="body" idx="1"/>
          </p:nvPr>
        </p:nvSpPr>
        <p:spPr>
          <a:xfrm>
            <a:off x="1930400" y="5219700"/>
            <a:ext cx="8331201" cy="58674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marL="914400" lvl="1" indent="-228600" algn="l">
              <a:lnSpc>
                <a:spcPct val="100000"/>
              </a:lnSpc>
              <a:spcBef>
                <a:spcPts val="200"/>
              </a:spcBef>
              <a:spcAft>
                <a:spcPts val="0"/>
              </a:spcAft>
              <a:buSzPts val="1800"/>
              <a:buNone/>
              <a:defRPr sz="1800">
                <a:solidFill>
                  <a:srgbClr val="888888"/>
                </a:solidFill>
              </a:defRPr>
            </a:lvl2pPr>
            <a:lvl3pPr marL="1371600" lvl="2" indent="-228600" algn="l">
              <a:lnSpc>
                <a:spcPct val="100000"/>
              </a:lnSpc>
              <a:spcBef>
                <a:spcPts val="400"/>
              </a:spcBef>
              <a:spcAft>
                <a:spcPts val="0"/>
              </a:spcAft>
              <a:buSzPts val="1600"/>
              <a:buNone/>
              <a:defRPr sz="1600">
                <a:solidFill>
                  <a:srgbClr val="888888"/>
                </a:solidFill>
              </a:defRPr>
            </a:lvl3pPr>
            <a:lvl4pPr marL="1828800" lvl="3" indent="-228600" algn="l">
              <a:lnSpc>
                <a:spcPct val="100000"/>
              </a:lnSpc>
              <a:spcBef>
                <a:spcPts val="400"/>
              </a:spcBef>
              <a:spcAft>
                <a:spcPts val="0"/>
              </a:spcAft>
              <a:buSzPts val="1400"/>
              <a:buNone/>
              <a:defRPr sz="1400">
                <a:solidFill>
                  <a:srgbClr val="888888"/>
                </a:solidFill>
              </a:defRPr>
            </a:lvl4pPr>
            <a:lvl5pPr marL="2286000" lvl="4" indent="-228600" algn="l">
              <a:lnSpc>
                <a:spcPct val="10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88" name="Google Shape;88;p10"/>
          <p:cNvSpPr/>
          <p:nvPr/>
        </p:nvSpPr>
        <p:spPr>
          <a:xfrm>
            <a:off x="3536950" y="3469101"/>
            <a:ext cx="511810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6672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216548" y="2108201"/>
            <a:ext cx="10058400" cy="3760891"/>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L="914400" marR="0" lvl="1" indent="-342900"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
          <p:cNvSpPr/>
          <p:nvPr/>
        </p:nvSpPr>
        <p:spPr>
          <a:xfrm>
            <a:off x="0" y="1011981"/>
            <a:ext cx="103632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_kO6c2Nfm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ctrTitle"/>
          </p:nvPr>
        </p:nvSpPr>
        <p:spPr>
          <a:xfrm>
            <a:off x="6629400" y="758950"/>
            <a:ext cx="4684200" cy="242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6000"/>
              <a:buFont typeface="Calibri"/>
              <a:buNone/>
            </a:pPr>
            <a:r>
              <a:rPr lang="en-US"/>
              <a:t>Dementia 101</a:t>
            </a:r>
            <a:endParaRPr/>
          </a:p>
        </p:txBody>
      </p:sp>
      <p:sp>
        <p:nvSpPr>
          <p:cNvPr id="196" name="Google Shape;196;p23"/>
          <p:cNvSpPr txBox="1">
            <a:spLocks noGrp="1"/>
          </p:cNvSpPr>
          <p:nvPr>
            <p:ph type="subTitle" idx="1"/>
          </p:nvPr>
        </p:nvSpPr>
        <p:spPr>
          <a:xfrm>
            <a:off x="6632175" y="3927224"/>
            <a:ext cx="4526400" cy="186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3200">
                <a:latin typeface="Calibri"/>
                <a:ea typeface="Calibri"/>
                <a:cs typeface="Calibri"/>
                <a:sym typeface="Calibri"/>
              </a:rPr>
              <a:t>F</a:t>
            </a:r>
            <a:r>
              <a:rPr lang="en-US" sz="3200"/>
              <a:t>or</a:t>
            </a:r>
            <a:r>
              <a:rPr lang="en-US" sz="3200">
                <a:latin typeface="Calibri"/>
                <a:ea typeface="Calibri"/>
                <a:cs typeface="Calibri"/>
                <a:sym typeface="Calibri"/>
              </a:rPr>
              <a:t> </a:t>
            </a:r>
            <a:r>
              <a:rPr lang="en-US" sz="3200"/>
              <a:t>Public Library Staff</a:t>
            </a:r>
            <a:endParaRPr sz="3200"/>
          </a:p>
          <a:p>
            <a:pPr marL="0" lvl="0" indent="0" algn="l" rtl="0">
              <a:lnSpc>
                <a:spcPct val="100000"/>
              </a:lnSpc>
              <a:spcBef>
                <a:spcPts val="1400"/>
              </a:spcBef>
              <a:spcAft>
                <a:spcPts val="0"/>
              </a:spcAft>
              <a:buSzPts val="2400"/>
              <a:buNone/>
            </a:pPr>
            <a:endParaRPr>
              <a:latin typeface="Calibri"/>
              <a:ea typeface="Calibri"/>
              <a:cs typeface="Calibri"/>
              <a:sym typeface="Calibri"/>
            </a:endParaRPr>
          </a:p>
        </p:txBody>
      </p:sp>
      <p:pic>
        <p:nvPicPr>
          <p:cNvPr id="197" name="Google Shape;197;p23">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8209" r="18208"/>
          <a:stretch/>
        </p:blipFill>
        <p:spPr>
          <a:xfrm>
            <a:off x="0" y="0"/>
            <a:ext cx="63119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 name="Title 1">
            <a:extLst>
              <a:ext uri="{FF2B5EF4-FFF2-40B4-BE49-F238E27FC236}">
                <a16:creationId xmlns:a16="http://schemas.microsoft.com/office/drawing/2014/main" id="{CD72155C-BF75-2185-C0E4-1452409470EA}"/>
              </a:ext>
            </a:extLst>
          </p:cNvPr>
          <p:cNvSpPr>
            <a:spLocks noGrp="1"/>
          </p:cNvSpPr>
          <p:nvPr>
            <p:ph type="title" idx="4294967295"/>
          </p:nvPr>
        </p:nvSpPr>
        <p:spPr>
          <a:xfrm>
            <a:off x="1097280" y="-1450757"/>
            <a:ext cx="10058400" cy="1450757"/>
          </a:xfrm>
        </p:spPr>
        <p:txBody>
          <a:bodyPr spcFirstLastPara="1" wrap="square" lIns="91425" tIns="45700" rIns="91425" bIns="45700" anchor="b" anchorCtr="0">
            <a:noAutofit/>
          </a:bodyPr>
          <a:lstStyle/>
          <a:p>
            <a:r>
              <a:rPr lang="en-US" dirty="0"/>
              <a:t>Types of Dementia</a:t>
            </a:r>
          </a:p>
        </p:txBody>
      </p:sp>
      <p:pic>
        <p:nvPicPr>
          <p:cNvPr id="270" name="Google Shape;270;p32" descr="Pie chart showing the prevelence of differnt types of demential. Alzheimer’s Disease  accounts for the vast majority."/>
          <p:cNvPicPr preferRelativeResize="0"/>
          <p:nvPr/>
        </p:nvPicPr>
        <p:blipFill rotWithShape="1">
          <a:blip r:embed="rId3">
            <a:alphaModFix/>
          </a:blip>
          <a:srcRect/>
          <a:stretch/>
        </p:blipFill>
        <p:spPr>
          <a:xfrm>
            <a:off x="2005012" y="376237"/>
            <a:ext cx="8181975" cy="610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Facts and Figures</a:t>
            </a:r>
            <a:endParaRPr/>
          </a:p>
        </p:txBody>
      </p:sp>
      <p:sp>
        <p:nvSpPr>
          <p:cNvPr id="277" name="Google Shape;277;p33"/>
          <p:cNvSpPr txBox="1"/>
          <p:nvPr/>
        </p:nvSpPr>
        <p:spPr>
          <a:xfrm>
            <a:off x="1702825" y="1737400"/>
            <a:ext cx="9470100" cy="5094900"/>
          </a:xfrm>
          <a:prstGeom prst="rect">
            <a:avLst/>
          </a:prstGeom>
          <a:noFill/>
          <a:ln>
            <a:noFill/>
          </a:ln>
        </p:spPr>
        <p:txBody>
          <a:bodyPr spcFirstLastPara="1" wrap="square" lIns="91425" tIns="91425" rIns="91425" bIns="91425" anchor="t" anchorCtr="0">
            <a:spAutoFit/>
          </a:bodyPr>
          <a:lstStyle/>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Alzheimer’s Disease affects 1 in 9 people age 65 and older</a:t>
            </a:r>
            <a:endParaRPr sz="2900">
              <a:latin typeface="Calibri"/>
              <a:ea typeface="Calibri"/>
              <a:cs typeface="Calibri"/>
              <a:sym typeface="Calibri"/>
            </a:endParaRPr>
          </a:p>
          <a:p>
            <a:pPr marL="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Early onset can impact people in their 30s, 40s, and 50s</a:t>
            </a:r>
            <a:endParaRPr sz="2900">
              <a:latin typeface="Calibri"/>
              <a:ea typeface="Calibri"/>
              <a:cs typeface="Calibri"/>
              <a:sym typeface="Calibri"/>
            </a:endParaRPr>
          </a:p>
          <a:p>
            <a:pPr marL="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Brain changes from Alzheimer’s Disease can start 20 to 30 years before the symptoms become obvious</a:t>
            </a:r>
            <a:endParaRPr sz="2900">
              <a:latin typeface="Calibri"/>
              <a:ea typeface="Calibri"/>
              <a:cs typeface="Calibri"/>
              <a:sym typeface="Calibri"/>
            </a:endParaRPr>
          </a:p>
          <a:p>
            <a:pPr marL="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Individuals with mild symptoms often may continue to work, drive and participate in their favorite activities, with occasional help from family members and friends – and library staff!</a:t>
            </a:r>
            <a:endParaRPr sz="29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Poll 2</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The library can make a difference</a:t>
            </a:r>
            <a:endParaRPr i="1"/>
          </a:p>
        </p:txBody>
      </p:sp>
      <p:sp>
        <p:nvSpPr>
          <p:cNvPr id="291" name="Google Shape;291;p35"/>
          <p:cNvSpPr txBox="1"/>
          <p:nvPr/>
        </p:nvSpPr>
        <p:spPr>
          <a:xfrm>
            <a:off x="1796150" y="1886450"/>
            <a:ext cx="90705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latin typeface="Calibri"/>
                <a:ea typeface="Calibri"/>
                <a:cs typeface="Calibri"/>
                <a:sym typeface="Calibri"/>
              </a:rPr>
              <a:t>People with dementia can have joy, meaning, connection, and community – with our help!  We can provide them with:</a:t>
            </a:r>
            <a:endParaRPr sz="2700">
              <a:latin typeface="Calibri"/>
              <a:ea typeface="Calibri"/>
              <a:cs typeface="Calibri"/>
              <a:sym typeface="Calibri"/>
            </a:endParaRPr>
          </a:p>
          <a:p>
            <a:pPr marL="0" lvl="0" indent="0" algn="l" rtl="0">
              <a:spcBef>
                <a:spcPts val="0"/>
              </a:spcBef>
              <a:spcAft>
                <a:spcPts val="0"/>
              </a:spcAft>
              <a:buNone/>
            </a:pP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Activities that are meaningful and bring purpose to their life.</a:t>
            </a:r>
            <a:endParaRPr sz="2700">
              <a:latin typeface="Calibri"/>
              <a:ea typeface="Calibri"/>
              <a:cs typeface="Calibri"/>
              <a:sym typeface="Calibri"/>
            </a:endParaRPr>
          </a:p>
          <a:p>
            <a:pPr marL="0" lvl="0" indent="0" algn="l" rtl="0">
              <a:spcBef>
                <a:spcPts val="0"/>
              </a:spcBef>
              <a:spcAft>
                <a:spcPts val="0"/>
              </a:spcAft>
              <a:buNone/>
            </a:pP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Engagement with library staff, who know their name, who are kind and helpful, who treat them with respect.</a:t>
            </a:r>
            <a:endParaRPr sz="2700">
              <a:latin typeface="Calibri"/>
              <a:ea typeface="Calibri"/>
              <a:cs typeface="Calibri"/>
              <a:sym typeface="Calibri"/>
            </a:endParaRPr>
          </a:p>
          <a:p>
            <a:pPr marL="0" lvl="0" indent="0" algn="l" rtl="0">
              <a:spcBef>
                <a:spcPts val="0"/>
              </a:spcBef>
              <a:spcAft>
                <a:spcPts val="0"/>
              </a:spcAft>
              <a:buNone/>
            </a:pP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Opportunities to connect with others living with dementia.</a:t>
            </a:r>
            <a:endParaRPr sz="2700">
              <a:latin typeface="Calibri"/>
              <a:ea typeface="Calibri"/>
              <a:cs typeface="Calibri"/>
              <a:sym typeface="Calibri"/>
            </a:endParaRPr>
          </a:p>
          <a:p>
            <a:pPr marL="0" lvl="0" indent="0" algn="l" rtl="0">
              <a:spcBef>
                <a:spcPts val="0"/>
              </a:spcBef>
              <a:spcAft>
                <a:spcPts val="0"/>
              </a:spcAft>
              <a:buNone/>
            </a:pP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Opportunities to connect with others in the community.</a:t>
            </a:r>
            <a:endParaRPr sz="2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6"/>
          <p:cNvSpPr txBox="1">
            <a:spLocks noGrp="1"/>
          </p:cNvSpPr>
          <p:nvPr>
            <p:ph type="title" idx="4294967295"/>
          </p:nvPr>
        </p:nvSpPr>
        <p:spPr>
          <a:xfrm>
            <a:off x="2133013" y="2270174"/>
            <a:ext cx="8146472" cy="83099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sng" strike="noStrike" kern="0" cap="none" spc="0" normalizeH="0" baseline="0" noProof="0" dirty="0">
                <a:ln>
                  <a:noFill/>
                </a:ln>
                <a:solidFill>
                  <a:schemeClr val="hlink"/>
                </a:solidFill>
                <a:effectLst/>
                <a:uLnTx/>
                <a:uFillTx/>
                <a:latin typeface="Calibri"/>
                <a:ea typeface="Calibri"/>
                <a:cs typeface="Calibri"/>
                <a:sym typeface="Calibri"/>
                <a:hlinkClick r:id="rId3"/>
              </a:rPr>
              <a:t>What is Alzheimer’s Disease?</a:t>
            </a:r>
            <a:endParaRPr kumimoji="0" lang="en-US" sz="48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Let’s Chat!</a:t>
            </a:r>
            <a:endParaRPr/>
          </a:p>
        </p:txBody>
      </p:sp>
      <p:sp>
        <p:nvSpPr>
          <p:cNvPr id="304" name="Google Shape;304;p37"/>
          <p:cNvSpPr txBox="1">
            <a:spLocks noGrp="1"/>
          </p:cNvSpPr>
          <p:nvPr>
            <p:ph type="body" idx="1"/>
          </p:nvPr>
        </p:nvSpPr>
        <p:spPr>
          <a:xfrm>
            <a:off x="2466000" y="2304000"/>
            <a:ext cx="7236000" cy="12780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3000"/>
              <a:t>Please put in the chat something you heard in that video that surprised you.</a:t>
            </a:r>
            <a:endParaRPr sz="3000"/>
          </a:p>
          <a:p>
            <a:pPr marL="0" lvl="0" indent="0" algn="l" rtl="0">
              <a:spcBef>
                <a:spcPts val="1200"/>
              </a:spcBef>
              <a:spcAft>
                <a:spcPts val="0"/>
              </a:spcAft>
              <a:buNone/>
            </a:pPr>
            <a:endParaRPr sz="2600"/>
          </a:p>
          <a:p>
            <a:pPr marL="0" lvl="0" indent="0" algn="l" rtl="0">
              <a:spcBef>
                <a:spcPts val="1200"/>
              </a:spcBef>
              <a:spcAft>
                <a:spcPts val="200"/>
              </a:spcAft>
              <a:buNone/>
            </a:pP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Title 1">
            <a:extLst>
              <a:ext uri="{FF2B5EF4-FFF2-40B4-BE49-F238E27FC236}">
                <a16:creationId xmlns:a16="http://schemas.microsoft.com/office/drawing/2014/main" id="{D2DFA54E-B9AA-4DDB-2592-BFD3B653BCD2}"/>
              </a:ext>
            </a:extLst>
          </p:cNvPr>
          <p:cNvSpPr>
            <a:spLocks noGrp="1"/>
          </p:cNvSpPr>
          <p:nvPr>
            <p:ph type="title" idx="4294967295"/>
          </p:nvPr>
        </p:nvSpPr>
        <p:spPr>
          <a:xfrm>
            <a:off x="1097280" y="-1450757"/>
            <a:ext cx="10058400" cy="1450757"/>
          </a:xfrm>
        </p:spPr>
        <p:txBody>
          <a:bodyPr spcFirstLastPara="1" wrap="square" lIns="91425" tIns="45700" rIns="91425" bIns="45700" anchor="b" anchorCtr="0">
            <a:noAutofit/>
          </a:bodyPr>
          <a:lstStyle/>
          <a:p>
            <a:r>
              <a:rPr lang="en-US" dirty="0"/>
              <a:t>Alzheimer's Brain</a:t>
            </a:r>
          </a:p>
        </p:txBody>
      </p:sp>
      <p:pic>
        <p:nvPicPr>
          <p:cNvPr id="310" name="Google Shape;310;p38" descr="Side by side comparison of a normal brain vs Alzheimers brain. The Alzheimers brain is much smaller, a darker color, and shriveled."/>
          <p:cNvPicPr preferRelativeResize="0"/>
          <p:nvPr/>
        </p:nvPicPr>
        <p:blipFill rotWithShape="1">
          <a:blip r:embed="rId3">
            <a:alphaModFix/>
          </a:blip>
          <a:srcRect/>
          <a:stretch/>
        </p:blipFill>
        <p:spPr>
          <a:xfrm>
            <a:off x="2657475" y="428556"/>
            <a:ext cx="6877050" cy="516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a:buSzPts val="4800"/>
            </a:pPr>
            <a:r>
              <a:rPr lang="en-US" dirty="0"/>
              <a:t>Effects of Dementia: </a:t>
            </a:r>
            <a:r>
              <a:rPr lang="en-US" sz="4800" b="1" dirty="0"/>
              <a:t>In the beginning</a:t>
            </a:r>
            <a:endParaRPr dirty="0"/>
          </a:p>
        </p:txBody>
      </p:sp>
      <p:sp>
        <p:nvSpPr>
          <p:cNvPr id="317" name="Google Shape;317;p39"/>
          <p:cNvSpPr txBox="1">
            <a:spLocks noGrp="1"/>
          </p:cNvSpPr>
          <p:nvPr>
            <p:ph type="body" idx="1"/>
          </p:nvPr>
        </p:nvSpPr>
        <p:spPr>
          <a:xfrm>
            <a:off x="1097275" y="1737351"/>
            <a:ext cx="4639800" cy="41316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SzPts val="2960"/>
              <a:buNone/>
            </a:pPr>
            <a:endParaRPr sz="2260" b="1" dirty="0"/>
          </a:p>
          <a:p>
            <a:pPr marL="266700" lvl="0" indent="-336550" algn="l" rtl="0">
              <a:lnSpc>
                <a:spcPct val="80000"/>
              </a:lnSpc>
              <a:spcBef>
                <a:spcPts val="1400"/>
              </a:spcBef>
              <a:spcAft>
                <a:spcPts val="0"/>
              </a:spcAft>
              <a:buSzPts val="2950"/>
              <a:buChar char="▪"/>
            </a:pPr>
            <a:r>
              <a:rPr lang="en-US" sz="2950" dirty="0"/>
              <a:t>Forgetting recent events or information</a:t>
            </a:r>
            <a:endParaRPr sz="3100" dirty="0"/>
          </a:p>
          <a:p>
            <a:pPr marL="266700" lvl="0" indent="-336550" algn="l" rtl="0">
              <a:lnSpc>
                <a:spcPct val="80000"/>
              </a:lnSpc>
              <a:spcBef>
                <a:spcPts val="1400"/>
              </a:spcBef>
              <a:spcAft>
                <a:spcPts val="0"/>
              </a:spcAft>
              <a:buSzPts val="2950"/>
              <a:buChar char="▪"/>
            </a:pPr>
            <a:r>
              <a:rPr lang="en-US" sz="2950" dirty="0"/>
              <a:t>Repeating comments or questions</a:t>
            </a:r>
            <a:endParaRPr sz="3100" dirty="0"/>
          </a:p>
          <a:p>
            <a:pPr marL="266700" lvl="0" indent="-336550" algn="l" rtl="0">
              <a:lnSpc>
                <a:spcPct val="80000"/>
              </a:lnSpc>
              <a:spcBef>
                <a:spcPts val="1400"/>
              </a:spcBef>
              <a:spcAft>
                <a:spcPts val="0"/>
              </a:spcAft>
              <a:buSzPts val="2950"/>
              <a:buChar char="▪"/>
            </a:pPr>
            <a:r>
              <a:rPr lang="en-US" sz="2950" dirty="0"/>
              <a:t>Misplacing commonly used items or placing them in unusual spots</a:t>
            </a:r>
            <a:endParaRPr sz="3100" dirty="0"/>
          </a:p>
          <a:p>
            <a:pPr marL="266700" lvl="0" indent="0" algn="l" rtl="0">
              <a:lnSpc>
                <a:spcPct val="80000"/>
              </a:lnSpc>
              <a:spcBef>
                <a:spcPts val="1400"/>
              </a:spcBef>
              <a:spcAft>
                <a:spcPts val="0"/>
              </a:spcAft>
              <a:buNone/>
            </a:pPr>
            <a:endParaRPr sz="2350" dirty="0">
              <a:highlight>
                <a:srgbClr val="FFFF00"/>
              </a:highlight>
            </a:endParaRPr>
          </a:p>
        </p:txBody>
      </p:sp>
      <p:sp>
        <p:nvSpPr>
          <p:cNvPr id="318" name="Google Shape;318;p39"/>
          <p:cNvSpPr txBox="1">
            <a:spLocks noGrp="1"/>
          </p:cNvSpPr>
          <p:nvPr>
            <p:ph type="body" idx="2"/>
          </p:nvPr>
        </p:nvSpPr>
        <p:spPr>
          <a:xfrm>
            <a:off x="6515950" y="2425950"/>
            <a:ext cx="4639800" cy="3675900"/>
          </a:xfrm>
          <a:prstGeom prst="rect">
            <a:avLst/>
          </a:prstGeom>
          <a:noFill/>
          <a:ln>
            <a:noFill/>
          </a:ln>
        </p:spPr>
        <p:txBody>
          <a:bodyPr spcFirstLastPara="1" wrap="square" lIns="0" tIns="45700" rIns="0" bIns="45700" anchor="t" anchorCtr="0">
            <a:noAutofit/>
          </a:bodyPr>
          <a:lstStyle/>
          <a:p>
            <a:pPr marL="266700" lvl="0" indent="-336550" algn="l" rtl="0">
              <a:lnSpc>
                <a:spcPct val="80000"/>
              </a:lnSpc>
              <a:spcBef>
                <a:spcPts val="1400"/>
              </a:spcBef>
              <a:spcAft>
                <a:spcPts val="0"/>
              </a:spcAft>
              <a:buSzPts val="2950"/>
              <a:buChar char="▪"/>
            </a:pPr>
            <a:r>
              <a:rPr lang="en-US" sz="2950"/>
              <a:t>Not knowing the date or time</a:t>
            </a:r>
            <a:endParaRPr sz="3100"/>
          </a:p>
          <a:p>
            <a:pPr marL="266700" lvl="0" indent="-336550" algn="l" rtl="0">
              <a:lnSpc>
                <a:spcPct val="80000"/>
              </a:lnSpc>
              <a:spcBef>
                <a:spcPts val="1400"/>
              </a:spcBef>
              <a:spcAft>
                <a:spcPts val="0"/>
              </a:spcAft>
              <a:buSzPts val="2950"/>
              <a:buChar char="▪"/>
            </a:pPr>
            <a:r>
              <a:rPr lang="en-US" sz="2950"/>
              <a:t>Having difficulty finding the right words</a:t>
            </a:r>
            <a:endParaRPr sz="3100"/>
          </a:p>
          <a:p>
            <a:pPr marL="266700" lvl="0" indent="-336550" algn="l" rtl="0">
              <a:lnSpc>
                <a:spcPct val="80000"/>
              </a:lnSpc>
              <a:spcBef>
                <a:spcPts val="1400"/>
              </a:spcBef>
              <a:spcAft>
                <a:spcPts val="0"/>
              </a:spcAft>
              <a:buSzPts val="2950"/>
              <a:buChar char="▪"/>
            </a:pPr>
            <a:r>
              <a:rPr lang="en-US" sz="2950"/>
              <a:t>Change in mood, behavior, or interests</a:t>
            </a:r>
            <a:endParaRPr sz="3100"/>
          </a:p>
          <a:p>
            <a:pPr marL="266700" lvl="0" indent="-336550" algn="l" rtl="0">
              <a:lnSpc>
                <a:spcPct val="80000"/>
              </a:lnSpc>
              <a:spcBef>
                <a:spcPts val="1400"/>
              </a:spcBef>
              <a:spcAft>
                <a:spcPts val="0"/>
              </a:spcAft>
              <a:buSzPts val="2950"/>
              <a:buChar char="▪"/>
            </a:pPr>
            <a:r>
              <a:rPr lang="en-US" sz="2950"/>
              <a:t>Confabulation</a:t>
            </a:r>
            <a:endParaRPr sz="29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title"/>
          </p:nvPr>
        </p:nvSpPr>
        <p:spPr>
          <a:xfrm>
            <a:off x="1097280" y="286603"/>
            <a:ext cx="10556004" cy="1450757"/>
          </a:xfrm>
          <a:prstGeom prst="rect">
            <a:avLst/>
          </a:prstGeom>
          <a:noFill/>
          <a:ln>
            <a:noFill/>
          </a:ln>
        </p:spPr>
        <p:txBody>
          <a:bodyPr spcFirstLastPara="1" wrap="square" lIns="91425" tIns="45700" rIns="91425" bIns="45700" anchor="b" anchorCtr="0">
            <a:noAutofit/>
          </a:bodyPr>
          <a:lstStyle/>
          <a:p>
            <a:pPr>
              <a:buSzPts val="4800"/>
            </a:pPr>
            <a:r>
              <a:rPr lang="en-US" dirty="0"/>
              <a:t>Effects of Dementia: </a:t>
            </a:r>
            <a:r>
              <a:rPr lang="en-US" sz="4800" b="1" dirty="0"/>
              <a:t>Then it gets worse</a:t>
            </a:r>
            <a:endParaRPr dirty="0"/>
          </a:p>
        </p:txBody>
      </p:sp>
      <p:sp>
        <p:nvSpPr>
          <p:cNvPr id="325" name="Google Shape;325;p40"/>
          <p:cNvSpPr txBox="1">
            <a:spLocks noGrp="1"/>
          </p:cNvSpPr>
          <p:nvPr>
            <p:ph type="body" idx="1"/>
          </p:nvPr>
        </p:nvSpPr>
        <p:spPr>
          <a:xfrm>
            <a:off x="1097275" y="1737351"/>
            <a:ext cx="4639800" cy="41316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SzPts val="2960"/>
              <a:buNone/>
            </a:pPr>
            <a:endParaRPr sz="2460" dirty="0"/>
          </a:p>
          <a:p>
            <a:pPr marL="266700" lvl="0" indent="-339725" algn="l" rtl="0">
              <a:lnSpc>
                <a:spcPct val="80000"/>
              </a:lnSpc>
              <a:spcBef>
                <a:spcPts val="1400"/>
              </a:spcBef>
              <a:spcAft>
                <a:spcPts val="0"/>
              </a:spcAft>
              <a:buSzPts val="2950"/>
              <a:buChar char="▪"/>
            </a:pPr>
            <a:r>
              <a:rPr lang="en-US" sz="2950" dirty="0"/>
              <a:t>Inability to do common tasks like working a TV remote or cooking</a:t>
            </a:r>
            <a:endParaRPr sz="3100" dirty="0"/>
          </a:p>
          <a:p>
            <a:pPr marL="266700" lvl="0" indent="-339725" algn="l" rtl="0">
              <a:lnSpc>
                <a:spcPct val="80000"/>
              </a:lnSpc>
              <a:spcBef>
                <a:spcPts val="1400"/>
              </a:spcBef>
              <a:spcAft>
                <a:spcPts val="0"/>
              </a:spcAft>
              <a:buSzPts val="2950"/>
              <a:buChar char="▪"/>
            </a:pPr>
            <a:r>
              <a:rPr lang="en-US" sz="2950" dirty="0"/>
              <a:t>Inability to problem solve</a:t>
            </a:r>
            <a:endParaRPr sz="3100" dirty="0"/>
          </a:p>
          <a:p>
            <a:pPr marL="266700" lvl="0" indent="-339725" algn="l" rtl="0">
              <a:lnSpc>
                <a:spcPct val="80000"/>
              </a:lnSpc>
              <a:spcBef>
                <a:spcPts val="1400"/>
              </a:spcBef>
              <a:spcAft>
                <a:spcPts val="0"/>
              </a:spcAft>
              <a:buSzPts val="2950"/>
              <a:buChar char="▪"/>
            </a:pPr>
            <a:r>
              <a:rPr lang="en-US" sz="2950" dirty="0"/>
              <a:t>Sleeping patterns change </a:t>
            </a:r>
            <a:endParaRPr sz="2350" dirty="0">
              <a:highlight>
                <a:srgbClr val="FFFF00"/>
              </a:highlight>
            </a:endParaRPr>
          </a:p>
        </p:txBody>
      </p:sp>
      <p:sp>
        <p:nvSpPr>
          <p:cNvPr id="326" name="Google Shape;326;p40"/>
          <p:cNvSpPr txBox="1">
            <a:spLocks noGrp="1"/>
          </p:cNvSpPr>
          <p:nvPr>
            <p:ph type="body" idx="2"/>
          </p:nvPr>
        </p:nvSpPr>
        <p:spPr>
          <a:xfrm>
            <a:off x="6515950" y="2192700"/>
            <a:ext cx="4867500" cy="39090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SzPts val="2960"/>
              <a:buNone/>
            </a:pPr>
            <a:endParaRPr/>
          </a:p>
          <a:p>
            <a:pPr marL="266700" lvl="0" indent="-336550" algn="l" rtl="0">
              <a:lnSpc>
                <a:spcPct val="80000"/>
              </a:lnSpc>
              <a:spcBef>
                <a:spcPts val="1400"/>
              </a:spcBef>
              <a:spcAft>
                <a:spcPts val="0"/>
              </a:spcAft>
              <a:buSzPts val="2950"/>
              <a:buChar char="▪"/>
            </a:pPr>
            <a:r>
              <a:rPr lang="en-US" sz="2950"/>
              <a:t>Anxiety, frustration, confusion, agitation, paranoia, sadness, depression</a:t>
            </a:r>
            <a:endParaRPr sz="3100"/>
          </a:p>
          <a:p>
            <a:pPr marL="266700" lvl="0" indent="-336550" algn="l" rtl="0">
              <a:lnSpc>
                <a:spcPct val="80000"/>
              </a:lnSpc>
              <a:spcBef>
                <a:spcPts val="1400"/>
              </a:spcBef>
              <a:spcAft>
                <a:spcPts val="0"/>
              </a:spcAft>
              <a:buSzPts val="2950"/>
              <a:buChar char="▪"/>
            </a:pPr>
            <a:r>
              <a:rPr lang="en-US" sz="2950"/>
              <a:t>Inability to do activities of daily living – eating, grooming, toileting, bathing</a:t>
            </a:r>
            <a:endParaRPr sz="3100"/>
          </a:p>
          <a:p>
            <a:pPr marL="266700" lvl="0" indent="-336550" algn="l" rtl="0">
              <a:lnSpc>
                <a:spcPct val="80000"/>
              </a:lnSpc>
              <a:spcBef>
                <a:spcPts val="1400"/>
              </a:spcBef>
              <a:spcAft>
                <a:spcPts val="0"/>
              </a:spcAft>
              <a:buSzPts val="2950"/>
              <a:buChar char="▪"/>
            </a:pPr>
            <a:r>
              <a:rPr lang="en-US" sz="2950"/>
              <a:t>Hallucinations</a:t>
            </a:r>
            <a:endParaRPr sz="3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Effects of Dementia</a:t>
            </a:r>
            <a:endParaRPr/>
          </a:p>
        </p:txBody>
      </p:sp>
      <p:sp>
        <p:nvSpPr>
          <p:cNvPr id="333" name="Google Shape;333;p41"/>
          <p:cNvSpPr txBox="1">
            <a:spLocks noGrp="1"/>
          </p:cNvSpPr>
          <p:nvPr>
            <p:ph type="body" idx="1"/>
          </p:nvPr>
        </p:nvSpPr>
        <p:spPr>
          <a:xfrm>
            <a:off x="3806612" y="2059353"/>
            <a:ext cx="4639736" cy="374819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3200"/>
              <a:buNone/>
            </a:pPr>
            <a:r>
              <a:rPr lang="en-US" sz="3200"/>
              <a:t>It is both a </a:t>
            </a:r>
            <a:r>
              <a:rPr lang="en-US" sz="3200" b="1"/>
              <a:t>chemical</a:t>
            </a:r>
            <a:r>
              <a:rPr lang="en-US" sz="3200"/>
              <a:t> change in the brain and a </a:t>
            </a:r>
            <a:r>
              <a:rPr lang="en-US" sz="3200" b="1"/>
              <a:t>structural</a:t>
            </a:r>
            <a:r>
              <a:rPr lang="en-US" sz="3200"/>
              <a:t> change in the brain</a:t>
            </a:r>
            <a:endParaRPr/>
          </a:p>
          <a:p>
            <a:pPr marL="0" lvl="0" indent="0" algn="l" rtl="0">
              <a:lnSpc>
                <a:spcPct val="100000"/>
              </a:lnSpc>
              <a:spcBef>
                <a:spcPts val="1400"/>
              </a:spcBef>
              <a:spcAft>
                <a:spcPts val="0"/>
              </a:spcAft>
              <a:buSzPts val="3200"/>
              <a:buNone/>
            </a:pPr>
            <a:r>
              <a:rPr lang="en-US" sz="3200"/>
              <a:t>So sometimes people with dementia can … and sometimes they can’t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Hello!</a:t>
            </a:r>
            <a:endParaRPr/>
          </a:p>
        </p:txBody>
      </p:sp>
      <p:sp>
        <p:nvSpPr>
          <p:cNvPr id="204" name="Google Shape;204;p24"/>
          <p:cNvSpPr txBox="1">
            <a:spLocks noGrp="1"/>
          </p:cNvSpPr>
          <p:nvPr>
            <p:ph type="body" idx="1"/>
          </p:nvPr>
        </p:nvSpPr>
        <p:spPr>
          <a:xfrm>
            <a:off x="6518525" y="1336225"/>
            <a:ext cx="4654200" cy="3584700"/>
          </a:xfrm>
          <a:prstGeom prst="rect">
            <a:avLst/>
          </a:prstGeom>
          <a:noFill/>
          <a:ln>
            <a:noFill/>
          </a:ln>
        </p:spPr>
        <p:txBody>
          <a:bodyPr spcFirstLastPara="1" wrap="square" lIns="0" tIns="45700" rIns="0" bIns="45700" anchor="ctr" anchorCtr="0">
            <a:noAutofit/>
          </a:bodyPr>
          <a:lstStyle/>
          <a:p>
            <a:pPr marL="0" lvl="0" indent="0" algn="l" rtl="0">
              <a:lnSpc>
                <a:spcPct val="80000"/>
              </a:lnSpc>
              <a:spcBef>
                <a:spcPts val="1400"/>
              </a:spcBef>
              <a:spcAft>
                <a:spcPts val="0"/>
              </a:spcAft>
              <a:buNone/>
            </a:pPr>
            <a:r>
              <a:rPr lang="en-US" sz="3020" b="1"/>
              <a:t>I am Amy DelPo</a:t>
            </a:r>
            <a:endParaRPr sz="3020" b="1"/>
          </a:p>
          <a:p>
            <a:pPr marL="0" lvl="0" indent="0" algn="l" rtl="0">
              <a:lnSpc>
                <a:spcPct val="80000"/>
              </a:lnSpc>
              <a:spcBef>
                <a:spcPts val="1400"/>
              </a:spcBef>
              <a:spcAft>
                <a:spcPts val="0"/>
              </a:spcAft>
              <a:buNone/>
            </a:pPr>
            <a:endParaRPr sz="2820"/>
          </a:p>
          <a:p>
            <a:pPr marL="0" lvl="0" indent="0" algn="l" rtl="0">
              <a:lnSpc>
                <a:spcPct val="100000"/>
              </a:lnSpc>
              <a:spcBef>
                <a:spcPts val="0"/>
              </a:spcBef>
              <a:spcAft>
                <a:spcPts val="0"/>
              </a:spcAft>
              <a:buNone/>
            </a:pPr>
            <a:r>
              <a:rPr lang="en-US" sz="3020"/>
              <a:t>Manager of</a:t>
            </a:r>
            <a:endParaRPr sz="3020"/>
          </a:p>
          <a:p>
            <a:pPr marL="0" lvl="0" indent="0" algn="l" rtl="0">
              <a:lnSpc>
                <a:spcPct val="100000"/>
              </a:lnSpc>
              <a:spcBef>
                <a:spcPts val="0"/>
              </a:spcBef>
              <a:spcAft>
                <a:spcPts val="0"/>
              </a:spcAft>
              <a:buNone/>
            </a:pPr>
            <a:r>
              <a:rPr lang="en-US" sz="3020"/>
              <a:t>Older Adult Services</a:t>
            </a:r>
            <a:endParaRPr sz="3020"/>
          </a:p>
          <a:p>
            <a:pPr marL="0" lvl="0" indent="0" algn="l" rtl="0">
              <a:lnSpc>
                <a:spcPct val="100000"/>
              </a:lnSpc>
              <a:spcBef>
                <a:spcPts val="0"/>
              </a:spcBef>
              <a:spcAft>
                <a:spcPts val="0"/>
              </a:spcAft>
              <a:buNone/>
            </a:pPr>
            <a:r>
              <a:rPr lang="en-US" sz="3020"/>
              <a:t>at Denver Public Library</a:t>
            </a:r>
            <a:endParaRPr sz="3020"/>
          </a:p>
          <a:p>
            <a:pPr marL="0" lvl="0" indent="0" algn="l" rtl="0">
              <a:lnSpc>
                <a:spcPct val="80000"/>
              </a:lnSpc>
              <a:spcBef>
                <a:spcPts val="1400"/>
              </a:spcBef>
              <a:spcAft>
                <a:spcPts val="0"/>
              </a:spcAft>
              <a:buNone/>
            </a:pPr>
            <a:endParaRPr sz="3020"/>
          </a:p>
          <a:p>
            <a:pPr marL="0" lvl="0" indent="0" algn="l" rtl="0">
              <a:lnSpc>
                <a:spcPct val="80000"/>
              </a:lnSpc>
              <a:spcBef>
                <a:spcPts val="1400"/>
              </a:spcBef>
              <a:spcAft>
                <a:spcPts val="0"/>
              </a:spcAft>
              <a:buNone/>
            </a:pPr>
            <a:r>
              <a:rPr lang="en-US" sz="3020"/>
              <a:t>adelpo@denverlibrary.org</a:t>
            </a:r>
            <a:endParaRPr sz="3020"/>
          </a:p>
        </p:txBody>
      </p:sp>
      <p:pic>
        <p:nvPicPr>
          <p:cNvPr id="205" name="Google Shape;205;p24" descr="Amy DepPo headshot."/>
          <p:cNvPicPr preferRelativeResize="0"/>
          <p:nvPr/>
        </p:nvPicPr>
        <p:blipFill>
          <a:blip r:embed="rId3">
            <a:alphaModFix/>
          </a:blip>
          <a:stretch>
            <a:fillRect/>
          </a:stretch>
        </p:blipFill>
        <p:spPr>
          <a:xfrm>
            <a:off x="3027125" y="1435425"/>
            <a:ext cx="2993375" cy="2993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235800" y="1886850"/>
            <a:ext cx="36480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Brain Health Inequity</a:t>
            </a:r>
            <a:endParaRPr/>
          </a:p>
        </p:txBody>
      </p:sp>
      <p:pic>
        <p:nvPicPr>
          <p:cNvPr id="340" name="Google Shape;340;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44200" y="1385923"/>
            <a:ext cx="3106575" cy="3095850"/>
          </a:xfrm>
          <a:prstGeom prst="rect">
            <a:avLst/>
          </a:prstGeom>
          <a:noFill/>
          <a:ln>
            <a:noFill/>
          </a:ln>
        </p:spPr>
      </p:pic>
      <p:sp>
        <p:nvSpPr>
          <p:cNvPr id="341" name="Google Shape;341;p42"/>
          <p:cNvSpPr txBox="1"/>
          <p:nvPr/>
        </p:nvSpPr>
        <p:spPr>
          <a:xfrm>
            <a:off x="7596000" y="2592000"/>
            <a:ext cx="4104000" cy="972900"/>
          </a:xfrm>
          <a:prstGeom prst="rect">
            <a:avLst/>
          </a:prstGeom>
          <a:noFill/>
          <a:ln>
            <a:noFill/>
          </a:ln>
        </p:spPr>
        <p:txBody>
          <a:bodyPr spcFirstLastPara="1" wrap="square" lIns="91425" tIns="91425" rIns="91425" bIns="91425" anchor="t" anchorCtr="0">
            <a:spAutoFit/>
          </a:bodyPr>
          <a:lstStyle/>
          <a:p>
            <a:pPr marL="266700" lvl="0" indent="0" algn="l" rtl="0">
              <a:lnSpc>
                <a:spcPct val="80000"/>
              </a:lnSpc>
              <a:spcBef>
                <a:spcPts val="0"/>
              </a:spcBef>
              <a:spcAft>
                <a:spcPts val="0"/>
              </a:spcAft>
              <a:buNone/>
            </a:pPr>
            <a:r>
              <a:rPr lang="en-US" sz="3200">
                <a:solidFill>
                  <a:srgbClr val="3F3F3F"/>
                </a:solidFill>
                <a:latin typeface="Calibri"/>
                <a:ea typeface="Calibri"/>
                <a:cs typeface="Calibri"/>
                <a:sym typeface="Calibri"/>
              </a:rPr>
              <a:t>Intersectionality matters</a:t>
            </a:r>
            <a:endParaRPr sz="2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1097275" y="286599"/>
            <a:ext cx="10058400" cy="173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Brain Health Inequity:</a:t>
            </a:r>
            <a:endParaRPr/>
          </a:p>
          <a:p>
            <a:pPr marL="0" lvl="0" indent="0" algn="l" rtl="0">
              <a:lnSpc>
                <a:spcPct val="90000"/>
              </a:lnSpc>
              <a:spcBef>
                <a:spcPts val="0"/>
              </a:spcBef>
              <a:spcAft>
                <a:spcPts val="0"/>
              </a:spcAft>
              <a:buClr>
                <a:srgbClr val="3F3F3F"/>
              </a:buClr>
              <a:buSzPts val="4800"/>
              <a:buFont typeface="Calibri"/>
              <a:buNone/>
            </a:pPr>
            <a:r>
              <a:rPr lang="en-US"/>
              <a:t>Gender</a:t>
            </a:r>
            <a:endParaRPr/>
          </a:p>
        </p:txBody>
      </p:sp>
      <p:sp>
        <p:nvSpPr>
          <p:cNvPr id="348" name="Google Shape;348;p43"/>
          <p:cNvSpPr txBox="1">
            <a:spLocks noGrp="1"/>
          </p:cNvSpPr>
          <p:nvPr>
            <p:ph type="body" idx="1"/>
          </p:nvPr>
        </p:nvSpPr>
        <p:spPr>
          <a:xfrm>
            <a:off x="1097280" y="2120900"/>
            <a:ext cx="4639800" cy="3748200"/>
          </a:xfrm>
          <a:prstGeom prst="rect">
            <a:avLst/>
          </a:prstGeom>
          <a:noFill/>
          <a:ln>
            <a:noFill/>
          </a:ln>
        </p:spPr>
        <p:txBody>
          <a:bodyPr spcFirstLastPara="1" wrap="square" lIns="0" tIns="45700" rIns="0" bIns="45700" anchor="t" anchorCtr="0">
            <a:noAutofit/>
          </a:bodyPr>
          <a:lstStyle/>
          <a:p>
            <a:pPr marL="457200" lvl="0" indent="-469900" algn="l" rtl="0">
              <a:lnSpc>
                <a:spcPct val="80000"/>
              </a:lnSpc>
              <a:spcBef>
                <a:spcPts val="0"/>
              </a:spcBef>
              <a:spcAft>
                <a:spcPts val="0"/>
              </a:spcAft>
              <a:buClr>
                <a:schemeClr val="dk1"/>
              </a:buClr>
              <a:buSzPts val="3800"/>
              <a:buChar char="▪"/>
            </a:pPr>
            <a:r>
              <a:rPr lang="en-US" sz="3000">
                <a:solidFill>
                  <a:schemeClr val="dk1"/>
                </a:solidFill>
              </a:rPr>
              <a:t>Two thirds of all people who develop Alzheimer’s are women</a:t>
            </a:r>
            <a:endParaRPr sz="3000">
              <a:solidFill>
                <a:schemeClr val="dk1"/>
              </a:solidFill>
            </a:endParaRPr>
          </a:p>
          <a:p>
            <a:pPr marL="0" lvl="0" indent="0" algn="l" rtl="0">
              <a:lnSpc>
                <a:spcPct val="80000"/>
              </a:lnSpc>
              <a:spcBef>
                <a:spcPts val="0"/>
              </a:spcBef>
              <a:spcAft>
                <a:spcPts val="0"/>
              </a:spcAft>
              <a:buNone/>
            </a:pPr>
            <a:endParaRPr sz="3000">
              <a:solidFill>
                <a:schemeClr val="dk1"/>
              </a:solidFill>
            </a:endParaRPr>
          </a:p>
          <a:p>
            <a:pPr marL="457200" lvl="0" indent="-419100" algn="l" rtl="0">
              <a:lnSpc>
                <a:spcPct val="80000"/>
              </a:lnSpc>
              <a:spcBef>
                <a:spcPts val="0"/>
              </a:spcBef>
              <a:spcAft>
                <a:spcPts val="0"/>
              </a:spcAft>
              <a:buClr>
                <a:schemeClr val="dk1"/>
              </a:buClr>
              <a:buSzPts val="3000"/>
              <a:buChar char="▪"/>
            </a:pPr>
            <a:r>
              <a:rPr lang="en-US" sz="3000">
                <a:solidFill>
                  <a:schemeClr val="dk1"/>
                </a:solidFill>
              </a:rPr>
              <a:t>Women also make up two thirds of the 17 million unpaid family caregivers for people with dementia</a:t>
            </a:r>
            <a:endParaRPr sz="3000">
              <a:solidFill>
                <a:schemeClr val="dk1"/>
              </a:solidFill>
            </a:endParaRPr>
          </a:p>
          <a:p>
            <a:pPr marL="457200" lvl="0" indent="0" algn="l" rtl="0">
              <a:lnSpc>
                <a:spcPct val="80000"/>
              </a:lnSpc>
              <a:spcBef>
                <a:spcPts val="0"/>
              </a:spcBef>
              <a:spcAft>
                <a:spcPts val="0"/>
              </a:spcAft>
              <a:buNone/>
            </a:pPr>
            <a:endParaRPr sz="3000">
              <a:solidFill>
                <a:schemeClr val="dk1"/>
              </a:solidFill>
            </a:endParaRPr>
          </a:p>
          <a:p>
            <a:pPr marL="457200" lvl="0" indent="-419100" algn="l" rtl="0">
              <a:lnSpc>
                <a:spcPct val="80000"/>
              </a:lnSpc>
              <a:spcBef>
                <a:spcPts val="0"/>
              </a:spcBef>
              <a:spcAft>
                <a:spcPts val="0"/>
              </a:spcAft>
              <a:buClr>
                <a:schemeClr val="dk1"/>
              </a:buClr>
              <a:buSzPts val="3000"/>
              <a:buChar char="▪"/>
            </a:pPr>
            <a:r>
              <a:rPr lang="en-US" sz="3000">
                <a:solidFill>
                  <a:schemeClr val="dk1"/>
                </a:solidFill>
              </a:rPr>
              <a:t>Trans men and women face a particularly complicated landscape</a:t>
            </a:r>
            <a:endParaRPr sz="3000">
              <a:solidFill>
                <a:schemeClr val="dk1"/>
              </a:solidFill>
            </a:endParaRPr>
          </a:p>
          <a:p>
            <a:pPr marL="0" lvl="0" indent="0" algn="l" rtl="0">
              <a:lnSpc>
                <a:spcPct val="80000"/>
              </a:lnSpc>
              <a:spcBef>
                <a:spcPts val="0"/>
              </a:spcBef>
              <a:spcAft>
                <a:spcPts val="0"/>
              </a:spcAft>
              <a:buNone/>
            </a:pPr>
            <a:endParaRPr sz="2400">
              <a:solidFill>
                <a:schemeClr val="dk1"/>
              </a:solidFill>
            </a:endParaRPr>
          </a:p>
          <a:p>
            <a:pPr marL="0" lvl="0" indent="0" algn="l" rtl="0">
              <a:lnSpc>
                <a:spcPct val="80000"/>
              </a:lnSpc>
              <a:spcBef>
                <a:spcPts val="0"/>
              </a:spcBef>
              <a:spcAft>
                <a:spcPts val="0"/>
              </a:spcAft>
              <a:buNone/>
            </a:pPr>
            <a:endParaRPr sz="2400">
              <a:solidFill>
                <a:schemeClr val="dk1"/>
              </a:solidFill>
            </a:endParaRPr>
          </a:p>
        </p:txBody>
      </p:sp>
      <p:pic>
        <p:nvPicPr>
          <p:cNvPr id="350" name="Google Shape;350;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04498" y="1554900"/>
            <a:ext cx="5487497" cy="3748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4"/>
          <p:cNvSpPr txBox="1">
            <a:spLocks noGrp="1"/>
          </p:cNvSpPr>
          <p:nvPr>
            <p:ph type="title"/>
          </p:nvPr>
        </p:nvSpPr>
        <p:spPr>
          <a:xfrm>
            <a:off x="1097275" y="286599"/>
            <a:ext cx="10058400" cy="1834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Brain Health Inequity:</a:t>
            </a:r>
            <a:endParaRPr/>
          </a:p>
          <a:p>
            <a:pPr marL="0" lvl="0" indent="0" algn="l" rtl="0">
              <a:lnSpc>
                <a:spcPct val="90000"/>
              </a:lnSpc>
              <a:spcBef>
                <a:spcPts val="0"/>
              </a:spcBef>
              <a:spcAft>
                <a:spcPts val="0"/>
              </a:spcAft>
              <a:buClr>
                <a:srgbClr val="3F3F3F"/>
              </a:buClr>
              <a:buSzPts val="4800"/>
              <a:buFont typeface="Calibri"/>
              <a:buNone/>
            </a:pPr>
            <a:r>
              <a:rPr lang="en-US"/>
              <a:t>Race</a:t>
            </a:r>
            <a:endParaRPr/>
          </a:p>
        </p:txBody>
      </p:sp>
      <p:sp>
        <p:nvSpPr>
          <p:cNvPr id="357" name="Google Shape;357;p44"/>
          <p:cNvSpPr txBox="1">
            <a:spLocks noGrp="1"/>
          </p:cNvSpPr>
          <p:nvPr>
            <p:ph type="body" idx="1"/>
          </p:nvPr>
        </p:nvSpPr>
        <p:spPr>
          <a:xfrm>
            <a:off x="1097280" y="2120900"/>
            <a:ext cx="4639800" cy="3748200"/>
          </a:xfrm>
          <a:prstGeom prst="rect">
            <a:avLst/>
          </a:prstGeom>
          <a:noFill/>
          <a:ln>
            <a:noFill/>
          </a:ln>
        </p:spPr>
        <p:txBody>
          <a:bodyPr spcFirstLastPara="1" wrap="square" lIns="0" tIns="45700" rIns="0" bIns="45700" anchor="t" anchorCtr="0">
            <a:noAutofit/>
          </a:bodyPr>
          <a:lstStyle/>
          <a:p>
            <a:pPr marL="457200" lvl="0" indent="-469900" algn="l" rtl="0">
              <a:lnSpc>
                <a:spcPct val="80000"/>
              </a:lnSpc>
              <a:spcBef>
                <a:spcPts val="0"/>
              </a:spcBef>
              <a:spcAft>
                <a:spcPts val="0"/>
              </a:spcAft>
              <a:buClr>
                <a:schemeClr val="dk1"/>
              </a:buClr>
              <a:buSzPts val="3800"/>
              <a:buChar char="▪"/>
            </a:pPr>
            <a:r>
              <a:rPr lang="en-US" sz="3000">
                <a:solidFill>
                  <a:schemeClr val="dk1"/>
                </a:solidFill>
              </a:rPr>
              <a:t>Black Americans are TWICE as likely as non-Hispanic whites to develop Alzheimer’s Disease</a:t>
            </a:r>
            <a:endParaRPr sz="3000">
              <a:solidFill>
                <a:schemeClr val="dk1"/>
              </a:solidFill>
            </a:endParaRPr>
          </a:p>
          <a:p>
            <a:pPr marL="0" lvl="0" indent="0" algn="l" rtl="0">
              <a:lnSpc>
                <a:spcPct val="80000"/>
              </a:lnSpc>
              <a:spcBef>
                <a:spcPts val="0"/>
              </a:spcBef>
              <a:spcAft>
                <a:spcPts val="0"/>
              </a:spcAft>
              <a:buNone/>
            </a:pPr>
            <a:endParaRPr sz="3000">
              <a:solidFill>
                <a:schemeClr val="dk1"/>
              </a:solidFill>
            </a:endParaRPr>
          </a:p>
          <a:p>
            <a:pPr marL="457200" lvl="0" indent="-419100" algn="l" rtl="0">
              <a:lnSpc>
                <a:spcPct val="80000"/>
              </a:lnSpc>
              <a:spcBef>
                <a:spcPts val="0"/>
              </a:spcBef>
              <a:spcAft>
                <a:spcPts val="0"/>
              </a:spcAft>
              <a:buClr>
                <a:schemeClr val="dk1"/>
              </a:buClr>
              <a:buSzPts val="3000"/>
              <a:buChar char="▪"/>
            </a:pPr>
            <a:r>
              <a:rPr lang="en-US" sz="3000">
                <a:solidFill>
                  <a:schemeClr val="dk1"/>
                </a:solidFill>
              </a:rPr>
              <a:t>Half of African Americans say that they have experienced discrimination while seeking care for a person living with Alzheimer's</a:t>
            </a:r>
            <a:endParaRPr sz="3000">
              <a:solidFill>
                <a:schemeClr val="dk1"/>
              </a:solidFill>
            </a:endParaRPr>
          </a:p>
          <a:p>
            <a:pPr marL="0" lvl="0" indent="0" algn="l" rtl="0">
              <a:lnSpc>
                <a:spcPct val="80000"/>
              </a:lnSpc>
              <a:spcBef>
                <a:spcPts val="0"/>
              </a:spcBef>
              <a:spcAft>
                <a:spcPts val="0"/>
              </a:spcAft>
              <a:buNone/>
            </a:pPr>
            <a:endParaRPr sz="2400">
              <a:solidFill>
                <a:schemeClr val="dk1"/>
              </a:solidFill>
            </a:endParaRPr>
          </a:p>
          <a:p>
            <a:pPr marL="0" lvl="0" indent="0" algn="l" rtl="0">
              <a:lnSpc>
                <a:spcPct val="80000"/>
              </a:lnSpc>
              <a:spcBef>
                <a:spcPts val="0"/>
              </a:spcBef>
              <a:spcAft>
                <a:spcPts val="0"/>
              </a:spcAft>
              <a:buNone/>
            </a:pPr>
            <a:endParaRPr sz="2400">
              <a:solidFill>
                <a:schemeClr val="dk1"/>
              </a:solidFill>
            </a:endParaRPr>
          </a:p>
        </p:txBody>
      </p:sp>
      <p:pic>
        <p:nvPicPr>
          <p:cNvPr id="359" name="Google Shape;359;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82800" y="1949376"/>
            <a:ext cx="5709200" cy="3568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5"/>
          <p:cNvSpPr txBox="1">
            <a:spLocks noGrp="1"/>
          </p:cNvSpPr>
          <p:nvPr>
            <p:ph type="title"/>
          </p:nvPr>
        </p:nvSpPr>
        <p:spPr>
          <a:xfrm>
            <a:off x="1097275" y="286599"/>
            <a:ext cx="10058400" cy="1834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Brain Health Inequity:</a:t>
            </a:r>
            <a:endParaRPr/>
          </a:p>
          <a:p>
            <a:pPr marL="0" lvl="0" indent="0" algn="l" rtl="0">
              <a:lnSpc>
                <a:spcPct val="90000"/>
              </a:lnSpc>
              <a:spcBef>
                <a:spcPts val="0"/>
              </a:spcBef>
              <a:spcAft>
                <a:spcPts val="0"/>
              </a:spcAft>
              <a:buClr>
                <a:srgbClr val="3F3F3F"/>
              </a:buClr>
              <a:buSzPts val="4800"/>
              <a:buFont typeface="Calibri"/>
              <a:buNone/>
            </a:pPr>
            <a:r>
              <a:rPr lang="en-US"/>
              <a:t>Latinos</a:t>
            </a:r>
            <a:endParaRPr/>
          </a:p>
        </p:txBody>
      </p:sp>
      <p:sp>
        <p:nvSpPr>
          <p:cNvPr id="366" name="Google Shape;366;p45"/>
          <p:cNvSpPr txBox="1">
            <a:spLocks noGrp="1"/>
          </p:cNvSpPr>
          <p:nvPr>
            <p:ph type="body" idx="1"/>
          </p:nvPr>
        </p:nvSpPr>
        <p:spPr>
          <a:xfrm>
            <a:off x="1097275" y="2120900"/>
            <a:ext cx="5784000" cy="3748200"/>
          </a:xfrm>
          <a:prstGeom prst="rect">
            <a:avLst/>
          </a:prstGeom>
          <a:noFill/>
          <a:ln>
            <a:noFill/>
          </a:ln>
        </p:spPr>
        <p:txBody>
          <a:bodyPr spcFirstLastPara="1" wrap="square" lIns="0" tIns="45700" rIns="0" bIns="45700" anchor="t" anchorCtr="0">
            <a:noAutofit/>
          </a:bodyPr>
          <a:lstStyle/>
          <a:p>
            <a:pPr marL="457200" lvl="0" indent="-463550" algn="l" rtl="0">
              <a:lnSpc>
                <a:spcPct val="80000"/>
              </a:lnSpc>
              <a:spcBef>
                <a:spcPts val="0"/>
              </a:spcBef>
              <a:spcAft>
                <a:spcPts val="0"/>
              </a:spcAft>
              <a:buClr>
                <a:schemeClr val="dk1"/>
              </a:buClr>
              <a:buSzPts val="3700"/>
              <a:buChar char="▪"/>
            </a:pPr>
            <a:r>
              <a:rPr lang="en-US" sz="2900">
                <a:solidFill>
                  <a:schemeClr val="dk1"/>
                </a:solidFill>
              </a:rPr>
              <a:t>Latinos are 1.5 times more likely than whites to develop Alzheimer’s.</a:t>
            </a:r>
            <a:endParaRPr sz="2900">
              <a:solidFill>
                <a:schemeClr val="dk1"/>
              </a:solidFill>
            </a:endParaRPr>
          </a:p>
          <a:p>
            <a:pPr marL="457200" lvl="0" indent="0" algn="l" rtl="0">
              <a:lnSpc>
                <a:spcPct val="80000"/>
              </a:lnSpc>
              <a:spcBef>
                <a:spcPts val="0"/>
              </a:spcBef>
              <a:spcAft>
                <a:spcPts val="0"/>
              </a:spcAft>
              <a:buNone/>
            </a:pPr>
            <a:endParaRPr sz="2900">
              <a:solidFill>
                <a:schemeClr val="dk1"/>
              </a:solidFill>
            </a:endParaRPr>
          </a:p>
          <a:p>
            <a:pPr marL="457200" lvl="0" indent="-412750" algn="l" rtl="0">
              <a:lnSpc>
                <a:spcPct val="80000"/>
              </a:lnSpc>
              <a:spcBef>
                <a:spcPts val="0"/>
              </a:spcBef>
              <a:spcAft>
                <a:spcPts val="0"/>
              </a:spcAft>
              <a:buClr>
                <a:schemeClr val="dk1"/>
              </a:buClr>
              <a:buSzPts val="2900"/>
              <a:buChar char="▪"/>
            </a:pPr>
            <a:r>
              <a:rPr lang="en-US" sz="2900">
                <a:solidFill>
                  <a:schemeClr val="dk1"/>
                </a:solidFill>
              </a:rPr>
              <a:t>Symptoms appear almost seven years earlier than in the white population</a:t>
            </a:r>
            <a:endParaRPr sz="2900">
              <a:solidFill>
                <a:schemeClr val="dk1"/>
              </a:solidFill>
            </a:endParaRPr>
          </a:p>
          <a:p>
            <a:pPr marL="0" lvl="0" indent="0" algn="l" rtl="0">
              <a:lnSpc>
                <a:spcPct val="80000"/>
              </a:lnSpc>
              <a:spcBef>
                <a:spcPts val="0"/>
              </a:spcBef>
              <a:spcAft>
                <a:spcPts val="0"/>
              </a:spcAft>
              <a:buNone/>
            </a:pPr>
            <a:endParaRPr sz="2900">
              <a:solidFill>
                <a:schemeClr val="dk1"/>
              </a:solidFill>
            </a:endParaRPr>
          </a:p>
          <a:p>
            <a:pPr marL="457200" lvl="0" indent="-412750" algn="l" rtl="0">
              <a:lnSpc>
                <a:spcPct val="80000"/>
              </a:lnSpc>
              <a:spcBef>
                <a:spcPts val="0"/>
              </a:spcBef>
              <a:spcAft>
                <a:spcPts val="0"/>
              </a:spcAft>
              <a:buClr>
                <a:schemeClr val="dk1"/>
              </a:buClr>
              <a:buSzPts val="2900"/>
              <a:buChar char="▪"/>
            </a:pPr>
            <a:r>
              <a:rPr lang="en-US" sz="2900">
                <a:solidFill>
                  <a:schemeClr val="dk1"/>
                </a:solidFill>
              </a:rPr>
              <a:t>Latinos are projected to have the steepest increase in Alzheimer’s/dementia in the next 40 years compared to other groups</a:t>
            </a:r>
            <a:endParaRPr sz="2900">
              <a:solidFill>
                <a:schemeClr val="dk1"/>
              </a:solidFill>
            </a:endParaRPr>
          </a:p>
          <a:p>
            <a:pPr marL="0" lvl="0" indent="0" algn="l" rtl="0">
              <a:lnSpc>
                <a:spcPct val="80000"/>
              </a:lnSpc>
              <a:spcBef>
                <a:spcPts val="0"/>
              </a:spcBef>
              <a:spcAft>
                <a:spcPts val="0"/>
              </a:spcAft>
              <a:buNone/>
            </a:pPr>
            <a:endParaRPr sz="2400">
              <a:solidFill>
                <a:schemeClr val="dk1"/>
              </a:solidFill>
            </a:endParaRPr>
          </a:p>
          <a:p>
            <a:pPr marL="0" lvl="0" indent="0" algn="l" rtl="0">
              <a:lnSpc>
                <a:spcPct val="80000"/>
              </a:lnSpc>
              <a:spcBef>
                <a:spcPts val="0"/>
              </a:spcBef>
              <a:spcAft>
                <a:spcPts val="0"/>
              </a:spcAft>
              <a:buNone/>
            </a:pPr>
            <a:endParaRPr sz="2400">
              <a:solidFill>
                <a:schemeClr val="dk1"/>
              </a:solidFill>
            </a:endParaRPr>
          </a:p>
          <a:p>
            <a:pPr marL="0" lvl="0" indent="0" algn="l" rtl="0">
              <a:lnSpc>
                <a:spcPct val="80000"/>
              </a:lnSpc>
              <a:spcBef>
                <a:spcPts val="0"/>
              </a:spcBef>
              <a:spcAft>
                <a:spcPts val="0"/>
              </a:spcAft>
              <a:buNone/>
            </a:pPr>
            <a:endParaRPr sz="2400">
              <a:solidFill>
                <a:schemeClr val="dk1"/>
              </a:solidFill>
            </a:endParaRPr>
          </a:p>
        </p:txBody>
      </p:sp>
      <p:pic>
        <p:nvPicPr>
          <p:cNvPr id="368" name="Google Shape;368;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41775" y="1631050"/>
            <a:ext cx="4950215" cy="359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title"/>
          </p:nvPr>
        </p:nvSpPr>
        <p:spPr>
          <a:xfrm>
            <a:off x="1097275" y="286599"/>
            <a:ext cx="10058400" cy="1834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Brain Health Inequity:</a:t>
            </a:r>
            <a:endParaRPr/>
          </a:p>
          <a:p>
            <a:pPr marL="0" lvl="0" indent="0" algn="l" rtl="0">
              <a:lnSpc>
                <a:spcPct val="90000"/>
              </a:lnSpc>
              <a:spcBef>
                <a:spcPts val="0"/>
              </a:spcBef>
              <a:spcAft>
                <a:spcPts val="0"/>
              </a:spcAft>
              <a:buClr>
                <a:srgbClr val="3F3F3F"/>
              </a:buClr>
              <a:buSzPts val="4800"/>
              <a:buFont typeface="Calibri"/>
              <a:buNone/>
            </a:pPr>
            <a:r>
              <a:rPr lang="en-US"/>
              <a:t>Race and Ethnicity</a:t>
            </a:r>
            <a:endParaRPr/>
          </a:p>
        </p:txBody>
      </p:sp>
      <p:sp>
        <p:nvSpPr>
          <p:cNvPr id="376" name="Google Shape;376;p46"/>
          <p:cNvSpPr txBox="1"/>
          <p:nvPr/>
        </p:nvSpPr>
        <p:spPr>
          <a:xfrm>
            <a:off x="1445700" y="2348625"/>
            <a:ext cx="93006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400">
                <a:latin typeface="Calibri"/>
                <a:ea typeface="Calibri"/>
                <a:cs typeface="Calibri"/>
                <a:sym typeface="Calibri"/>
              </a:rPr>
              <a:t>Structural and systemic factors including unequal access to health care, the health effects of racism, and differences in quality of care, as well as discrepancies in the prevalence of dementia risk factors (such as cardiovascular disease) play important roles in these differences.</a:t>
            </a:r>
            <a:endParaRPr sz="3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7"/>
          <p:cNvSpPr txBox="1">
            <a:spLocks noGrp="1"/>
          </p:cNvSpPr>
          <p:nvPr>
            <p:ph type="title"/>
          </p:nvPr>
        </p:nvSpPr>
        <p:spPr>
          <a:xfrm>
            <a:off x="145850" y="1886850"/>
            <a:ext cx="38628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Communication</a:t>
            </a:r>
            <a:endParaRPr/>
          </a:p>
        </p:txBody>
      </p:sp>
      <p:pic>
        <p:nvPicPr>
          <p:cNvPr id="383" name="Google Shape;383;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00350" y="1428900"/>
            <a:ext cx="4648200" cy="3009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How does dementia affect communication?</a:t>
            </a:r>
            <a:endParaRPr/>
          </a:p>
        </p:txBody>
      </p:sp>
      <p:sp>
        <p:nvSpPr>
          <p:cNvPr id="390" name="Google Shape;390;p4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Autofit/>
          </a:bodyPr>
          <a:lstStyle/>
          <a:p>
            <a:pPr marL="266700" lvl="0" indent="-323850" algn="l" rtl="0">
              <a:lnSpc>
                <a:spcPct val="100000"/>
              </a:lnSpc>
              <a:spcBef>
                <a:spcPts val="0"/>
              </a:spcBef>
              <a:spcAft>
                <a:spcPts val="0"/>
              </a:spcAft>
              <a:buSzPts val="2900"/>
              <a:buChar char="▪"/>
            </a:pPr>
            <a:r>
              <a:rPr lang="en-US" sz="2900"/>
              <a:t>Asking the same question numerous times.</a:t>
            </a:r>
            <a:endParaRPr sz="2900"/>
          </a:p>
          <a:p>
            <a:pPr marL="266700" lvl="0" indent="-323850" algn="l" rtl="0">
              <a:lnSpc>
                <a:spcPct val="100000"/>
              </a:lnSpc>
              <a:spcBef>
                <a:spcPts val="1400"/>
              </a:spcBef>
              <a:spcAft>
                <a:spcPts val="0"/>
              </a:spcAft>
              <a:buSzPts val="2900"/>
              <a:buChar char="▪"/>
            </a:pPr>
            <a:r>
              <a:rPr lang="en-US" sz="2900"/>
              <a:t>Saying inappropriate things.</a:t>
            </a:r>
            <a:endParaRPr sz="2900"/>
          </a:p>
          <a:p>
            <a:pPr marL="266700" lvl="0" indent="-323850" algn="l" rtl="0">
              <a:lnSpc>
                <a:spcPct val="100000"/>
              </a:lnSpc>
              <a:spcBef>
                <a:spcPts val="1400"/>
              </a:spcBef>
              <a:spcAft>
                <a:spcPts val="0"/>
              </a:spcAft>
              <a:buSzPts val="2900"/>
              <a:buChar char="▪"/>
            </a:pPr>
            <a:r>
              <a:rPr lang="en-US" sz="2900"/>
              <a:t>Using the same word or phrase without meaning, almost like a vocal tic.</a:t>
            </a:r>
            <a:endParaRPr sz="2900"/>
          </a:p>
          <a:p>
            <a:pPr marL="266700" lvl="0" indent="-323850" algn="l" rtl="0">
              <a:lnSpc>
                <a:spcPct val="100000"/>
              </a:lnSpc>
              <a:spcBef>
                <a:spcPts val="1400"/>
              </a:spcBef>
              <a:spcAft>
                <a:spcPts val="0"/>
              </a:spcAft>
              <a:buSzPts val="2900"/>
              <a:buChar char="▪"/>
            </a:pPr>
            <a:r>
              <a:rPr lang="en-US" sz="2900"/>
              <a:t>Having difficulty finding the right words.</a:t>
            </a:r>
            <a:endParaRPr sz="2900"/>
          </a:p>
          <a:p>
            <a:pPr marL="266700" lvl="0" indent="-323850" algn="l" rtl="0">
              <a:lnSpc>
                <a:spcPct val="100000"/>
              </a:lnSpc>
              <a:spcBef>
                <a:spcPts val="1400"/>
              </a:spcBef>
              <a:spcAft>
                <a:spcPts val="0"/>
              </a:spcAft>
              <a:buSzPts val="2900"/>
              <a:buChar char="▪"/>
            </a:pPr>
            <a:r>
              <a:rPr lang="en-US" sz="2900"/>
              <a:t>Getting angry or frustrated.</a:t>
            </a:r>
            <a:endParaRPr sz="2900"/>
          </a:p>
          <a:p>
            <a:pPr marL="0" lvl="0" indent="0" algn="l" rtl="0">
              <a:lnSpc>
                <a:spcPct val="100000"/>
              </a:lnSpc>
              <a:spcBef>
                <a:spcPts val="1400"/>
              </a:spcBef>
              <a:spcAft>
                <a:spcPts val="0"/>
              </a:spcAft>
              <a:buSzPts val="2000"/>
              <a:buNone/>
            </a:pPr>
            <a:endParaRPr/>
          </a:p>
        </p:txBody>
      </p:sp>
      <p:sp>
        <p:nvSpPr>
          <p:cNvPr id="391" name="Google Shape;391;p4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Autofit/>
          </a:bodyPr>
          <a:lstStyle/>
          <a:p>
            <a:pPr marL="266700" lvl="0" indent="-323850" algn="l" rtl="0">
              <a:lnSpc>
                <a:spcPct val="100000"/>
              </a:lnSpc>
              <a:spcBef>
                <a:spcPts val="0"/>
              </a:spcBef>
              <a:spcAft>
                <a:spcPts val="0"/>
              </a:spcAft>
              <a:buSzPts val="2900"/>
              <a:buChar char="▪"/>
            </a:pPr>
            <a:r>
              <a:rPr lang="en-US" sz="2900"/>
              <a:t>Describing familiar objects rather than calling them by name.</a:t>
            </a:r>
            <a:endParaRPr sz="2900"/>
          </a:p>
          <a:p>
            <a:pPr marL="266700" lvl="0" indent="-323850" algn="l" rtl="0">
              <a:lnSpc>
                <a:spcPct val="100000"/>
              </a:lnSpc>
              <a:spcBef>
                <a:spcPts val="1400"/>
              </a:spcBef>
              <a:spcAft>
                <a:spcPts val="0"/>
              </a:spcAft>
              <a:buSzPts val="2900"/>
              <a:buChar char="▪"/>
            </a:pPr>
            <a:r>
              <a:rPr lang="en-US" sz="2900"/>
              <a:t>Easily losing a train of thought.</a:t>
            </a:r>
            <a:endParaRPr sz="2900"/>
          </a:p>
          <a:p>
            <a:pPr marL="266700" lvl="0" indent="-323850" algn="l" rtl="0">
              <a:lnSpc>
                <a:spcPct val="100000"/>
              </a:lnSpc>
              <a:spcBef>
                <a:spcPts val="1400"/>
              </a:spcBef>
              <a:spcAft>
                <a:spcPts val="0"/>
              </a:spcAft>
              <a:buSzPts val="2900"/>
              <a:buChar char="▪"/>
            </a:pPr>
            <a:r>
              <a:rPr lang="en-US" sz="2900"/>
              <a:t>Having difficulty organizing words logically.</a:t>
            </a:r>
            <a:endParaRPr sz="2900"/>
          </a:p>
          <a:p>
            <a:pPr marL="266700" lvl="0" indent="-323850" algn="l" rtl="0">
              <a:lnSpc>
                <a:spcPct val="100000"/>
              </a:lnSpc>
              <a:spcBef>
                <a:spcPts val="1400"/>
              </a:spcBef>
              <a:spcAft>
                <a:spcPts val="0"/>
              </a:spcAft>
              <a:buSzPts val="2900"/>
              <a:buChar char="▪"/>
            </a:pPr>
            <a:r>
              <a:rPr lang="en-US" sz="2900"/>
              <a:t>Relying on gestures more than speaking.</a:t>
            </a:r>
            <a:endParaRPr sz="2900"/>
          </a:p>
          <a:p>
            <a:pPr marL="266700" lvl="0" indent="-139700" algn="l" rtl="0">
              <a:lnSpc>
                <a:spcPct val="100000"/>
              </a:lnSpc>
              <a:spcBef>
                <a:spcPts val="1400"/>
              </a:spcBef>
              <a:spcAft>
                <a:spcPts val="0"/>
              </a:spcAft>
              <a:buSzPts val="2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cxnSp>
        <p:nvCxnSpPr>
          <p:cNvPr id="398" name="Google Shape;398;p49">
            <a:extLst>
              <a:ext uri="{C183D7F6-B498-43B3-948B-1728B52AA6E4}">
                <adec:decorative xmlns:adec="http://schemas.microsoft.com/office/drawing/2017/decorative" val="1"/>
              </a:ext>
            </a:extLst>
          </p:cNvPr>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399" name="Google Shape;399;p49">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49"/>
          <p:cNvSpPr txBox="1">
            <a:spLocks noGrp="1"/>
          </p:cNvSpPr>
          <p:nvPr>
            <p:ph type="title"/>
          </p:nvPr>
        </p:nvSpPr>
        <p:spPr>
          <a:xfrm>
            <a:off x="5741376" y="286603"/>
            <a:ext cx="5414303"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320"/>
              <a:buFont typeface="Calibri"/>
              <a:buNone/>
            </a:pPr>
            <a:r>
              <a:rPr lang="en-US" sz="4320">
                <a:solidFill>
                  <a:srgbClr val="3F3F3F"/>
                </a:solidFill>
              </a:rPr>
              <a:t>Communication</a:t>
            </a:r>
            <a:br>
              <a:rPr lang="en-US" sz="4320">
                <a:solidFill>
                  <a:srgbClr val="3F3F3F"/>
                </a:solidFill>
              </a:rPr>
            </a:br>
            <a:r>
              <a:rPr lang="en-US" sz="4320">
                <a:solidFill>
                  <a:srgbClr val="3F3F3F"/>
                </a:solidFill>
              </a:rPr>
              <a:t>Strategies:</a:t>
            </a:r>
            <a:br>
              <a:rPr lang="en-US" sz="4320">
                <a:solidFill>
                  <a:srgbClr val="3F3F3F"/>
                </a:solidFill>
              </a:rPr>
            </a:br>
            <a:r>
              <a:rPr lang="en-US" sz="3240" b="0">
                <a:solidFill>
                  <a:srgbClr val="3F3F3F"/>
                </a:solidFill>
              </a:rPr>
              <a:t>One: Attitude matters</a:t>
            </a:r>
            <a:endParaRPr sz="3240" b="0">
              <a:solidFill>
                <a:srgbClr val="3F3F3F"/>
              </a:solidFill>
            </a:endParaRPr>
          </a:p>
        </p:txBody>
      </p:sp>
      <p:cxnSp>
        <p:nvCxnSpPr>
          <p:cNvPr id="401" name="Google Shape;401;p49">
            <a:extLst>
              <a:ext uri="{C183D7F6-B498-43B3-948B-1728B52AA6E4}">
                <adec:decorative xmlns:adec="http://schemas.microsoft.com/office/drawing/2017/decorative" val="1"/>
              </a:ext>
            </a:extLst>
          </p:cNvPr>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402" name="Google Shape;402;p49"/>
          <p:cNvSpPr txBox="1">
            <a:spLocks noGrp="1"/>
          </p:cNvSpPr>
          <p:nvPr>
            <p:ph type="body" idx="1"/>
          </p:nvPr>
        </p:nvSpPr>
        <p:spPr>
          <a:xfrm>
            <a:off x="5741375" y="2108200"/>
            <a:ext cx="5943600" cy="4521300"/>
          </a:xfrm>
          <a:prstGeom prst="rect">
            <a:avLst/>
          </a:prstGeom>
          <a:noFill/>
          <a:ln>
            <a:noFill/>
          </a:ln>
        </p:spPr>
        <p:txBody>
          <a:bodyPr spcFirstLastPara="1" wrap="square" lIns="0" tIns="45700" rIns="0" bIns="45700" anchor="t" anchorCtr="0">
            <a:noAutofit/>
          </a:bodyPr>
          <a:lstStyle/>
          <a:p>
            <a:pPr marL="266700" lvl="0" indent="-298450" algn="l" rtl="0">
              <a:lnSpc>
                <a:spcPct val="80000"/>
              </a:lnSpc>
              <a:spcBef>
                <a:spcPts val="0"/>
              </a:spcBef>
              <a:spcAft>
                <a:spcPts val="0"/>
              </a:spcAft>
              <a:buSzPts val="2720"/>
              <a:buChar char="▪"/>
            </a:pPr>
            <a:r>
              <a:rPr lang="en-US" sz="2720">
                <a:latin typeface="Calibri"/>
                <a:ea typeface="Calibri"/>
                <a:cs typeface="Calibri"/>
                <a:sym typeface="Calibri"/>
              </a:rPr>
              <a:t>Be kind. Be warm. Be patient. Smile!</a:t>
            </a:r>
            <a:endParaRPr sz="2900"/>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Be compassionate. They might feel embarrassment or shame.</a:t>
            </a:r>
            <a:endParaRPr sz="2900"/>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Don’t talk down or use baby talk. </a:t>
            </a:r>
            <a:endParaRPr sz="2900"/>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Don’t ignore the person with memory loss and speak only to the caregiver</a:t>
            </a:r>
            <a:endParaRPr sz="2720">
              <a:latin typeface="Calibri"/>
              <a:ea typeface="Calibri"/>
              <a:cs typeface="Calibri"/>
              <a:sym typeface="Calibri"/>
            </a:endParaRPr>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Make eye contact.</a:t>
            </a:r>
            <a:endParaRPr sz="2900"/>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Speak slowly</a:t>
            </a:r>
            <a:r>
              <a:rPr lang="en-US" sz="2720"/>
              <a:t>; d</a:t>
            </a:r>
            <a:r>
              <a:rPr lang="en-US" sz="2720">
                <a:latin typeface="Calibri"/>
                <a:ea typeface="Calibri"/>
                <a:cs typeface="Calibri"/>
                <a:sym typeface="Calibri"/>
              </a:rPr>
              <a:t>on’t cover your mouth.</a:t>
            </a:r>
            <a:endParaRPr sz="2900"/>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Don’t take things personally.</a:t>
            </a:r>
            <a:endParaRPr sz="2900"/>
          </a:p>
          <a:p>
            <a:pPr marL="266700" lvl="0" indent="-298450" algn="l" rtl="0">
              <a:lnSpc>
                <a:spcPct val="80000"/>
              </a:lnSpc>
              <a:spcBef>
                <a:spcPts val="1400"/>
              </a:spcBef>
              <a:spcAft>
                <a:spcPts val="0"/>
              </a:spcAft>
              <a:buSzPts val="2720"/>
              <a:buChar char="▪"/>
            </a:pPr>
            <a:r>
              <a:rPr lang="en-US" sz="2720">
                <a:latin typeface="Calibri"/>
                <a:ea typeface="Calibri"/>
                <a:cs typeface="Calibri"/>
                <a:sym typeface="Calibri"/>
              </a:rPr>
              <a:t>You are the one with the healthy brain!</a:t>
            </a:r>
            <a:endParaRPr sz="2720">
              <a:latin typeface="Calibri"/>
              <a:ea typeface="Calibri"/>
              <a:cs typeface="Calibri"/>
              <a:sym typeface="Calibri"/>
            </a:endParaRPr>
          </a:p>
        </p:txBody>
      </p:sp>
      <p:pic>
        <p:nvPicPr>
          <p:cNvPr id="403" name="Google Shape;403;p49">
            <a:extLst>
              <a:ext uri="{C183D7F6-B498-43B3-948B-1728B52AA6E4}">
                <adec:decorative xmlns:adec="http://schemas.microsoft.com/office/drawing/2017/decorative" val="1"/>
              </a:ext>
            </a:extLst>
          </p:cNvPr>
          <p:cNvPicPr preferRelativeResize="0"/>
          <p:nvPr/>
        </p:nvPicPr>
        <p:blipFill rotWithShape="1">
          <a:blip r:embed="rId3">
            <a:alphaModFix/>
          </a:blip>
          <a:srcRect l="24902" r="17196" b="1121"/>
          <a:stretch/>
        </p:blipFill>
        <p:spPr>
          <a:xfrm>
            <a:off x="0" y="0"/>
            <a:ext cx="5495192" cy="680524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cxnSp>
        <p:nvCxnSpPr>
          <p:cNvPr id="410" name="Google Shape;410;p50">
            <a:extLst>
              <a:ext uri="{C183D7F6-B498-43B3-948B-1728B52AA6E4}">
                <adec:decorative xmlns:adec="http://schemas.microsoft.com/office/drawing/2017/decorative" val="1"/>
              </a:ext>
            </a:extLst>
          </p:cNvPr>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411" name="Google Shape;411;p50">
            <a:extLst>
              <a:ext uri="{C183D7F6-B498-43B3-948B-1728B52AA6E4}">
                <adec:decorative xmlns:adec="http://schemas.microsoft.com/office/drawing/2017/decorative" val="1"/>
              </a:ext>
            </a:extLst>
          </p:cNvPr>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50"/>
          <p:cNvSpPr txBox="1">
            <a:spLocks noGrp="1"/>
          </p:cNvSpPr>
          <p:nvPr>
            <p:ph type="title"/>
          </p:nvPr>
        </p:nvSpPr>
        <p:spPr>
          <a:xfrm>
            <a:off x="477075" y="516825"/>
            <a:ext cx="4025100" cy="196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rPr>
              <a:t>Communication</a:t>
            </a:r>
            <a:br>
              <a:rPr lang="en-US" sz="4400">
                <a:solidFill>
                  <a:schemeClr val="dk1"/>
                </a:solidFill>
              </a:rPr>
            </a:br>
            <a:r>
              <a:rPr lang="en-US" sz="4400">
                <a:solidFill>
                  <a:schemeClr val="dk1"/>
                </a:solidFill>
              </a:rPr>
              <a:t>Strategies:</a:t>
            </a:r>
            <a:br>
              <a:rPr lang="en-US" sz="4400">
                <a:solidFill>
                  <a:schemeClr val="dk1"/>
                </a:solidFill>
              </a:rPr>
            </a:br>
            <a:r>
              <a:rPr lang="en-US" sz="3200" b="0">
                <a:solidFill>
                  <a:schemeClr val="dk1"/>
                </a:solidFill>
              </a:rPr>
              <a:t>Two: Use Improv</a:t>
            </a:r>
            <a:endParaRPr sz="3200" b="0">
              <a:solidFill>
                <a:schemeClr val="dk1"/>
              </a:solidFill>
            </a:endParaRPr>
          </a:p>
        </p:txBody>
      </p:sp>
      <p:cxnSp>
        <p:nvCxnSpPr>
          <p:cNvPr id="413" name="Google Shape;413;p50">
            <a:extLst>
              <a:ext uri="{C183D7F6-B498-43B3-948B-1728B52AA6E4}">
                <adec:decorative xmlns:adec="http://schemas.microsoft.com/office/drawing/2017/decorative" val="1"/>
              </a:ext>
            </a:extLst>
          </p:cNvPr>
          <p:cNvCxnSpPr/>
          <p:nvPr/>
        </p:nvCxnSpPr>
        <p:spPr>
          <a:xfrm>
            <a:off x="590927" y="2633962"/>
            <a:ext cx="2834640" cy="0"/>
          </a:xfrm>
          <a:prstGeom prst="straightConnector1">
            <a:avLst/>
          </a:prstGeom>
          <a:noFill/>
          <a:ln w="12700" cap="flat" cmpd="sng">
            <a:solidFill>
              <a:srgbClr val="3F3F3F"/>
            </a:solidFill>
            <a:prstDash val="solid"/>
            <a:round/>
            <a:headEnd type="none" w="sm" len="sm"/>
            <a:tailEnd type="none" w="sm" len="sm"/>
          </a:ln>
        </p:spPr>
      </p:cxnSp>
      <p:sp>
        <p:nvSpPr>
          <p:cNvPr id="414" name="Google Shape;414;p50"/>
          <p:cNvSpPr txBox="1">
            <a:spLocks noGrp="1"/>
          </p:cNvSpPr>
          <p:nvPr>
            <p:ph type="body" idx="1"/>
          </p:nvPr>
        </p:nvSpPr>
        <p:spPr>
          <a:xfrm>
            <a:off x="492376" y="2790850"/>
            <a:ext cx="3496500" cy="3311700"/>
          </a:xfrm>
          <a:prstGeom prst="rect">
            <a:avLst/>
          </a:prstGeom>
          <a:noFill/>
          <a:ln>
            <a:noFill/>
          </a:ln>
        </p:spPr>
        <p:txBody>
          <a:bodyPr spcFirstLastPara="1" wrap="square" lIns="0" tIns="45700" rIns="0" bIns="45700" anchor="t" anchorCtr="0">
            <a:noAutofit/>
          </a:bodyPr>
          <a:lstStyle/>
          <a:p>
            <a:pPr marL="266700" lvl="0" indent="-298450" algn="l" rtl="0">
              <a:lnSpc>
                <a:spcPct val="90000"/>
              </a:lnSpc>
              <a:spcBef>
                <a:spcPts val="0"/>
              </a:spcBef>
              <a:spcAft>
                <a:spcPts val="0"/>
              </a:spcAft>
              <a:buSzPts val="2900"/>
              <a:buChar char="▪"/>
            </a:pPr>
            <a:r>
              <a:rPr lang="en-US" sz="2900">
                <a:latin typeface="Calibri"/>
                <a:ea typeface="Calibri"/>
                <a:cs typeface="Calibri"/>
                <a:sym typeface="Calibri"/>
              </a:rPr>
              <a:t>Step into their world</a:t>
            </a:r>
            <a:endParaRPr sz="2900">
              <a:latin typeface="Calibri"/>
              <a:ea typeface="Calibri"/>
              <a:cs typeface="Calibri"/>
              <a:sym typeface="Calibri"/>
            </a:endParaRPr>
          </a:p>
          <a:p>
            <a:pPr marL="266700" lvl="0" indent="-298450" algn="l" rtl="0">
              <a:lnSpc>
                <a:spcPct val="90000"/>
              </a:lnSpc>
              <a:spcBef>
                <a:spcPts val="1400"/>
              </a:spcBef>
              <a:spcAft>
                <a:spcPts val="0"/>
              </a:spcAft>
              <a:buSzPts val="2900"/>
              <a:buChar char="▪"/>
            </a:pPr>
            <a:r>
              <a:rPr lang="en-US" sz="2900">
                <a:latin typeface="Calibri"/>
                <a:ea typeface="Calibri"/>
                <a:cs typeface="Calibri"/>
                <a:sym typeface="Calibri"/>
              </a:rPr>
              <a:t>Don’t tell them they are wrong</a:t>
            </a:r>
            <a:endParaRPr sz="2900"/>
          </a:p>
          <a:p>
            <a:pPr marL="266700" lvl="0" indent="-298450" algn="l" rtl="0">
              <a:lnSpc>
                <a:spcPct val="90000"/>
              </a:lnSpc>
              <a:spcBef>
                <a:spcPts val="1400"/>
              </a:spcBef>
              <a:spcAft>
                <a:spcPts val="0"/>
              </a:spcAft>
              <a:buSzPts val="2900"/>
              <a:buChar char="▪"/>
            </a:pPr>
            <a:r>
              <a:rPr lang="en-US" sz="2900">
                <a:latin typeface="Calibri"/>
                <a:ea typeface="Calibri"/>
                <a:cs typeface="Calibri"/>
                <a:sym typeface="Calibri"/>
              </a:rPr>
              <a:t>Don’t correct</a:t>
            </a:r>
            <a:endParaRPr sz="2900"/>
          </a:p>
          <a:p>
            <a:pPr marL="266700" lvl="0" indent="-298450" algn="l" rtl="0">
              <a:lnSpc>
                <a:spcPct val="90000"/>
              </a:lnSpc>
              <a:spcBef>
                <a:spcPts val="1400"/>
              </a:spcBef>
              <a:spcAft>
                <a:spcPts val="0"/>
              </a:spcAft>
              <a:buSzPts val="2900"/>
              <a:buChar char="▪"/>
            </a:pPr>
            <a:r>
              <a:rPr lang="en-US" sz="2900">
                <a:latin typeface="Calibri"/>
                <a:ea typeface="Calibri"/>
                <a:cs typeface="Calibri"/>
                <a:sym typeface="Calibri"/>
              </a:rPr>
              <a:t>Don’t say no</a:t>
            </a:r>
            <a:endParaRPr sz="2900">
              <a:latin typeface="Calibri"/>
              <a:ea typeface="Calibri"/>
              <a:cs typeface="Calibri"/>
              <a:sym typeface="Calibri"/>
            </a:endParaRPr>
          </a:p>
          <a:p>
            <a:pPr marL="266700" lvl="0" indent="-298450" algn="l" rtl="0">
              <a:lnSpc>
                <a:spcPct val="90000"/>
              </a:lnSpc>
              <a:spcBef>
                <a:spcPts val="1400"/>
              </a:spcBef>
              <a:spcAft>
                <a:spcPts val="0"/>
              </a:spcAft>
              <a:buSzPts val="2900"/>
              <a:buChar char="▪"/>
            </a:pPr>
            <a:r>
              <a:rPr lang="en-US" sz="2900">
                <a:latin typeface="Calibri"/>
                <a:ea typeface="Calibri"/>
                <a:cs typeface="Calibri"/>
                <a:sym typeface="Calibri"/>
              </a:rPr>
              <a:t>Say: Yes, and….</a:t>
            </a:r>
            <a:endParaRPr sz="2900"/>
          </a:p>
          <a:p>
            <a:pPr marL="266700" lvl="0" indent="-298450" algn="l" rtl="0">
              <a:lnSpc>
                <a:spcPct val="90000"/>
              </a:lnSpc>
              <a:spcBef>
                <a:spcPts val="1400"/>
              </a:spcBef>
              <a:spcAft>
                <a:spcPts val="0"/>
              </a:spcAft>
              <a:buSzPts val="2900"/>
              <a:buChar char="▪"/>
            </a:pPr>
            <a:r>
              <a:rPr lang="en-US" sz="2900">
                <a:latin typeface="Calibri"/>
                <a:ea typeface="Calibri"/>
                <a:cs typeface="Calibri"/>
                <a:sym typeface="Calibri"/>
              </a:rPr>
              <a:t>Listen, respond</a:t>
            </a:r>
            <a:endParaRPr sz="2900">
              <a:latin typeface="Calibri"/>
              <a:ea typeface="Calibri"/>
              <a:cs typeface="Calibri"/>
              <a:sym typeface="Calibri"/>
            </a:endParaRPr>
          </a:p>
        </p:txBody>
      </p:sp>
      <p:pic>
        <p:nvPicPr>
          <p:cNvPr id="415" name="Google Shape;415;p50">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6747" r="6747"/>
          <a:stretch/>
        </p:blipFill>
        <p:spPr>
          <a:xfrm>
            <a:off x="6861719" y="2058"/>
            <a:ext cx="5439900" cy="6853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cxnSp>
        <p:nvCxnSpPr>
          <p:cNvPr id="422" name="Google Shape;422;p51">
            <a:extLst>
              <a:ext uri="{C183D7F6-B498-43B3-948B-1728B52AA6E4}">
                <adec:decorative xmlns:adec="http://schemas.microsoft.com/office/drawing/2017/decorative" val="1"/>
              </a:ext>
            </a:extLst>
          </p:cNvPr>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423" name="Google Shape;423;p51">
            <a:extLst>
              <a:ext uri="{C183D7F6-B498-43B3-948B-1728B52AA6E4}">
                <adec:decorative xmlns:adec="http://schemas.microsoft.com/office/drawing/2017/decorative" val="1"/>
              </a:ext>
            </a:extLst>
          </p:cNvPr>
          <p:cNvSpPr/>
          <p:nvPr/>
        </p:nvSpPr>
        <p:spPr>
          <a:xfrm>
            <a:off x="4425" y="1838"/>
            <a:ext cx="1218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51"/>
          <p:cNvSpPr txBox="1">
            <a:spLocks noGrp="1"/>
          </p:cNvSpPr>
          <p:nvPr>
            <p:ph type="title"/>
          </p:nvPr>
        </p:nvSpPr>
        <p:spPr>
          <a:xfrm>
            <a:off x="6393625" y="105325"/>
            <a:ext cx="4369800" cy="2528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rPr>
              <a:t>Communication</a:t>
            </a:r>
            <a:br>
              <a:rPr lang="en-US" sz="4400">
                <a:solidFill>
                  <a:schemeClr val="dk1"/>
                </a:solidFill>
              </a:rPr>
            </a:br>
            <a:r>
              <a:rPr lang="en-US" sz="4400">
                <a:solidFill>
                  <a:schemeClr val="dk1"/>
                </a:solidFill>
              </a:rPr>
              <a:t>Strategies</a:t>
            </a:r>
            <a:br>
              <a:rPr lang="en-US" sz="4400">
                <a:solidFill>
                  <a:schemeClr val="dk1"/>
                </a:solidFill>
              </a:rPr>
            </a:br>
            <a:r>
              <a:rPr lang="en-US" sz="3200" b="0">
                <a:solidFill>
                  <a:schemeClr val="dk1"/>
                </a:solidFill>
              </a:rPr>
              <a:t>Three: Understand the impact of the disease</a:t>
            </a:r>
            <a:endParaRPr sz="3200" b="0">
              <a:solidFill>
                <a:schemeClr val="dk1"/>
              </a:solidFill>
            </a:endParaRPr>
          </a:p>
        </p:txBody>
      </p:sp>
      <p:cxnSp>
        <p:nvCxnSpPr>
          <p:cNvPr id="425" name="Google Shape;425;p51">
            <a:extLst>
              <a:ext uri="{C183D7F6-B498-43B3-948B-1728B52AA6E4}">
                <adec:decorative xmlns:adec="http://schemas.microsoft.com/office/drawing/2017/decorative" val="1"/>
              </a:ext>
            </a:extLst>
          </p:cNvPr>
          <p:cNvCxnSpPr/>
          <p:nvPr/>
        </p:nvCxnSpPr>
        <p:spPr>
          <a:xfrm>
            <a:off x="590927" y="2633962"/>
            <a:ext cx="2834640" cy="0"/>
          </a:xfrm>
          <a:prstGeom prst="straightConnector1">
            <a:avLst/>
          </a:prstGeom>
          <a:noFill/>
          <a:ln w="12700" cap="flat" cmpd="sng">
            <a:solidFill>
              <a:srgbClr val="3F3F3F"/>
            </a:solidFill>
            <a:prstDash val="solid"/>
            <a:round/>
            <a:headEnd type="none" w="sm" len="sm"/>
            <a:tailEnd type="none" w="sm" len="sm"/>
          </a:ln>
        </p:spPr>
      </p:cxnSp>
      <p:sp>
        <p:nvSpPr>
          <p:cNvPr id="426" name="Google Shape;426;p51"/>
          <p:cNvSpPr txBox="1">
            <a:spLocks noGrp="1"/>
          </p:cNvSpPr>
          <p:nvPr>
            <p:ph type="body" idx="1"/>
          </p:nvPr>
        </p:nvSpPr>
        <p:spPr>
          <a:xfrm>
            <a:off x="6442975" y="2869475"/>
            <a:ext cx="5747700" cy="3045600"/>
          </a:xfrm>
          <a:prstGeom prst="rect">
            <a:avLst/>
          </a:prstGeom>
          <a:noFill/>
          <a:ln>
            <a:noFill/>
          </a:ln>
        </p:spPr>
        <p:txBody>
          <a:bodyPr spcFirstLastPara="1" wrap="square" lIns="0" tIns="45700" rIns="0" bIns="45700" anchor="t" anchorCtr="0">
            <a:noAutofit/>
          </a:bodyPr>
          <a:lstStyle/>
          <a:p>
            <a:pPr marL="266700" lvl="0" indent="-355600" algn="l" rtl="0">
              <a:lnSpc>
                <a:spcPct val="80000"/>
              </a:lnSpc>
              <a:spcBef>
                <a:spcPts val="0"/>
              </a:spcBef>
              <a:spcAft>
                <a:spcPts val="0"/>
              </a:spcAft>
              <a:buSzPts val="2900"/>
              <a:buChar char="▪"/>
            </a:pPr>
            <a:r>
              <a:rPr lang="en-US" sz="2900">
                <a:latin typeface="Calibri"/>
                <a:ea typeface="Calibri"/>
                <a:cs typeface="Calibri"/>
                <a:sym typeface="Calibri"/>
              </a:rPr>
              <a:t>Give the person time to finish a thought or find a word. BE PATIENT.</a:t>
            </a:r>
            <a:endParaRPr sz="2900"/>
          </a:p>
          <a:p>
            <a:pPr marL="266700" lvl="0" indent="-355600" algn="l" rtl="0">
              <a:lnSpc>
                <a:spcPct val="80000"/>
              </a:lnSpc>
              <a:spcBef>
                <a:spcPts val="1400"/>
              </a:spcBef>
              <a:spcAft>
                <a:spcPts val="0"/>
              </a:spcAft>
              <a:buSzPts val="2900"/>
              <a:buChar char="▪"/>
            </a:pPr>
            <a:r>
              <a:rPr lang="en-US" sz="2900">
                <a:latin typeface="Calibri"/>
                <a:ea typeface="Calibri"/>
                <a:cs typeface="Calibri"/>
                <a:sym typeface="Calibri"/>
              </a:rPr>
              <a:t>Don’t guess or help unless asked.</a:t>
            </a:r>
            <a:endParaRPr sz="2900"/>
          </a:p>
          <a:p>
            <a:pPr marL="266700" lvl="0" indent="-355600" algn="l" rtl="0">
              <a:lnSpc>
                <a:spcPct val="80000"/>
              </a:lnSpc>
              <a:spcBef>
                <a:spcPts val="1400"/>
              </a:spcBef>
              <a:spcAft>
                <a:spcPts val="0"/>
              </a:spcAft>
              <a:buSzPts val="2900"/>
              <a:buChar char="▪"/>
            </a:pPr>
            <a:r>
              <a:rPr lang="en-US" sz="2900">
                <a:latin typeface="Calibri"/>
                <a:ea typeface="Calibri"/>
                <a:cs typeface="Calibri"/>
                <a:sym typeface="Calibri"/>
              </a:rPr>
              <a:t>Look for emotions behind the words</a:t>
            </a:r>
            <a:endParaRPr sz="2900"/>
          </a:p>
          <a:p>
            <a:pPr marL="266700" lvl="0" indent="-355600" algn="l" rtl="0">
              <a:lnSpc>
                <a:spcPct val="80000"/>
              </a:lnSpc>
              <a:spcBef>
                <a:spcPts val="1400"/>
              </a:spcBef>
              <a:spcAft>
                <a:spcPts val="0"/>
              </a:spcAft>
              <a:buSzPts val="2900"/>
              <a:buChar char="▪"/>
            </a:pPr>
            <a:r>
              <a:rPr lang="en-US" sz="2900">
                <a:latin typeface="Calibri"/>
                <a:ea typeface="Calibri"/>
                <a:cs typeface="Calibri"/>
                <a:sym typeface="Calibri"/>
              </a:rPr>
              <a:t>Give visual cues</a:t>
            </a:r>
            <a:endParaRPr sz="2900"/>
          </a:p>
          <a:p>
            <a:pPr marL="266700" lvl="0" indent="-355600" algn="l" rtl="0">
              <a:lnSpc>
                <a:spcPct val="80000"/>
              </a:lnSpc>
              <a:spcBef>
                <a:spcPts val="1400"/>
              </a:spcBef>
              <a:spcAft>
                <a:spcPts val="0"/>
              </a:spcAft>
              <a:buSzPts val="2900"/>
              <a:buChar char="▪"/>
            </a:pPr>
            <a:r>
              <a:rPr lang="en-US" sz="2900"/>
              <a:t>E</a:t>
            </a:r>
            <a:r>
              <a:rPr lang="en-US" sz="2900">
                <a:latin typeface="Calibri"/>
                <a:ea typeface="Calibri"/>
                <a:cs typeface="Calibri"/>
                <a:sym typeface="Calibri"/>
              </a:rPr>
              <a:t>ncourage non-verbal communication</a:t>
            </a:r>
            <a:endParaRPr sz="2900"/>
          </a:p>
          <a:p>
            <a:pPr marL="266700" lvl="0" indent="-355600" algn="l" rtl="0">
              <a:lnSpc>
                <a:spcPct val="80000"/>
              </a:lnSpc>
              <a:spcBef>
                <a:spcPts val="1400"/>
              </a:spcBef>
              <a:spcAft>
                <a:spcPts val="0"/>
              </a:spcAft>
              <a:buSzPts val="2900"/>
              <a:buChar char="▪"/>
            </a:pPr>
            <a:r>
              <a:rPr lang="en-US" sz="2900">
                <a:latin typeface="Calibri"/>
                <a:ea typeface="Calibri"/>
                <a:cs typeface="Calibri"/>
                <a:sym typeface="Calibri"/>
              </a:rPr>
              <a:t>Don’t say “remember?”</a:t>
            </a:r>
            <a:endParaRPr sz="2900">
              <a:latin typeface="Calibri"/>
              <a:ea typeface="Calibri"/>
              <a:cs typeface="Calibri"/>
              <a:sym typeface="Calibri"/>
            </a:endParaRPr>
          </a:p>
          <a:p>
            <a:pPr marL="0" lvl="0" indent="0" algn="l" rtl="0">
              <a:lnSpc>
                <a:spcPct val="80000"/>
              </a:lnSpc>
              <a:spcBef>
                <a:spcPts val="1400"/>
              </a:spcBef>
              <a:spcAft>
                <a:spcPts val="0"/>
              </a:spcAft>
              <a:buSzPts val="1500"/>
              <a:buNone/>
            </a:pPr>
            <a:endParaRPr sz="1500">
              <a:latin typeface="Calibri"/>
              <a:ea typeface="Calibri"/>
              <a:cs typeface="Calibri"/>
              <a:sym typeface="Calibri"/>
            </a:endParaRPr>
          </a:p>
        </p:txBody>
      </p:sp>
      <p:pic>
        <p:nvPicPr>
          <p:cNvPr id="427" name="Google Shape;427;p5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9900" r="19899"/>
          <a:stretch/>
        </p:blipFill>
        <p:spPr>
          <a:xfrm>
            <a:off x="3175" y="0"/>
            <a:ext cx="5445941" cy="68616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145850" y="1886850"/>
            <a:ext cx="35124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Introductions</a:t>
            </a:r>
            <a:endParaRPr/>
          </a:p>
        </p:txBody>
      </p:sp>
      <p:pic>
        <p:nvPicPr>
          <p:cNvPr id="212" name="Google Shape;212;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03675" y="1538438"/>
            <a:ext cx="3124200" cy="2790825"/>
          </a:xfrm>
          <a:prstGeom prst="rect">
            <a:avLst/>
          </a:prstGeom>
          <a:noFill/>
          <a:ln>
            <a:noFill/>
          </a:ln>
        </p:spPr>
      </p:pic>
      <p:sp>
        <p:nvSpPr>
          <p:cNvPr id="213" name="Google Shape;213;p25"/>
          <p:cNvSpPr txBox="1"/>
          <p:nvPr/>
        </p:nvSpPr>
        <p:spPr>
          <a:xfrm>
            <a:off x="7650000" y="1080000"/>
            <a:ext cx="4176000" cy="431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Please introduce yourself in the chat:</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457200" lvl="0"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Where are you geographically?</a:t>
            </a:r>
            <a:endParaRPr sz="3000">
              <a:latin typeface="Calibri"/>
              <a:ea typeface="Calibri"/>
              <a:cs typeface="Calibri"/>
              <a:sym typeface="Calibri"/>
            </a:endParaRPr>
          </a:p>
          <a:p>
            <a:pPr marL="457200" lvl="0" indent="0" algn="l" rtl="0">
              <a:lnSpc>
                <a:spcPct val="100000"/>
              </a:lnSpc>
              <a:spcBef>
                <a:spcPts val="50"/>
              </a:spcBef>
              <a:spcAft>
                <a:spcPts val="0"/>
              </a:spcAft>
              <a:buNone/>
            </a:pPr>
            <a:endParaRPr sz="3000">
              <a:latin typeface="Calibri"/>
              <a:ea typeface="Calibri"/>
              <a:cs typeface="Calibri"/>
              <a:sym typeface="Calibri"/>
            </a:endParaRPr>
          </a:p>
          <a:p>
            <a:pPr marL="457200" lvl="0" indent="-419100" algn="l" rtl="0">
              <a:lnSpc>
                <a:spcPct val="100000"/>
              </a:lnSpc>
              <a:spcBef>
                <a:spcPts val="50"/>
              </a:spcBef>
              <a:spcAft>
                <a:spcPts val="0"/>
              </a:spcAft>
              <a:buSzPts val="3000"/>
              <a:buFont typeface="Calibri"/>
              <a:buChar char="●"/>
            </a:pPr>
            <a:r>
              <a:rPr lang="en-US" sz="3000">
                <a:latin typeface="Calibri"/>
                <a:ea typeface="Calibri"/>
                <a:cs typeface="Calibri"/>
                <a:sym typeface="Calibri"/>
              </a:rPr>
              <a:t>What job do you do in the library?</a:t>
            </a:r>
            <a:endParaRPr sz="3000">
              <a:latin typeface="Calibri"/>
              <a:ea typeface="Calibri"/>
              <a:cs typeface="Calibri"/>
              <a:sym typeface="Calibri"/>
            </a:endParaRPr>
          </a:p>
          <a:p>
            <a:pPr marL="0" lvl="0" indent="0" algn="l" rtl="0">
              <a:lnSpc>
                <a:spcPct val="100000"/>
              </a:lnSpc>
              <a:spcBef>
                <a:spcPts val="50"/>
              </a:spcBef>
              <a:spcAft>
                <a:spcPts val="50"/>
              </a:spcAft>
              <a:buNone/>
            </a:pPr>
            <a:endParaRPr sz="27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cxnSp>
        <p:nvCxnSpPr>
          <p:cNvPr id="434" name="Google Shape;434;p52">
            <a:extLst>
              <a:ext uri="{C183D7F6-B498-43B3-948B-1728B52AA6E4}">
                <adec:decorative xmlns:adec="http://schemas.microsoft.com/office/drawing/2017/decorative" val="1"/>
              </a:ext>
            </a:extLst>
          </p:cNvPr>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435" name="Google Shape;435;p52">
            <a:extLst>
              <a:ext uri="{C183D7F6-B498-43B3-948B-1728B52AA6E4}">
                <adec:decorative xmlns:adec="http://schemas.microsoft.com/office/drawing/2017/decorative" val="1"/>
              </a:ext>
            </a:extLst>
          </p:cNvPr>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52"/>
          <p:cNvSpPr txBox="1">
            <a:spLocks noGrp="1"/>
          </p:cNvSpPr>
          <p:nvPr>
            <p:ph type="title"/>
          </p:nvPr>
        </p:nvSpPr>
        <p:spPr>
          <a:xfrm>
            <a:off x="477075" y="516825"/>
            <a:ext cx="4276500" cy="196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rPr>
              <a:t>Communication</a:t>
            </a:r>
            <a:br>
              <a:rPr lang="en-US" sz="4400">
                <a:solidFill>
                  <a:schemeClr val="dk1"/>
                </a:solidFill>
              </a:rPr>
            </a:br>
            <a:r>
              <a:rPr lang="en-US" sz="4400">
                <a:solidFill>
                  <a:schemeClr val="dk1"/>
                </a:solidFill>
              </a:rPr>
              <a:t>Strategies:</a:t>
            </a:r>
            <a:br>
              <a:rPr lang="en-US" sz="4400">
                <a:solidFill>
                  <a:schemeClr val="dk1"/>
                </a:solidFill>
              </a:rPr>
            </a:br>
            <a:r>
              <a:rPr lang="en-US" sz="3200" b="0">
                <a:solidFill>
                  <a:schemeClr val="dk1"/>
                </a:solidFill>
              </a:rPr>
              <a:t>Four: Keep it simple</a:t>
            </a:r>
            <a:endParaRPr sz="3200" b="0">
              <a:solidFill>
                <a:schemeClr val="dk1"/>
              </a:solidFill>
            </a:endParaRPr>
          </a:p>
        </p:txBody>
      </p:sp>
      <p:cxnSp>
        <p:nvCxnSpPr>
          <p:cNvPr id="437" name="Google Shape;437;p52">
            <a:extLst>
              <a:ext uri="{C183D7F6-B498-43B3-948B-1728B52AA6E4}">
                <adec:decorative xmlns:adec="http://schemas.microsoft.com/office/drawing/2017/decorative" val="1"/>
              </a:ext>
            </a:extLst>
          </p:cNvPr>
          <p:cNvCxnSpPr/>
          <p:nvPr/>
        </p:nvCxnSpPr>
        <p:spPr>
          <a:xfrm>
            <a:off x="590927" y="2633962"/>
            <a:ext cx="2834640" cy="0"/>
          </a:xfrm>
          <a:prstGeom prst="straightConnector1">
            <a:avLst/>
          </a:prstGeom>
          <a:noFill/>
          <a:ln w="12700" cap="flat" cmpd="sng">
            <a:solidFill>
              <a:srgbClr val="3F3F3F"/>
            </a:solidFill>
            <a:prstDash val="solid"/>
            <a:round/>
            <a:headEnd type="none" w="sm" len="sm"/>
            <a:tailEnd type="none" w="sm" len="sm"/>
          </a:ln>
        </p:spPr>
      </p:cxnSp>
      <p:sp>
        <p:nvSpPr>
          <p:cNvPr id="438" name="Google Shape;438;p52"/>
          <p:cNvSpPr txBox="1">
            <a:spLocks noGrp="1"/>
          </p:cNvSpPr>
          <p:nvPr>
            <p:ph type="body" idx="1"/>
          </p:nvPr>
        </p:nvSpPr>
        <p:spPr>
          <a:xfrm>
            <a:off x="492376" y="2790850"/>
            <a:ext cx="3589800" cy="3311700"/>
          </a:xfrm>
          <a:prstGeom prst="rect">
            <a:avLst/>
          </a:prstGeom>
          <a:noFill/>
          <a:ln>
            <a:noFill/>
          </a:ln>
        </p:spPr>
        <p:txBody>
          <a:bodyPr spcFirstLastPara="1" wrap="square" lIns="0" tIns="45700" rIns="0" bIns="45700" anchor="t" anchorCtr="0">
            <a:noAutofit/>
          </a:bodyPr>
          <a:lstStyle/>
          <a:p>
            <a:pPr marL="266700" lvl="0" indent="-298450" algn="l" rtl="0">
              <a:lnSpc>
                <a:spcPct val="100000"/>
              </a:lnSpc>
              <a:spcBef>
                <a:spcPts val="0"/>
              </a:spcBef>
              <a:spcAft>
                <a:spcPts val="0"/>
              </a:spcAft>
              <a:buSzPts val="2900"/>
              <a:buChar char="▪"/>
            </a:pPr>
            <a:r>
              <a:rPr lang="en-US" sz="2900">
                <a:latin typeface="Calibri"/>
                <a:ea typeface="Calibri"/>
                <a:cs typeface="Calibri"/>
                <a:sym typeface="Calibri"/>
              </a:rPr>
              <a:t>One concept at a time</a:t>
            </a:r>
            <a:endParaRPr sz="2900"/>
          </a:p>
          <a:p>
            <a:pPr marL="266700" lvl="0" indent="-298450" algn="l" rtl="0">
              <a:lnSpc>
                <a:spcPct val="100000"/>
              </a:lnSpc>
              <a:spcBef>
                <a:spcPts val="1400"/>
              </a:spcBef>
              <a:spcAft>
                <a:spcPts val="0"/>
              </a:spcAft>
              <a:buSzPts val="2900"/>
              <a:buChar char="▪"/>
            </a:pPr>
            <a:r>
              <a:rPr lang="en-US" sz="2900">
                <a:latin typeface="Calibri"/>
                <a:ea typeface="Calibri"/>
                <a:cs typeface="Calibri"/>
                <a:sym typeface="Calibri"/>
              </a:rPr>
              <a:t>Limit your words</a:t>
            </a:r>
            <a:endParaRPr sz="2900"/>
          </a:p>
          <a:p>
            <a:pPr marL="266700" lvl="0" indent="-298450" algn="l" rtl="0">
              <a:lnSpc>
                <a:spcPct val="100000"/>
              </a:lnSpc>
              <a:spcBef>
                <a:spcPts val="1400"/>
              </a:spcBef>
              <a:spcAft>
                <a:spcPts val="0"/>
              </a:spcAft>
              <a:buSzPts val="2900"/>
              <a:buChar char="▪"/>
            </a:pPr>
            <a:r>
              <a:rPr lang="en-US" sz="2900">
                <a:latin typeface="Calibri"/>
                <a:ea typeface="Calibri"/>
                <a:cs typeface="Calibri"/>
                <a:sym typeface="Calibri"/>
              </a:rPr>
              <a:t>Use concrete language</a:t>
            </a:r>
            <a:endParaRPr sz="2900">
              <a:latin typeface="Calibri"/>
              <a:ea typeface="Calibri"/>
              <a:cs typeface="Calibri"/>
              <a:sym typeface="Calibri"/>
            </a:endParaRPr>
          </a:p>
          <a:p>
            <a:pPr marL="266700" lvl="0" indent="-298450" algn="l" rtl="0">
              <a:lnSpc>
                <a:spcPct val="100000"/>
              </a:lnSpc>
              <a:spcBef>
                <a:spcPts val="1400"/>
              </a:spcBef>
              <a:spcAft>
                <a:spcPts val="0"/>
              </a:spcAft>
              <a:buSzPts val="2900"/>
              <a:buChar char="▪"/>
            </a:pPr>
            <a:r>
              <a:rPr lang="en-US" sz="2900"/>
              <a:t>Don’t ask lots of questions</a:t>
            </a:r>
            <a:endParaRPr sz="2900"/>
          </a:p>
          <a:p>
            <a:pPr marL="266700" lvl="0" indent="-114300" algn="l" rtl="0">
              <a:lnSpc>
                <a:spcPct val="100000"/>
              </a:lnSpc>
              <a:spcBef>
                <a:spcPts val="1400"/>
              </a:spcBef>
              <a:spcAft>
                <a:spcPts val="0"/>
              </a:spcAft>
              <a:buSzPts val="2400"/>
              <a:buNone/>
            </a:pPr>
            <a:endParaRPr sz="2800">
              <a:latin typeface="Calibri"/>
              <a:ea typeface="Calibri"/>
              <a:cs typeface="Calibri"/>
              <a:sym typeface="Calibri"/>
            </a:endParaRPr>
          </a:p>
          <a:p>
            <a:pPr marL="266700" lvl="0" indent="-114300" algn="l" rtl="0">
              <a:lnSpc>
                <a:spcPct val="100000"/>
              </a:lnSpc>
              <a:spcBef>
                <a:spcPts val="1400"/>
              </a:spcBef>
              <a:spcAft>
                <a:spcPts val="0"/>
              </a:spcAft>
              <a:buSzPts val="2400"/>
              <a:buNone/>
            </a:pPr>
            <a:endParaRPr>
              <a:latin typeface="Calibri"/>
              <a:ea typeface="Calibri"/>
              <a:cs typeface="Calibri"/>
              <a:sym typeface="Calibri"/>
            </a:endParaRPr>
          </a:p>
          <a:p>
            <a:pPr marL="0" lvl="0" indent="0" algn="l" rtl="0">
              <a:lnSpc>
                <a:spcPct val="100000"/>
              </a:lnSpc>
              <a:spcBef>
                <a:spcPts val="1400"/>
              </a:spcBef>
              <a:spcAft>
                <a:spcPts val="0"/>
              </a:spcAft>
              <a:buSzPts val="2400"/>
              <a:buNone/>
            </a:pPr>
            <a:endParaRPr>
              <a:latin typeface="Calibri"/>
              <a:ea typeface="Calibri"/>
              <a:cs typeface="Calibri"/>
              <a:sym typeface="Calibri"/>
            </a:endParaRPr>
          </a:p>
        </p:txBody>
      </p:sp>
      <p:pic>
        <p:nvPicPr>
          <p:cNvPr id="439" name="Google Shape;439;p52">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23525" r="23525"/>
          <a:stretch/>
        </p:blipFill>
        <p:spPr>
          <a:xfrm>
            <a:off x="6721777" y="-26721"/>
            <a:ext cx="5464538" cy="68847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Your best friends are:</a:t>
            </a:r>
            <a:endParaRPr/>
          </a:p>
        </p:txBody>
      </p:sp>
      <p:sp>
        <p:nvSpPr>
          <p:cNvPr id="446" name="Google Shape;446;p53"/>
          <p:cNvSpPr txBox="1"/>
          <p:nvPr/>
        </p:nvSpPr>
        <p:spPr>
          <a:xfrm>
            <a:off x="2279450" y="2043650"/>
            <a:ext cx="83514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latin typeface="Calibri"/>
                <a:ea typeface="Calibri"/>
                <a:cs typeface="Calibri"/>
                <a:sym typeface="Calibri"/>
              </a:rPr>
              <a:t>Warmth and kindness</a:t>
            </a:r>
            <a:endParaRPr sz="3500">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a:p>
            <a:pPr marL="0" lvl="0" indent="0" algn="l" rtl="0">
              <a:spcBef>
                <a:spcPts val="0"/>
              </a:spcBef>
              <a:spcAft>
                <a:spcPts val="0"/>
              </a:spcAft>
              <a:buNone/>
            </a:pPr>
            <a:r>
              <a:rPr lang="en-US" sz="3500">
                <a:latin typeface="Calibri"/>
                <a:ea typeface="Calibri"/>
                <a:cs typeface="Calibri"/>
                <a:sym typeface="Calibri"/>
              </a:rPr>
              <a:t>Patience</a:t>
            </a:r>
            <a:endParaRPr sz="3500">
              <a:latin typeface="Calibri"/>
              <a:ea typeface="Calibri"/>
              <a:cs typeface="Calibri"/>
              <a:sym typeface="Calibri"/>
            </a:endParaRPr>
          </a:p>
          <a:p>
            <a:pPr marL="0" lvl="0" indent="0" algn="l" rtl="0">
              <a:spcBef>
                <a:spcPts val="0"/>
              </a:spcBef>
              <a:spcAft>
                <a:spcPts val="0"/>
              </a:spcAft>
              <a:buNone/>
            </a:pPr>
            <a:endParaRPr sz="3500">
              <a:latin typeface="Calibri"/>
              <a:ea typeface="Calibri"/>
              <a:cs typeface="Calibri"/>
              <a:sym typeface="Calibri"/>
            </a:endParaRPr>
          </a:p>
          <a:p>
            <a:pPr marL="0" lvl="0" indent="0" algn="l" rtl="0">
              <a:spcBef>
                <a:spcPts val="0"/>
              </a:spcBef>
              <a:spcAft>
                <a:spcPts val="0"/>
              </a:spcAft>
              <a:buNone/>
            </a:pPr>
            <a:r>
              <a:rPr lang="en-US" sz="3500">
                <a:latin typeface="Calibri"/>
                <a:ea typeface="Calibri"/>
                <a:cs typeface="Calibri"/>
                <a:sym typeface="Calibri"/>
              </a:rPr>
              <a:t>Sense of humor</a:t>
            </a:r>
            <a:endParaRPr sz="35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Be compassionate:</a:t>
            </a:r>
            <a:endParaRPr/>
          </a:p>
        </p:txBody>
      </p:sp>
      <p:sp>
        <p:nvSpPr>
          <p:cNvPr id="453" name="Google Shape;453;p54"/>
          <p:cNvSpPr txBox="1"/>
          <p:nvPr/>
        </p:nvSpPr>
        <p:spPr>
          <a:xfrm>
            <a:off x="2279450" y="2043650"/>
            <a:ext cx="8351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latin typeface="Calibri"/>
                <a:ea typeface="Calibri"/>
                <a:cs typeface="Calibri"/>
                <a:sym typeface="Calibri"/>
              </a:rPr>
              <a:t>They are doing the best they can with the brain that they have!</a:t>
            </a:r>
            <a:endParaRPr sz="35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5"/>
          <p:cNvSpPr txBox="1">
            <a:spLocks noGrp="1"/>
          </p:cNvSpPr>
          <p:nvPr>
            <p:ph type="title"/>
          </p:nvPr>
        </p:nvSpPr>
        <p:spPr>
          <a:xfrm>
            <a:off x="145850" y="1886850"/>
            <a:ext cx="38628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Strengths and Desires</a:t>
            </a:r>
            <a:endParaRPr/>
          </a:p>
        </p:txBody>
      </p:sp>
      <p:pic>
        <p:nvPicPr>
          <p:cNvPr id="460" name="Google Shape;460;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37900" y="1505100"/>
            <a:ext cx="2838450" cy="2857500"/>
          </a:xfrm>
          <a:prstGeom prst="rect">
            <a:avLst/>
          </a:prstGeom>
          <a:noFill/>
          <a:ln>
            <a:noFill/>
          </a:ln>
        </p:spPr>
      </p:pic>
      <p:sp>
        <p:nvSpPr>
          <p:cNvPr id="461" name="Google Shape;461;p55"/>
          <p:cNvSpPr txBox="1"/>
          <p:nvPr/>
        </p:nvSpPr>
        <p:spPr>
          <a:xfrm>
            <a:off x="8069375" y="2520450"/>
            <a:ext cx="349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a:latin typeface="Calibri"/>
                <a:ea typeface="Calibri"/>
                <a:cs typeface="Calibri"/>
                <a:sym typeface="Calibri"/>
              </a:rPr>
              <a:t>Personhood</a:t>
            </a:r>
            <a:endParaRPr sz="38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Living With Dementia:</a:t>
            </a:r>
            <a:endParaRPr/>
          </a:p>
          <a:p>
            <a:pPr marL="0" lvl="0" indent="0" algn="l" rtl="0">
              <a:spcBef>
                <a:spcPts val="0"/>
              </a:spcBef>
              <a:spcAft>
                <a:spcPts val="0"/>
              </a:spcAft>
              <a:buNone/>
            </a:pPr>
            <a:r>
              <a:rPr lang="en-US"/>
              <a:t>Psychological Needs</a:t>
            </a:r>
            <a:endParaRPr/>
          </a:p>
        </p:txBody>
      </p:sp>
      <p:pic>
        <p:nvPicPr>
          <p:cNvPr id="468" name="Google Shape;468;p56" descr=" A drawing of a flower and the petals symbolize comfort, identity, attahment, inclusion, and occupation. In the center is love."/>
          <p:cNvPicPr preferRelativeResize="0"/>
          <p:nvPr/>
        </p:nvPicPr>
        <p:blipFill>
          <a:blip r:embed="rId3">
            <a:alphaModFix/>
          </a:blip>
          <a:stretch>
            <a:fillRect/>
          </a:stretch>
        </p:blipFill>
        <p:spPr>
          <a:xfrm>
            <a:off x="2162212" y="1893725"/>
            <a:ext cx="7867575" cy="4670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sp>
        <p:nvSpPr>
          <p:cNvPr id="2" name="Title 1">
            <a:extLst>
              <a:ext uri="{FF2B5EF4-FFF2-40B4-BE49-F238E27FC236}">
                <a16:creationId xmlns:a16="http://schemas.microsoft.com/office/drawing/2014/main" id="{08D65294-CD3C-AA7D-2D7B-932D385C1F2C}"/>
              </a:ext>
            </a:extLst>
          </p:cNvPr>
          <p:cNvSpPr>
            <a:spLocks noGrp="1"/>
          </p:cNvSpPr>
          <p:nvPr>
            <p:ph type="title"/>
          </p:nvPr>
        </p:nvSpPr>
        <p:spPr>
          <a:xfrm>
            <a:off x="4984722" y="-634336"/>
            <a:ext cx="6054846" cy="634336"/>
          </a:xfrm>
        </p:spPr>
        <p:txBody>
          <a:bodyPr spcFirstLastPara="1" wrap="square" lIns="91425" tIns="45700" rIns="91425" bIns="45700" anchor="b" anchorCtr="0">
            <a:noAutofit/>
          </a:bodyPr>
          <a:lstStyle/>
          <a:p>
            <a:r>
              <a:rPr lang="en-US" dirty="0"/>
              <a:t>People with Dementia</a:t>
            </a:r>
          </a:p>
        </p:txBody>
      </p:sp>
      <p:cxnSp>
        <p:nvCxnSpPr>
          <p:cNvPr id="475" name="Google Shape;475;p57">
            <a:extLst>
              <a:ext uri="{C183D7F6-B498-43B3-948B-1728B52AA6E4}">
                <adec:decorative xmlns:adec="http://schemas.microsoft.com/office/drawing/2017/decorative" val="1"/>
              </a:ext>
            </a:extLst>
          </p:cNvPr>
          <p:cNvCxnSpPr/>
          <p:nvPr/>
        </p:nvCxnSpPr>
        <p:spPr>
          <a:xfrm>
            <a:off x="1193532" y="1897380"/>
            <a:ext cx="9966900" cy="0"/>
          </a:xfrm>
          <a:prstGeom prst="straightConnector1">
            <a:avLst/>
          </a:prstGeom>
          <a:noFill/>
          <a:ln w="12700" cap="flat" cmpd="sng">
            <a:solidFill>
              <a:srgbClr val="3F3F3F"/>
            </a:solidFill>
            <a:prstDash val="solid"/>
            <a:round/>
            <a:headEnd type="none" w="sm" len="sm"/>
            <a:tailEnd type="none" w="sm" len="sm"/>
          </a:ln>
        </p:spPr>
      </p:cxnSp>
      <p:sp>
        <p:nvSpPr>
          <p:cNvPr id="476" name="Google Shape;476;p57">
            <a:extLst>
              <a:ext uri="{C183D7F6-B498-43B3-948B-1728B52AA6E4}">
                <adec:decorative xmlns:adec="http://schemas.microsoft.com/office/drawing/2017/decorative" val="1"/>
              </a:ext>
            </a:extLst>
          </p:cNvPr>
          <p:cNvSpPr/>
          <p:nvPr/>
        </p:nvSpPr>
        <p:spPr>
          <a:xfrm>
            <a:off x="4425" y="1838"/>
            <a:ext cx="1218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77" name="Google Shape;477;p57">
            <a:extLst>
              <a:ext uri="{C183D7F6-B498-43B3-948B-1728B52AA6E4}">
                <adec:decorative xmlns:adec="http://schemas.microsoft.com/office/drawing/2017/decorative" val="1"/>
              </a:ext>
            </a:extLst>
          </p:cNvPr>
          <p:cNvCxnSpPr/>
          <p:nvPr/>
        </p:nvCxnSpPr>
        <p:spPr>
          <a:xfrm>
            <a:off x="590927" y="2633962"/>
            <a:ext cx="2834700" cy="0"/>
          </a:xfrm>
          <a:prstGeom prst="straightConnector1">
            <a:avLst/>
          </a:prstGeom>
          <a:noFill/>
          <a:ln w="12700" cap="flat" cmpd="sng">
            <a:solidFill>
              <a:srgbClr val="3F3F3F"/>
            </a:solidFill>
            <a:prstDash val="solid"/>
            <a:round/>
            <a:headEnd type="none" w="sm" len="sm"/>
            <a:tailEnd type="none" w="sm" len="sm"/>
          </a:ln>
        </p:spPr>
      </p:cxnSp>
      <p:pic>
        <p:nvPicPr>
          <p:cNvPr id="479" name="Google Shape;479;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13" y="209550"/>
            <a:ext cx="5743575" cy="6438900"/>
          </a:xfrm>
          <a:prstGeom prst="rect">
            <a:avLst/>
          </a:prstGeom>
          <a:noFill/>
          <a:ln>
            <a:noFill/>
          </a:ln>
        </p:spPr>
      </p:pic>
      <p:sp>
        <p:nvSpPr>
          <p:cNvPr id="478" name="Google Shape;478;p57"/>
          <p:cNvSpPr txBox="1">
            <a:spLocks noGrp="1"/>
          </p:cNvSpPr>
          <p:nvPr>
            <p:ph type="body" idx="1"/>
          </p:nvPr>
        </p:nvSpPr>
        <p:spPr>
          <a:xfrm>
            <a:off x="6286650" y="1191850"/>
            <a:ext cx="5347200" cy="40095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None/>
            </a:pPr>
            <a:r>
              <a:rPr lang="en-US" sz="2900"/>
              <a:t>People with dementia want to:</a:t>
            </a:r>
            <a:endParaRPr sz="2900"/>
          </a:p>
          <a:p>
            <a:pPr marL="0" lvl="0" indent="0" algn="l" rtl="0">
              <a:lnSpc>
                <a:spcPct val="80000"/>
              </a:lnSpc>
              <a:spcBef>
                <a:spcPts val="0"/>
              </a:spcBef>
              <a:spcAft>
                <a:spcPts val="0"/>
              </a:spcAft>
              <a:buNone/>
            </a:pPr>
            <a:endParaRPr sz="2900"/>
          </a:p>
          <a:p>
            <a:pPr marL="457200" lvl="0" indent="-412750" algn="l" rtl="0">
              <a:lnSpc>
                <a:spcPct val="80000"/>
              </a:lnSpc>
              <a:spcBef>
                <a:spcPts val="0"/>
              </a:spcBef>
              <a:spcAft>
                <a:spcPts val="0"/>
              </a:spcAft>
              <a:buSzPts val="2900"/>
              <a:buChar char="▪"/>
            </a:pPr>
            <a:r>
              <a:rPr lang="en-US" sz="2900"/>
              <a:t>Feel safe</a:t>
            </a:r>
            <a:endParaRPr sz="2900"/>
          </a:p>
          <a:p>
            <a:pPr marL="457200" lvl="0" indent="-412750" algn="l" rtl="0">
              <a:lnSpc>
                <a:spcPct val="80000"/>
              </a:lnSpc>
              <a:spcBef>
                <a:spcPts val="0"/>
              </a:spcBef>
              <a:spcAft>
                <a:spcPts val="0"/>
              </a:spcAft>
              <a:buSzPts val="2900"/>
              <a:buChar char="▪"/>
            </a:pPr>
            <a:r>
              <a:rPr lang="en-US" sz="2900"/>
              <a:t>Feel valued</a:t>
            </a:r>
            <a:endParaRPr sz="2900"/>
          </a:p>
          <a:p>
            <a:pPr marL="457200" lvl="0" indent="-412750" algn="l" rtl="0">
              <a:lnSpc>
                <a:spcPct val="80000"/>
              </a:lnSpc>
              <a:spcBef>
                <a:spcPts val="0"/>
              </a:spcBef>
              <a:spcAft>
                <a:spcPts val="0"/>
              </a:spcAft>
              <a:buSzPts val="2900"/>
              <a:buChar char="▪"/>
            </a:pPr>
            <a:r>
              <a:rPr lang="en-US" sz="2900"/>
              <a:t>Feel loved</a:t>
            </a:r>
            <a:endParaRPr sz="2900"/>
          </a:p>
          <a:p>
            <a:pPr marL="457200" lvl="0" indent="-412750" algn="l" rtl="0">
              <a:lnSpc>
                <a:spcPct val="80000"/>
              </a:lnSpc>
              <a:spcBef>
                <a:spcPts val="0"/>
              </a:spcBef>
              <a:spcAft>
                <a:spcPts val="0"/>
              </a:spcAft>
              <a:buSzPts val="2900"/>
              <a:buChar char="▪"/>
            </a:pPr>
            <a:r>
              <a:rPr lang="en-US" sz="2900"/>
              <a:t>Have access to local places where people know them (like the library!)</a:t>
            </a:r>
            <a:endParaRPr sz="2900"/>
          </a:p>
          <a:p>
            <a:pPr marL="457200" lvl="0" indent="-412750" algn="l" rtl="0">
              <a:lnSpc>
                <a:spcPct val="80000"/>
              </a:lnSpc>
              <a:spcBef>
                <a:spcPts val="0"/>
              </a:spcBef>
              <a:spcAft>
                <a:spcPts val="0"/>
              </a:spcAft>
              <a:buSzPts val="2900"/>
              <a:buChar char="▪"/>
            </a:pPr>
            <a:r>
              <a:rPr lang="en-US" sz="2900"/>
              <a:t>Keep their social connections so they still feel like they belong to the community</a:t>
            </a:r>
            <a:endParaRPr sz="2900"/>
          </a:p>
          <a:p>
            <a:pPr marL="0" lvl="0" indent="0" algn="l" rtl="0">
              <a:lnSpc>
                <a:spcPct val="80000"/>
              </a:lnSpc>
              <a:spcBef>
                <a:spcPts val="0"/>
              </a:spcBef>
              <a:spcAft>
                <a:spcPts val="0"/>
              </a:spcAft>
              <a:buNone/>
            </a:pPr>
            <a:endParaRPr sz="2900"/>
          </a:p>
          <a:p>
            <a:pPr marL="0" lvl="0" indent="0" algn="l" rtl="0">
              <a:lnSpc>
                <a:spcPct val="80000"/>
              </a:lnSpc>
              <a:spcBef>
                <a:spcPts val="0"/>
              </a:spcBef>
              <a:spcAft>
                <a:spcPts val="0"/>
              </a:spcAft>
              <a:buNone/>
            </a:pPr>
            <a:r>
              <a:rPr lang="en-US" sz="2900"/>
              <a:t>Their loved ones want this, too!</a:t>
            </a:r>
            <a:endParaRPr sz="2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8"/>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Living With Dementia:</a:t>
            </a:r>
            <a:endParaRPr/>
          </a:p>
          <a:p>
            <a:pPr marL="0" lvl="0" indent="0" algn="l" rtl="0">
              <a:spcBef>
                <a:spcPts val="0"/>
              </a:spcBef>
              <a:spcAft>
                <a:spcPts val="0"/>
              </a:spcAft>
              <a:buNone/>
            </a:pPr>
            <a:r>
              <a:rPr lang="en-US"/>
              <a:t>Strengths</a:t>
            </a:r>
            <a:endParaRPr/>
          </a:p>
        </p:txBody>
      </p:sp>
      <p:sp>
        <p:nvSpPr>
          <p:cNvPr id="486" name="Google Shape;486;p58"/>
          <p:cNvSpPr txBox="1"/>
          <p:nvPr/>
        </p:nvSpPr>
        <p:spPr>
          <a:xfrm>
            <a:off x="742475" y="2353625"/>
            <a:ext cx="4591500" cy="339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900">
                <a:solidFill>
                  <a:srgbClr val="3F3F3F"/>
                </a:solidFill>
                <a:latin typeface="Calibri"/>
                <a:ea typeface="Calibri"/>
                <a:cs typeface="Calibri"/>
                <a:sym typeface="Calibri"/>
              </a:rPr>
              <a:t>Long-term memory</a:t>
            </a: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r>
              <a:rPr lang="en-US" sz="2900">
                <a:solidFill>
                  <a:srgbClr val="3F3F3F"/>
                </a:solidFill>
                <a:latin typeface="Calibri"/>
                <a:ea typeface="Calibri"/>
                <a:cs typeface="Calibri"/>
                <a:sym typeface="Calibri"/>
              </a:rPr>
              <a:t>Procedural memory</a:t>
            </a: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r>
              <a:rPr lang="en-US" sz="2900">
                <a:solidFill>
                  <a:srgbClr val="3F3F3F"/>
                </a:solidFill>
                <a:latin typeface="Calibri"/>
                <a:ea typeface="Calibri"/>
                <a:cs typeface="Calibri"/>
                <a:sym typeface="Calibri"/>
              </a:rPr>
              <a:t>	How to do things</a:t>
            </a: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r>
              <a:rPr lang="en-US" sz="2900">
                <a:solidFill>
                  <a:srgbClr val="3F3F3F"/>
                </a:solidFill>
                <a:latin typeface="Calibri"/>
                <a:ea typeface="Calibri"/>
                <a:cs typeface="Calibri"/>
                <a:sym typeface="Calibri"/>
              </a:rPr>
              <a:t>Living in the present moment</a:t>
            </a: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endParaRPr sz="29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r>
              <a:rPr lang="en-US" sz="2900">
                <a:solidFill>
                  <a:srgbClr val="3F3F3F"/>
                </a:solidFill>
                <a:latin typeface="Calibri"/>
                <a:ea typeface="Calibri"/>
                <a:cs typeface="Calibri"/>
                <a:sym typeface="Calibri"/>
              </a:rPr>
              <a:t>Use of non verbal skills to communicate</a:t>
            </a:r>
            <a:endParaRPr sz="2900">
              <a:solidFill>
                <a:srgbClr val="3F3F3F"/>
              </a:solidFill>
              <a:latin typeface="Calibri"/>
              <a:ea typeface="Calibri"/>
              <a:cs typeface="Calibri"/>
              <a:sym typeface="Calibri"/>
            </a:endParaRPr>
          </a:p>
        </p:txBody>
      </p:sp>
      <p:pic>
        <p:nvPicPr>
          <p:cNvPr id="487" name="Google Shape;487;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11275" y="1563775"/>
            <a:ext cx="5461550" cy="4313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9"/>
          <p:cNvSpPr txBox="1">
            <a:spLocks noGrp="1"/>
          </p:cNvSpPr>
          <p:nvPr>
            <p:ph type="title"/>
          </p:nvPr>
        </p:nvSpPr>
        <p:spPr>
          <a:xfrm>
            <a:off x="145850" y="1886850"/>
            <a:ext cx="38628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Programs</a:t>
            </a:r>
            <a:endParaRPr/>
          </a:p>
        </p:txBody>
      </p:sp>
      <p:pic>
        <p:nvPicPr>
          <p:cNvPr id="494" name="Google Shape;494;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08650" y="1457475"/>
            <a:ext cx="2895600" cy="2952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Let’s Chat!</a:t>
            </a:r>
            <a:endParaRPr/>
          </a:p>
        </p:txBody>
      </p:sp>
      <p:sp>
        <p:nvSpPr>
          <p:cNvPr id="501" name="Google Shape;501;p60"/>
          <p:cNvSpPr txBox="1">
            <a:spLocks noGrp="1"/>
          </p:cNvSpPr>
          <p:nvPr>
            <p:ph type="body" idx="1"/>
          </p:nvPr>
        </p:nvSpPr>
        <p:spPr>
          <a:xfrm>
            <a:off x="2466000" y="2383700"/>
            <a:ext cx="7236000" cy="3485100"/>
          </a:xfrm>
          <a:prstGeom prst="rect">
            <a:avLst/>
          </a:prstGeom>
        </p:spPr>
        <p:txBody>
          <a:bodyPr spcFirstLastPara="1" wrap="square" lIns="0" tIns="45700" rIns="0" bIns="45700" anchor="t" anchorCtr="0">
            <a:noAutofit/>
          </a:bodyPr>
          <a:lstStyle/>
          <a:p>
            <a:pPr marL="0" lvl="0" indent="0" algn="l" rtl="0">
              <a:spcBef>
                <a:spcPts val="1200"/>
              </a:spcBef>
              <a:spcAft>
                <a:spcPts val="200"/>
              </a:spcAft>
              <a:buNone/>
            </a:pPr>
            <a:r>
              <a:rPr lang="en-US" sz="3000"/>
              <a:t>If you do programming especially for people with dementia/Alzheimer’s, please put that in the chat.</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2" name="Title 1">
            <a:extLst>
              <a:ext uri="{FF2B5EF4-FFF2-40B4-BE49-F238E27FC236}">
                <a16:creationId xmlns:a16="http://schemas.microsoft.com/office/drawing/2014/main" id="{366CCC53-5104-7A8A-1DF7-D82DBD516EE5}"/>
              </a:ext>
            </a:extLst>
          </p:cNvPr>
          <p:cNvSpPr>
            <a:spLocks noGrp="1"/>
          </p:cNvSpPr>
          <p:nvPr>
            <p:ph type="title"/>
          </p:nvPr>
        </p:nvSpPr>
        <p:spPr>
          <a:xfrm>
            <a:off x="4984722" y="-634336"/>
            <a:ext cx="6054846" cy="634336"/>
          </a:xfrm>
        </p:spPr>
        <p:txBody>
          <a:bodyPr spcFirstLastPara="1" wrap="square" lIns="91425" tIns="45700" rIns="91425" bIns="45700" anchor="b" anchorCtr="0">
            <a:noAutofit/>
          </a:bodyPr>
          <a:lstStyle/>
          <a:p>
            <a:r>
              <a:rPr lang="en-US" dirty="0"/>
              <a:t>DPL Programs</a:t>
            </a:r>
          </a:p>
        </p:txBody>
      </p:sp>
      <p:cxnSp>
        <p:nvCxnSpPr>
          <p:cNvPr id="508" name="Google Shape;508;p61">
            <a:extLst>
              <a:ext uri="{C183D7F6-B498-43B3-948B-1728B52AA6E4}">
                <adec:decorative xmlns:adec="http://schemas.microsoft.com/office/drawing/2017/decorative" val="1"/>
              </a:ext>
            </a:extLst>
          </p:cNvPr>
          <p:cNvCxnSpPr/>
          <p:nvPr/>
        </p:nvCxnSpPr>
        <p:spPr>
          <a:xfrm>
            <a:off x="1193532" y="1897380"/>
            <a:ext cx="9966900" cy="0"/>
          </a:xfrm>
          <a:prstGeom prst="straightConnector1">
            <a:avLst/>
          </a:prstGeom>
          <a:noFill/>
          <a:ln w="12700" cap="flat" cmpd="sng">
            <a:solidFill>
              <a:srgbClr val="3F3F3F"/>
            </a:solidFill>
            <a:prstDash val="solid"/>
            <a:round/>
            <a:headEnd type="none" w="sm" len="sm"/>
            <a:tailEnd type="none" w="sm" len="sm"/>
          </a:ln>
        </p:spPr>
      </p:cxnSp>
      <p:sp>
        <p:nvSpPr>
          <p:cNvPr id="509" name="Google Shape;509;p61">
            <a:extLst>
              <a:ext uri="{C183D7F6-B498-43B3-948B-1728B52AA6E4}">
                <adec:decorative xmlns:adec="http://schemas.microsoft.com/office/drawing/2017/decorative" val="1"/>
              </a:ext>
            </a:extLst>
          </p:cNvPr>
          <p:cNvSpPr/>
          <p:nvPr/>
        </p:nvSpPr>
        <p:spPr>
          <a:xfrm>
            <a:off x="4425" y="1838"/>
            <a:ext cx="1218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61"/>
          <p:cNvSpPr txBox="1">
            <a:spLocks noGrp="1"/>
          </p:cNvSpPr>
          <p:nvPr>
            <p:ph type="body" idx="1"/>
          </p:nvPr>
        </p:nvSpPr>
        <p:spPr>
          <a:xfrm>
            <a:off x="6286650" y="1484925"/>
            <a:ext cx="5347200" cy="37164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None/>
            </a:pPr>
            <a:r>
              <a:rPr lang="en-US" sz="3300"/>
              <a:t>Memory Cafe</a:t>
            </a:r>
            <a:endParaRPr sz="3300"/>
          </a:p>
          <a:p>
            <a:pPr marL="0" lvl="0" indent="0" algn="l" rtl="0">
              <a:lnSpc>
                <a:spcPct val="80000"/>
              </a:lnSpc>
              <a:spcBef>
                <a:spcPts val="0"/>
              </a:spcBef>
              <a:spcAft>
                <a:spcPts val="0"/>
              </a:spcAft>
              <a:buNone/>
            </a:pPr>
            <a:endParaRPr sz="3300"/>
          </a:p>
          <a:p>
            <a:pPr marL="0" lvl="0" indent="0" algn="l" rtl="0">
              <a:lnSpc>
                <a:spcPct val="80000"/>
              </a:lnSpc>
              <a:spcBef>
                <a:spcPts val="0"/>
              </a:spcBef>
              <a:spcAft>
                <a:spcPts val="0"/>
              </a:spcAft>
              <a:buNone/>
            </a:pPr>
            <a:r>
              <a:rPr lang="en-US" sz="3300"/>
              <a:t>Memories in the Making</a:t>
            </a:r>
            <a:endParaRPr sz="3300"/>
          </a:p>
          <a:p>
            <a:pPr marL="0" lvl="0" indent="0" algn="l" rtl="0">
              <a:lnSpc>
                <a:spcPct val="80000"/>
              </a:lnSpc>
              <a:spcBef>
                <a:spcPts val="0"/>
              </a:spcBef>
              <a:spcAft>
                <a:spcPts val="0"/>
              </a:spcAft>
              <a:buNone/>
            </a:pPr>
            <a:endParaRPr sz="3300"/>
          </a:p>
          <a:p>
            <a:pPr marL="0" lvl="0" indent="0" algn="l" rtl="0">
              <a:lnSpc>
                <a:spcPct val="80000"/>
              </a:lnSpc>
              <a:spcBef>
                <a:spcPts val="0"/>
              </a:spcBef>
              <a:spcAft>
                <a:spcPts val="0"/>
              </a:spcAft>
              <a:buNone/>
            </a:pPr>
            <a:r>
              <a:rPr lang="en-US" sz="3300"/>
              <a:t>Memory Singers</a:t>
            </a:r>
            <a:endParaRPr sz="3300"/>
          </a:p>
          <a:p>
            <a:pPr marL="0" lvl="0" indent="0" algn="l" rtl="0">
              <a:lnSpc>
                <a:spcPct val="80000"/>
              </a:lnSpc>
              <a:spcBef>
                <a:spcPts val="0"/>
              </a:spcBef>
              <a:spcAft>
                <a:spcPts val="0"/>
              </a:spcAft>
              <a:buNone/>
            </a:pPr>
            <a:endParaRPr sz="3300"/>
          </a:p>
          <a:p>
            <a:pPr marL="0" lvl="0" indent="0" algn="l" rtl="0">
              <a:lnSpc>
                <a:spcPct val="80000"/>
              </a:lnSpc>
              <a:spcBef>
                <a:spcPts val="0"/>
              </a:spcBef>
              <a:spcAft>
                <a:spcPts val="0"/>
              </a:spcAft>
              <a:buNone/>
            </a:pPr>
            <a:r>
              <a:rPr lang="en-US" sz="3300"/>
              <a:t>Photography and Memory</a:t>
            </a:r>
            <a:endParaRPr sz="3300"/>
          </a:p>
          <a:p>
            <a:pPr marL="0" lvl="0" indent="0" algn="l" rtl="0">
              <a:lnSpc>
                <a:spcPct val="80000"/>
              </a:lnSpc>
              <a:spcBef>
                <a:spcPts val="0"/>
              </a:spcBef>
              <a:spcAft>
                <a:spcPts val="0"/>
              </a:spcAft>
              <a:buNone/>
            </a:pPr>
            <a:endParaRPr sz="2900"/>
          </a:p>
          <a:p>
            <a:pPr marL="0" lvl="0" indent="0" algn="l" rtl="0">
              <a:lnSpc>
                <a:spcPct val="80000"/>
              </a:lnSpc>
              <a:spcBef>
                <a:spcPts val="0"/>
              </a:spcBef>
              <a:spcAft>
                <a:spcPts val="0"/>
              </a:spcAft>
              <a:buNone/>
            </a:pPr>
            <a:endParaRPr sz="2900"/>
          </a:p>
        </p:txBody>
      </p:sp>
      <p:pic>
        <p:nvPicPr>
          <p:cNvPr id="511" name="Google Shape;511;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3904" y="376375"/>
            <a:ext cx="3879377" cy="6105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1092200" y="1885125"/>
            <a:ext cx="30687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Intentions</a:t>
            </a:r>
            <a:endParaRPr/>
          </a:p>
        </p:txBody>
      </p:sp>
      <p:sp>
        <p:nvSpPr>
          <p:cNvPr id="220" name="Google Shape;220;p26"/>
          <p:cNvSpPr txBox="1">
            <a:spLocks noGrp="1"/>
          </p:cNvSpPr>
          <p:nvPr>
            <p:ph type="body" idx="1"/>
          </p:nvPr>
        </p:nvSpPr>
        <p:spPr>
          <a:xfrm>
            <a:off x="6518525" y="1336225"/>
            <a:ext cx="5378100" cy="3584700"/>
          </a:xfrm>
          <a:prstGeom prst="rect">
            <a:avLst/>
          </a:prstGeom>
          <a:noFill/>
          <a:ln>
            <a:noFill/>
          </a:ln>
        </p:spPr>
        <p:txBody>
          <a:bodyPr spcFirstLastPara="1" wrap="square" lIns="0" tIns="45700" rIns="0" bIns="45700" anchor="ctr" anchorCtr="0">
            <a:noAutofit/>
          </a:bodyPr>
          <a:lstStyle/>
          <a:p>
            <a:pPr marL="266700" lvl="0" indent="-304800" algn="l" rtl="0">
              <a:lnSpc>
                <a:spcPct val="80000"/>
              </a:lnSpc>
              <a:spcBef>
                <a:spcPts val="1400"/>
              </a:spcBef>
              <a:spcAft>
                <a:spcPts val="0"/>
              </a:spcAft>
              <a:buSzPts val="2820"/>
              <a:buChar char="▪"/>
            </a:pPr>
            <a:r>
              <a:rPr lang="en-US" sz="2820"/>
              <a:t>For you to gain an understanding of dementia</a:t>
            </a:r>
            <a:endParaRPr sz="2820"/>
          </a:p>
          <a:p>
            <a:pPr marL="266700" lvl="0" indent="-304800" algn="l" rtl="0">
              <a:lnSpc>
                <a:spcPct val="80000"/>
              </a:lnSpc>
              <a:spcBef>
                <a:spcPts val="1400"/>
              </a:spcBef>
              <a:spcAft>
                <a:spcPts val="0"/>
              </a:spcAft>
              <a:buSzPts val="2820"/>
              <a:buChar char="▪"/>
            </a:pPr>
            <a:r>
              <a:rPr lang="en-US" sz="2820"/>
              <a:t>For that understanding the lead to compassion and skill building</a:t>
            </a:r>
            <a:endParaRPr sz="2820"/>
          </a:p>
          <a:p>
            <a:pPr marL="266700" lvl="0" indent="-304800" algn="l" rtl="0">
              <a:lnSpc>
                <a:spcPct val="80000"/>
              </a:lnSpc>
              <a:spcBef>
                <a:spcPts val="1400"/>
              </a:spcBef>
              <a:spcAft>
                <a:spcPts val="0"/>
              </a:spcAft>
              <a:buSzPts val="2820"/>
              <a:buChar char="▪"/>
            </a:pPr>
            <a:r>
              <a:rPr lang="en-US" sz="2820"/>
              <a:t>For your compassion and skills to lead to better service and experiences for our customers with dementia</a:t>
            </a:r>
            <a:endParaRPr sz="2820"/>
          </a:p>
          <a:p>
            <a:pPr marL="266700" lvl="0" indent="-304800" algn="l" rtl="0">
              <a:lnSpc>
                <a:spcPct val="80000"/>
              </a:lnSpc>
              <a:spcBef>
                <a:spcPts val="1400"/>
              </a:spcBef>
              <a:spcAft>
                <a:spcPts val="0"/>
              </a:spcAft>
              <a:buSzPts val="2820"/>
              <a:buChar char="▪"/>
            </a:pPr>
            <a:r>
              <a:rPr lang="en-US" sz="2820"/>
              <a:t>For you to feel more comfortable and empowered</a:t>
            </a:r>
            <a:endParaRPr sz="2820"/>
          </a:p>
        </p:txBody>
      </p:sp>
      <p:pic>
        <p:nvPicPr>
          <p:cNvPr id="221" name="Google Shape;221;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90962" y="1885125"/>
            <a:ext cx="2380463" cy="244441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2"/>
          <p:cNvSpPr txBox="1">
            <a:spLocks noGrp="1"/>
          </p:cNvSpPr>
          <p:nvPr>
            <p:ph type="title"/>
          </p:nvPr>
        </p:nvSpPr>
        <p:spPr>
          <a:xfrm>
            <a:off x="145850" y="1886850"/>
            <a:ext cx="38628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Dementia and Technology</a:t>
            </a:r>
            <a:endParaRPr/>
          </a:p>
        </p:txBody>
      </p:sp>
      <p:pic>
        <p:nvPicPr>
          <p:cNvPr id="518" name="Google Shape;518;p6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08650" y="1395563"/>
            <a:ext cx="3495675" cy="3076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Issues:</a:t>
            </a:r>
            <a:endParaRPr/>
          </a:p>
        </p:txBody>
      </p:sp>
      <p:sp>
        <p:nvSpPr>
          <p:cNvPr id="525" name="Google Shape;525;p63"/>
          <p:cNvSpPr txBox="1">
            <a:spLocks noGrp="1"/>
          </p:cNvSpPr>
          <p:nvPr>
            <p:ph type="body" idx="1"/>
          </p:nvPr>
        </p:nvSpPr>
        <p:spPr>
          <a:xfrm>
            <a:off x="2413850" y="1737400"/>
            <a:ext cx="7966500" cy="41394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None/>
            </a:pPr>
            <a:r>
              <a:rPr lang="en-US" sz="3000"/>
              <a:t>Sometimes, trouble with tech is the canary in the coal mine – people will start having trouble with their tech before other signs occur</a:t>
            </a:r>
            <a:endParaRPr sz="3000"/>
          </a:p>
          <a:p>
            <a:pPr marL="0" lvl="0" indent="0" algn="l" rtl="0">
              <a:lnSpc>
                <a:spcPct val="100000"/>
              </a:lnSpc>
              <a:spcBef>
                <a:spcPts val="0"/>
              </a:spcBef>
              <a:spcAft>
                <a:spcPts val="0"/>
              </a:spcAft>
              <a:buNone/>
            </a:pPr>
            <a:endParaRPr sz="3000"/>
          </a:p>
          <a:p>
            <a:pPr marL="0" lvl="0" indent="0" algn="l" rtl="0">
              <a:lnSpc>
                <a:spcPct val="100000"/>
              </a:lnSpc>
              <a:spcBef>
                <a:spcPts val="0"/>
              </a:spcBef>
              <a:spcAft>
                <a:spcPts val="0"/>
              </a:spcAft>
              <a:buNone/>
            </a:pPr>
            <a:r>
              <a:rPr lang="en-US" sz="3000"/>
              <a:t>Sometimes, it isn’t dementia at all</a:t>
            </a:r>
            <a:endParaRPr sz="3000"/>
          </a:p>
          <a:p>
            <a:pPr marL="457200" lvl="0" indent="-406400" algn="l" rtl="0">
              <a:lnSpc>
                <a:spcPct val="100000"/>
              </a:lnSpc>
              <a:spcBef>
                <a:spcPts val="0"/>
              </a:spcBef>
              <a:spcAft>
                <a:spcPts val="0"/>
              </a:spcAft>
              <a:buSzPts val="2800"/>
              <a:buChar char="▪"/>
            </a:pPr>
            <a:r>
              <a:rPr lang="en-US" sz="3000"/>
              <a:t>Vision or hearing problems</a:t>
            </a:r>
            <a:endParaRPr sz="3000"/>
          </a:p>
          <a:p>
            <a:pPr marL="457200" lvl="0" indent="-406400" algn="l" rtl="0">
              <a:lnSpc>
                <a:spcPct val="100000"/>
              </a:lnSpc>
              <a:spcBef>
                <a:spcPts val="0"/>
              </a:spcBef>
              <a:spcAft>
                <a:spcPts val="0"/>
              </a:spcAft>
              <a:buSzPts val="2800"/>
              <a:buChar char="▪"/>
            </a:pPr>
            <a:r>
              <a:rPr lang="en-US" sz="3000"/>
              <a:t>Internalized ageism</a:t>
            </a:r>
            <a:endParaRPr sz="3000"/>
          </a:p>
          <a:p>
            <a:pPr marL="0" lvl="0" indent="0" algn="l" rtl="0">
              <a:lnSpc>
                <a:spcPct val="100000"/>
              </a:lnSpc>
              <a:spcBef>
                <a:spcPts val="0"/>
              </a:spcBef>
              <a:spcAft>
                <a:spcPts val="0"/>
              </a:spcAft>
              <a:buNone/>
            </a:pPr>
            <a:endParaRPr sz="2800"/>
          </a:p>
          <a:p>
            <a:pPr marL="0" lvl="0" indent="0" algn="l" rtl="0">
              <a:lnSpc>
                <a:spcPct val="100000"/>
              </a:lnSpc>
              <a:spcBef>
                <a:spcPts val="1400"/>
              </a:spcBef>
              <a:spcAft>
                <a:spcPts val="0"/>
              </a:spcAft>
              <a:buSzPts val="20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Strategies:</a:t>
            </a:r>
            <a:endParaRPr/>
          </a:p>
        </p:txBody>
      </p:sp>
      <p:sp>
        <p:nvSpPr>
          <p:cNvPr id="532" name="Google Shape;532;p64"/>
          <p:cNvSpPr txBox="1">
            <a:spLocks noGrp="1"/>
          </p:cNvSpPr>
          <p:nvPr>
            <p:ph type="body" idx="1"/>
          </p:nvPr>
        </p:nvSpPr>
        <p:spPr>
          <a:xfrm>
            <a:off x="1866800" y="1847150"/>
            <a:ext cx="10216500" cy="4029900"/>
          </a:xfrm>
          <a:prstGeom prst="rect">
            <a:avLst/>
          </a:prstGeom>
          <a:noFill/>
          <a:ln>
            <a:noFill/>
          </a:ln>
        </p:spPr>
        <p:txBody>
          <a:bodyPr spcFirstLastPara="1" wrap="square" lIns="0" tIns="45700" rIns="0" bIns="45700" anchor="t" anchorCtr="0">
            <a:noAutofit/>
          </a:bodyPr>
          <a:lstStyle/>
          <a:p>
            <a:pPr marL="457200" lvl="0" indent="-419100" algn="l" rtl="0">
              <a:spcBef>
                <a:spcPts val="0"/>
              </a:spcBef>
              <a:spcAft>
                <a:spcPts val="0"/>
              </a:spcAft>
              <a:buSzPts val="3000"/>
              <a:buChar char="▪"/>
            </a:pPr>
            <a:r>
              <a:rPr lang="en-US" sz="3000"/>
              <a:t>Calm quiet space</a:t>
            </a:r>
            <a:endParaRPr sz="3000"/>
          </a:p>
          <a:p>
            <a:pPr marL="457200" lvl="0" indent="-419100" algn="l" rtl="0">
              <a:spcBef>
                <a:spcPts val="0"/>
              </a:spcBef>
              <a:spcAft>
                <a:spcPts val="0"/>
              </a:spcAft>
              <a:buSzPts val="3000"/>
              <a:buChar char="▪"/>
            </a:pPr>
            <a:r>
              <a:rPr lang="en-US" sz="3000"/>
              <a:t>Notebook</a:t>
            </a:r>
            <a:endParaRPr sz="3000"/>
          </a:p>
          <a:p>
            <a:pPr marL="457200" lvl="0" indent="-419100" algn="l" rtl="0">
              <a:spcBef>
                <a:spcPts val="0"/>
              </a:spcBef>
              <a:spcAft>
                <a:spcPts val="0"/>
              </a:spcAft>
              <a:buSzPts val="3000"/>
              <a:buChar char="▪"/>
            </a:pPr>
            <a:r>
              <a:rPr lang="en-US" sz="3000"/>
              <a:t>Checklists:</a:t>
            </a:r>
            <a:endParaRPr sz="3000"/>
          </a:p>
          <a:p>
            <a:pPr marL="914400" lvl="1" indent="-419100" algn="l" rtl="0">
              <a:spcBef>
                <a:spcPts val="0"/>
              </a:spcBef>
              <a:spcAft>
                <a:spcPts val="0"/>
              </a:spcAft>
              <a:buSzPts val="3000"/>
              <a:buChar char="▪"/>
            </a:pPr>
            <a:r>
              <a:rPr lang="en-US" sz="3000"/>
              <a:t>Large pictograms</a:t>
            </a:r>
            <a:endParaRPr sz="3000"/>
          </a:p>
          <a:p>
            <a:pPr marL="914400" lvl="1" indent="-419100" algn="l" rtl="0">
              <a:spcBef>
                <a:spcPts val="0"/>
              </a:spcBef>
              <a:spcAft>
                <a:spcPts val="0"/>
              </a:spcAft>
              <a:buSzPts val="3000"/>
              <a:buChar char="▪"/>
            </a:pPr>
            <a:r>
              <a:rPr lang="en-US" sz="3000"/>
              <a:t>Large print</a:t>
            </a:r>
            <a:endParaRPr sz="3000"/>
          </a:p>
          <a:p>
            <a:pPr marL="914400" lvl="1" indent="-419100" algn="l" rtl="0">
              <a:spcBef>
                <a:spcPts val="0"/>
              </a:spcBef>
              <a:spcAft>
                <a:spcPts val="0"/>
              </a:spcAft>
              <a:buSzPts val="3000"/>
              <a:buChar char="▪"/>
            </a:pPr>
            <a:r>
              <a:rPr lang="en-US" sz="3000"/>
              <a:t>Lots of white space</a:t>
            </a:r>
            <a:endParaRPr sz="3000"/>
          </a:p>
          <a:p>
            <a:pPr marL="457200" lvl="0" indent="-419100" algn="l" rtl="0">
              <a:spcBef>
                <a:spcPts val="0"/>
              </a:spcBef>
              <a:spcAft>
                <a:spcPts val="0"/>
              </a:spcAft>
              <a:buSzPts val="3000"/>
              <a:buChar char="▪"/>
            </a:pPr>
            <a:r>
              <a:rPr lang="en-US" sz="3000"/>
              <a:t>Caregiver/friend/family support</a:t>
            </a:r>
            <a:endParaRPr sz="3000"/>
          </a:p>
          <a:p>
            <a:pPr marL="457200" lvl="0" indent="-419100" algn="l" rtl="0">
              <a:spcBef>
                <a:spcPts val="0"/>
              </a:spcBef>
              <a:spcAft>
                <a:spcPts val="0"/>
              </a:spcAft>
              <a:buSzPts val="3000"/>
              <a:buChar char="▪"/>
            </a:pPr>
            <a:r>
              <a:rPr lang="en-US" sz="3000"/>
              <a:t>Creativity</a:t>
            </a:r>
            <a:endParaRPr sz="3000"/>
          </a:p>
          <a:p>
            <a:pPr marL="0" lvl="0" indent="0" algn="l" rtl="0">
              <a:spcBef>
                <a:spcPts val="0"/>
              </a:spcBef>
              <a:spcAft>
                <a:spcPts val="0"/>
              </a:spcAft>
              <a:buNone/>
            </a:pPr>
            <a:endParaRPr sz="3000"/>
          </a:p>
          <a:p>
            <a:pPr marL="266700" lvl="0" indent="0" algn="l" rtl="0">
              <a:spcBef>
                <a:spcPts val="0"/>
              </a:spcBef>
              <a:spcAft>
                <a:spcPts val="0"/>
              </a:spcAft>
              <a:buClr>
                <a:schemeClr val="dk1"/>
              </a:buClr>
              <a:buSzPts val="1100"/>
              <a:buFont typeface="Arial"/>
              <a:buNone/>
            </a:pPr>
            <a:endParaRPr sz="3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1400"/>
              </a:spcBef>
              <a:spcAft>
                <a:spcPts val="0"/>
              </a:spcAft>
              <a:buSzPts val="2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Teaching Techniques:</a:t>
            </a:r>
            <a:endParaRPr/>
          </a:p>
        </p:txBody>
      </p:sp>
      <p:graphicFrame>
        <p:nvGraphicFramePr>
          <p:cNvPr id="539" name="Google Shape;539;p65"/>
          <p:cNvGraphicFramePr/>
          <p:nvPr>
            <p:extLst>
              <p:ext uri="{D42A27DB-BD31-4B8C-83A1-F6EECF244321}">
                <p14:modId xmlns:p14="http://schemas.microsoft.com/office/powerpoint/2010/main" val="1319320709"/>
              </p:ext>
            </p:extLst>
          </p:nvPr>
        </p:nvGraphicFramePr>
        <p:xfrm>
          <a:off x="952500" y="1944810"/>
          <a:ext cx="10287000" cy="4738325"/>
        </p:xfrm>
        <a:graphic>
          <a:graphicData uri="http://schemas.openxmlformats.org/drawingml/2006/table">
            <a:tbl>
              <a:tblPr>
                <a:noFill/>
                <a:tableStyleId>{630B1359-E38B-475D-8577-20DBB3D37EDC}</a:tableStyleId>
              </a:tblPr>
              <a:tblGrid>
                <a:gridCol w="2313850">
                  <a:extLst>
                    <a:ext uri="{9D8B030D-6E8A-4147-A177-3AD203B41FA5}">
                      <a16:colId xmlns:a16="http://schemas.microsoft.com/office/drawing/2014/main" val="20000"/>
                    </a:ext>
                  </a:extLst>
                </a:gridCol>
                <a:gridCol w="7973150">
                  <a:extLst>
                    <a:ext uri="{9D8B030D-6E8A-4147-A177-3AD203B41FA5}">
                      <a16:colId xmlns:a16="http://schemas.microsoft.com/office/drawing/2014/main" val="20001"/>
                    </a:ext>
                  </a:extLst>
                </a:gridCol>
              </a:tblGrid>
              <a:tr h="1031475">
                <a:tc>
                  <a:txBody>
                    <a:bodyPr/>
                    <a:lstStyle/>
                    <a:p>
                      <a:pPr marL="0" lvl="0" indent="0" algn="l" rtl="0">
                        <a:spcBef>
                          <a:spcPts val="0"/>
                        </a:spcBef>
                        <a:spcAft>
                          <a:spcPts val="0"/>
                        </a:spcAft>
                        <a:buNone/>
                      </a:pPr>
                      <a:r>
                        <a:rPr lang="en-US" sz="2600" b="1">
                          <a:latin typeface="Calibri"/>
                          <a:ea typeface="Calibri"/>
                          <a:cs typeface="Calibri"/>
                          <a:sym typeface="Calibri"/>
                        </a:rPr>
                        <a:t>No guessing</a:t>
                      </a:r>
                      <a:endParaRPr sz="26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600" dirty="0">
                          <a:latin typeface="Calibri"/>
                          <a:ea typeface="Calibri"/>
                          <a:cs typeface="Calibri"/>
                          <a:sym typeface="Calibri"/>
                        </a:rPr>
                        <a:t>Immediately offer the correct response or give it as soon as you see hesitancy</a:t>
                      </a:r>
                      <a:endParaRPr sz="2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12425">
                <a:tc>
                  <a:txBody>
                    <a:bodyPr/>
                    <a:lstStyle/>
                    <a:p>
                      <a:pPr marL="0" lvl="0" indent="0" algn="l" rtl="0">
                        <a:spcBef>
                          <a:spcPts val="0"/>
                        </a:spcBef>
                        <a:spcAft>
                          <a:spcPts val="0"/>
                        </a:spcAft>
                        <a:buNone/>
                      </a:pPr>
                      <a:r>
                        <a:rPr lang="en-US" sz="2600" b="1">
                          <a:latin typeface="Calibri"/>
                          <a:ea typeface="Calibri"/>
                          <a:cs typeface="Calibri"/>
                          <a:sym typeface="Calibri"/>
                        </a:rPr>
                        <a:t>Steps</a:t>
                      </a:r>
                      <a:endParaRPr sz="26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600">
                          <a:latin typeface="Calibri"/>
                          <a:ea typeface="Calibri"/>
                          <a:cs typeface="Calibri"/>
                          <a:sym typeface="Calibri"/>
                        </a:rPr>
                        <a:t>Master the task one step at a time</a:t>
                      </a:r>
                      <a:endParaRPr sz="26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031475">
                <a:tc>
                  <a:txBody>
                    <a:bodyPr/>
                    <a:lstStyle/>
                    <a:p>
                      <a:pPr marL="0" lvl="0" indent="0" algn="l" rtl="0">
                        <a:spcBef>
                          <a:spcPts val="0"/>
                        </a:spcBef>
                        <a:spcAft>
                          <a:spcPts val="0"/>
                        </a:spcAft>
                        <a:buNone/>
                      </a:pPr>
                      <a:r>
                        <a:rPr lang="en-US" sz="2600" b="1">
                          <a:latin typeface="Calibri"/>
                          <a:ea typeface="Calibri"/>
                          <a:cs typeface="Calibri"/>
                          <a:sym typeface="Calibri"/>
                        </a:rPr>
                        <a:t>Modeling</a:t>
                      </a:r>
                      <a:endParaRPr sz="26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600">
                          <a:latin typeface="Calibri"/>
                          <a:ea typeface="Calibri"/>
                          <a:cs typeface="Calibri"/>
                          <a:sym typeface="Calibri"/>
                        </a:rPr>
                        <a:t>Demonstrate each step before asking the customer to do it</a:t>
                      </a:r>
                      <a:endParaRPr sz="26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31475">
                <a:tc>
                  <a:txBody>
                    <a:bodyPr/>
                    <a:lstStyle/>
                    <a:p>
                      <a:pPr marL="0" lvl="0" indent="0" algn="l" rtl="0">
                        <a:spcBef>
                          <a:spcPts val="0"/>
                        </a:spcBef>
                        <a:spcAft>
                          <a:spcPts val="0"/>
                        </a:spcAft>
                        <a:buNone/>
                      </a:pPr>
                      <a:r>
                        <a:rPr lang="en-US" sz="2600" b="1">
                          <a:latin typeface="Calibri"/>
                          <a:ea typeface="Calibri"/>
                          <a:cs typeface="Calibri"/>
                          <a:sym typeface="Calibri"/>
                        </a:rPr>
                        <a:t>Verbal instruction</a:t>
                      </a:r>
                      <a:endParaRPr sz="26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600">
                          <a:latin typeface="Calibri"/>
                          <a:ea typeface="Calibri"/>
                          <a:cs typeface="Calibri"/>
                          <a:sym typeface="Calibri"/>
                        </a:rPr>
                        <a:t>Verbally explain each step instead of just showing</a:t>
                      </a:r>
                      <a:endParaRPr sz="2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1031475">
                <a:tc>
                  <a:txBody>
                    <a:bodyPr/>
                    <a:lstStyle/>
                    <a:p>
                      <a:pPr marL="0" lvl="0" indent="0" algn="l" rtl="0">
                        <a:spcBef>
                          <a:spcPts val="0"/>
                        </a:spcBef>
                        <a:spcAft>
                          <a:spcPts val="0"/>
                        </a:spcAft>
                        <a:buNone/>
                      </a:pPr>
                      <a:r>
                        <a:rPr lang="en-US" sz="2600" b="1">
                          <a:latin typeface="Calibri"/>
                          <a:ea typeface="Calibri"/>
                          <a:cs typeface="Calibri"/>
                          <a:sym typeface="Calibri"/>
                        </a:rPr>
                        <a:t>Visual instruction</a:t>
                      </a:r>
                      <a:endParaRPr sz="26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600" dirty="0">
                          <a:latin typeface="Calibri"/>
                          <a:ea typeface="Calibri"/>
                          <a:cs typeface="Calibri"/>
                          <a:sym typeface="Calibri"/>
                        </a:rPr>
                        <a:t>Use visual cues – a checklist with pictograms</a:t>
                      </a:r>
                      <a:endParaRPr sz="2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6"/>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Q and A</a:t>
            </a:r>
            <a:endParaRPr/>
          </a:p>
        </p:txBody>
      </p:sp>
      <p:pic>
        <p:nvPicPr>
          <p:cNvPr id="547" name="Google Shape;547;p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61023" y="1527064"/>
            <a:ext cx="2590800" cy="2990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 name="Title 1">
            <a:extLst>
              <a:ext uri="{FF2B5EF4-FFF2-40B4-BE49-F238E27FC236}">
                <a16:creationId xmlns:a16="http://schemas.microsoft.com/office/drawing/2014/main" id="{3D51D6E6-1602-29D4-8A8F-401739010BDB}"/>
              </a:ext>
            </a:extLst>
          </p:cNvPr>
          <p:cNvSpPr>
            <a:spLocks noGrp="1"/>
          </p:cNvSpPr>
          <p:nvPr>
            <p:ph type="title"/>
          </p:nvPr>
        </p:nvSpPr>
        <p:spPr>
          <a:xfrm>
            <a:off x="4984722" y="-634336"/>
            <a:ext cx="6054846" cy="634336"/>
          </a:xfrm>
        </p:spPr>
        <p:txBody>
          <a:bodyPr spcFirstLastPara="1" wrap="square" lIns="91425" tIns="45700" rIns="91425" bIns="45700" anchor="b" anchorCtr="0">
            <a:noAutofit/>
          </a:bodyPr>
          <a:lstStyle/>
          <a:p>
            <a:r>
              <a:rPr lang="en-US" dirty="0"/>
              <a:t>Why this is important to me</a:t>
            </a:r>
          </a:p>
        </p:txBody>
      </p:sp>
      <p:sp>
        <p:nvSpPr>
          <p:cNvPr id="229" name="Google Shape;229;p27" descr="Amy with her mother and father."/>
          <p:cNvSpPr/>
          <p:nvPr/>
        </p:nvSpPr>
        <p:spPr>
          <a:xfrm>
            <a:off x="0" y="11662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8" name="Google Shape;228;p27">
            <a:extLst>
              <a:ext uri="{C183D7F6-B498-43B3-948B-1728B52AA6E4}">
                <adec:decorative xmlns:adec="http://schemas.microsoft.com/office/drawing/2017/decorative" val="1"/>
              </a:ext>
            </a:extLst>
          </p:cNvPr>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pic>
        <p:nvPicPr>
          <p:cNvPr id="230" name="Google Shape;230;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6500" y="676475"/>
            <a:ext cx="4890026" cy="3880951"/>
          </a:xfrm>
          <a:prstGeom prst="rect">
            <a:avLst/>
          </a:prstGeom>
          <a:noFill/>
          <a:ln>
            <a:noFill/>
          </a:ln>
        </p:spPr>
      </p:pic>
      <p:pic>
        <p:nvPicPr>
          <p:cNvPr id="231" name="Google Shape;231;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94925" y="1486075"/>
            <a:ext cx="3880575" cy="5261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Poll 1</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235800" y="1886850"/>
            <a:ext cx="3648000" cy="209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t>Understanding Dementia</a:t>
            </a:r>
            <a:endParaRPr/>
          </a:p>
        </p:txBody>
      </p:sp>
      <p:pic>
        <p:nvPicPr>
          <p:cNvPr id="245" name="Google Shape;245;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71963" y="1205050"/>
            <a:ext cx="3648075" cy="3457575"/>
          </a:xfrm>
          <a:prstGeom prst="rect">
            <a:avLst/>
          </a:prstGeom>
          <a:noFill/>
          <a:ln>
            <a:noFill/>
          </a:ln>
        </p:spPr>
      </p:pic>
      <p:sp>
        <p:nvSpPr>
          <p:cNvPr id="246" name="Google Shape;246;p29"/>
          <p:cNvSpPr txBox="1"/>
          <p:nvPr/>
        </p:nvSpPr>
        <p:spPr>
          <a:xfrm>
            <a:off x="8298000" y="2268000"/>
            <a:ext cx="3648000" cy="1662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3000">
                <a:solidFill>
                  <a:srgbClr val="3F3F3F"/>
                </a:solidFill>
                <a:latin typeface="Calibri"/>
                <a:ea typeface="Calibri"/>
                <a:cs typeface="Calibri"/>
                <a:sym typeface="Calibri"/>
              </a:rPr>
              <a:t>Not a disease or a diagnosis</a:t>
            </a:r>
            <a:endParaRPr sz="30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endParaRPr sz="3000">
              <a:solidFill>
                <a:srgbClr val="3F3F3F"/>
              </a:solidFill>
              <a:latin typeface="Calibri"/>
              <a:ea typeface="Calibri"/>
              <a:cs typeface="Calibri"/>
              <a:sym typeface="Calibri"/>
            </a:endParaRPr>
          </a:p>
          <a:p>
            <a:pPr marL="0" lvl="0" indent="0" algn="l" rtl="0">
              <a:lnSpc>
                <a:spcPct val="80000"/>
              </a:lnSpc>
              <a:spcBef>
                <a:spcPts val="0"/>
              </a:spcBef>
              <a:spcAft>
                <a:spcPts val="0"/>
              </a:spcAft>
              <a:buNone/>
            </a:pPr>
            <a:r>
              <a:rPr lang="en-US" sz="3000">
                <a:solidFill>
                  <a:srgbClr val="3F3F3F"/>
                </a:solidFill>
                <a:latin typeface="Calibri"/>
                <a:ea typeface="Calibri"/>
                <a:cs typeface="Calibri"/>
                <a:sym typeface="Calibri"/>
              </a:rPr>
              <a:t>An umbrella term</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 name="Title 1">
            <a:extLst>
              <a:ext uri="{FF2B5EF4-FFF2-40B4-BE49-F238E27FC236}">
                <a16:creationId xmlns:a16="http://schemas.microsoft.com/office/drawing/2014/main" id="{DD6FF9D6-CEF3-2D72-B979-15298A92F09C}"/>
              </a:ext>
            </a:extLst>
          </p:cNvPr>
          <p:cNvSpPr>
            <a:spLocks noGrp="1"/>
          </p:cNvSpPr>
          <p:nvPr>
            <p:ph type="title"/>
          </p:nvPr>
        </p:nvSpPr>
        <p:spPr>
          <a:xfrm>
            <a:off x="4984722" y="-634336"/>
            <a:ext cx="6054846" cy="634336"/>
          </a:xfrm>
        </p:spPr>
        <p:txBody>
          <a:bodyPr spcFirstLastPara="1" wrap="square" lIns="91425" tIns="45700" rIns="91425" bIns="45700" anchor="b" anchorCtr="0">
            <a:noAutofit/>
          </a:bodyPr>
          <a:lstStyle/>
          <a:p>
            <a:r>
              <a:rPr lang="en-US" dirty="0"/>
              <a:t>Dementia Definition</a:t>
            </a:r>
          </a:p>
        </p:txBody>
      </p:sp>
      <p:cxnSp>
        <p:nvCxnSpPr>
          <p:cNvPr id="253" name="Google Shape;253;p30">
            <a:extLst>
              <a:ext uri="{C183D7F6-B498-43B3-948B-1728B52AA6E4}">
                <adec:decorative xmlns:adec="http://schemas.microsoft.com/office/drawing/2017/decorative" val="1"/>
              </a:ext>
            </a:extLst>
          </p:cNvPr>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254" name="Google Shape;254;p30">
            <a:extLst>
              <a:ext uri="{C183D7F6-B498-43B3-948B-1728B52AA6E4}">
                <adec:decorative xmlns:adec="http://schemas.microsoft.com/office/drawing/2017/decorative" val="1"/>
              </a:ext>
            </a:extLst>
          </p:cNvPr>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0">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9830" r="19830"/>
          <a:stretch/>
        </p:blipFill>
        <p:spPr>
          <a:xfrm>
            <a:off x="6743284" y="0"/>
            <a:ext cx="5443031" cy="6858000"/>
          </a:xfrm>
          <a:prstGeom prst="rect">
            <a:avLst/>
          </a:prstGeom>
          <a:noFill/>
          <a:ln>
            <a:noFill/>
          </a:ln>
        </p:spPr>
      </p:pic>
      <p:sp>
        <p:nvSpPr>
          <p:cNvPr id="255" name="Google Shape;255;p30"/>
          <p:cNvSpPr txBox="1">
            <a:spLocks noGrp="1"/>
          </p:cNvSpPr>
          <p:nvPr>
            <p:ph type="body" idx="1"/>
          </p:nvPr>
        </p:nvSpPr>
        <p:spPr>
          <a:xfrm>
            <a:off x="492375" y="432000"/>
            <a:ext cx="5782500" cy="5969100"/>
          </a:xfrm>
          <a:prstGeom prst="rect">
            <a:avLst/>
          </a:prstGeom>
          <a:noFill/>
          <a:ln>
            <a:noFill/>
          </a:ln>
        </p:spPr>
        <p:txBody>
          <a:bodyPr spcFirstLastPara="1" wrap="square" lIns="0" tIns="45700" rIns="0" bIns="45700" anchor="t" anchorCtr="0">
            <a:noAutofit/>
          </a:bodyPr>
          <a:lstStyle/>
          <a:p>
            <a:pPr marL="266700" lvl="0" indent="-344233" algn="l" rtl="0">
              <a:lnSpc>
                <a:spcPct val="80000"/>
              </a:lnSpc>
              <a:spcBef>
                <a:spcPts val="1400"/>
              </a:spcBef>
              <a:spcAft>
                <a:spcPts val="0"/>
              </a:spcAft>
              <a:buSzPts val="2900"/>
              <a:buChar char="▪"/>
            </a:pPr>
            <a:r>
              <a:rPr lang="en-US" sz="2900">
                <a:latin typeface="Calibri"/>
                <a:ea typeface="Calibri"/>
                <a:cs typeface="Calibri"/>
                <a:sym typeface="Calibri"/>
              </a:rPr>
              <a:t>Refers to a cluster of symptoms that result from a problem in the brain:</a:t>
            </a:r>
            <a:endParaRPr sz="2900">
              <a:latin typeface="Calibri"/>
              <a:ea typeface="Calibri"/>
              <a:cs typeface="Calibri"/>
              <a:sym typeface="Calibri"/>
            </a:endParaRPr>
          </a:p>
          <a:p>
            <a:pPr marL="0" lvl="0" indent="0" algn="l" rtl="0">
              <a:lnSpc>
                <a:spcPct val="80000"/>
              </a:lnSpc>
              <a:spcBef>
                <a:spcPts val="1400"/>
              </a:spcBef>
              <a:spcAft>
                <a:spcPts val="0"/>
              </a:spcAft>
              <a:buNone/>
            </a:pPr>
            <a:endParaRPr sz="2900"/>
          </a:p>
          <a:p>
            <a:pPr marL="566928" lvl="2" indent="-287019" algn="l" rtl="0">
              <a:lnSpc>
                <a:spcPct val="80000"/>
              </a:lnSpc>
              <a:spcBef>
                <a:spcPts val="400"/>
              </a:spcBef>
              <a:spcAft>
                <a:spcPts val="0"/>
              </a:spcAft>
              <a:buSzPts val="2900"/>
              <a:buChar char="▪"/>
            </a:pPr>
            <a:r>
              <a:rPr lang="en-US" sz="2900">
                <a:latin typeface="Calibri"/>
                <a:ea typeface="Calibri"/>
                <a:cs typeface="Calibri"/>
                <a:sym typeface="Calibri"/>
              </a:rPr>
              <a:t>Problem solving</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Senses</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Communication</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Mood</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Personality</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Language</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Memory</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Behavior</a:t>
            </a:r>
            <a:endParaRPr sz="2900"/>
          </a:p>
          <a:p>
            <a:pPr marL="566928" lvl="2" indent="-287019" algn="l" rtl="0">
              <a:lnSpc>
                <a:spcPct val="80000"/>
              </a:lnSpc>
              <a:spcBef>
                <a:spcPts val="600"/>
              </a:spcBef>
              <a:spcAft>
                <a:spcPts val="0"/>
              </a:spcAft>
              <a:buSzPts val="2900"/>
              <a:buChar char="▪"/>
            </a:pPr>
            <a:r>
              <a:rPr lang="en-US" sz="2900">
                <a:latin typeface="Calibri"/>
                <a:ea typeface="Calibri"/>
                <a:cs typeface="Calibri"/>
                <a:sym typeface="Calibri"/>
              </a:rPr>
              <a:t>Judgment</a:t>
            </a:r>
            <a:endParaRPr sz="2900">
              <a:latin typeface="Calibri"/>
              <a:ea typeface="Calibri"/>
              <a:cs typeface="Calibri"/>
              <a:sym typeface="Calibri"/>
            </a:endParaRPr>
          </a:p>
          <a:p>
            <a:pPr marL="566928" lvl="0" indent="0" algn="l" rtl="0">
              <a:lnSpc>
                <a:spcPct val="80000"/>
              </a:lnSpc>
              <a:spcBef>
                <a:spcPts val="600"/>
              </a:spcBef>
              <a:spcAft>
                <a:spcPts val="0"/>
              </a:spcAft>
              <a:buNone/>
            </a:pPr>
            <a:endParaRPr sz="2900"/>
          </a:p>
          <a:p>
            <a:pPr marL="266700" lvl="0" indent="-298450" algn="l" rtl="0">
              <a:lnSpc>
                <a:spcPct val="80000"/>
              </a:lnSpc>
              <a:spcBef>
                <a:spcPts val="0"/>
              </a:spcBef>
              <a:spcAft>
                <a:spcPts val="0"/>
              </a:spcAft>
              <a:buSzPts val="2900"/>
              <a:buChar char="▪"/>
            </a:pPr>
            <a:r>
              <a:rPr lang="en-US" sz="2900"/>
              <a:t>Day-to-day function is impacted</a:t>
            </a:r>
            <a:endParaRPr sz="2900"/>
          </a:p>
          <a:p>
            <a:pPr marL="0" lvl="0" indent="0" algn="l" rtl="0">
              <a:lnSpc>
                <a:spcPct val="80000"/>
              </a:lnSpc>
              <a:spcBef>
                <a:spcPts val="600"/>
              </a:spcBef>
              <a:spcAft>
                <a:spcPts val="0"/>
              </a:spcAft>
              <a:buNone/>
            </a:pPr>
            <a:endParaRPr sz="1260"/>
          </a:p>
          <a:p>
            <a:pPr marL="384048" lvl="2" indent="0" algn="l" rtl="0">
              <a:lnSpc>
                <a:spcPct val="80000"/>
              </a:lnSpc>
              <a:spcBef>
                <a:spcPts val="600"/>
              </a:spcBef>
              <a:spcAft>
                <a:spcPts val="0"/>
              </a:spcAft>
              <a:buSzPts val="1120"/>
              <a:buNone/>
            </a:pPr>
            <a:endParaRPr sz="1120"/>
          </a:p>
          <a:p>
            <a:pPr marL="384048" lvl="2" indent="0" algn="l" rtl="0">
              <a:lnSpc>
                <a:spcPct val="80000"/>
              </a:lnSpc>
              <a:spcBef>
                <a:spcPts val="600"/>
              </a:spcBef>
              <a:spcAft>
                <a:spcPts val="0"/>
              </a:spcAft>
              <a:buSzPts val="1120"/>
              <a:buNone/>
            </a:pPr>
            <a:r>
              <a:rPr lang="en-US" sz="1120"/>
              <a:t>	</a:t>
            </a:r>
            <a:endParaRPr sz="1120"/>
          </a:p>
          <a:p>
            <a:pPr marL="384048" lvl="1" indent="-93979" algn="l" rtl="0">
              <a:lnSpc>
                <a:spcPct val="80000"/>
              </a:lnSpc>
              <a:spcBef>
                <a:spcPts val="600"/>
              </a:spcBef>
              <a:spcAft>
                <a:spcPts val="0"/>
              </a:spcAft>
              <a:buSzPts val="1400"/>
              <a:buNone/>
            </a:pPr>
            <a:endParaRPr sz="1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800"/>
              <a:buFont typeface="Calibri"/>
              <a:buNone/>
            </a:pPr>
            <a:r>
              <a:rPr lang="en-US"/>
              <a:t>Causes of Dementia</a:t>
            </a:r>
            <a:endParaRPr/>
          </a:p>
        </p:txBody>
      </p:sp>
      <p:sp>
        <p:nvSpPr>
          <p:cNvPr id="263" name="Google Shape;263;p31"/>
          <p:cNvSpPr txBox="1">
            <a:spLocks noGrp="1"/>
          </p:cNvSpPr>
          <p:nvPr>
            <p:ph type="body" idx="1"/>
          </p:nvPr>
        </p:nvSpPr>
        <p:spPr>
          <a:xfrm>
            <a:off x="1097274" y="2120900"/>
            <a:ext cx="5107500" cy="3748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3200"/>
              <a:buNone/>
            </a:pPr>
            <a:r>
              <a:rPr lang="en-US" sz="3200" b="1"/>
              <a:t>Reversible</a:t>
            </a:r>
            <a:endParaRPr b="1"/>
          </a:p>
          <a:p>
            <a:pPr marL="266700" lvl="0" indent="-330200" algn="l" rtl="0">
              <a:lnSpc>
                <a:spcPct val="90000"/>
              </a:lnSpc>
              <a:spcBef>
                <a:spcPts val="1400"/>
              </a:spcBef>
              <a:spcAft>
                <a:spcPts val="0"/>
              </a:spcAft>
              <a:buSzPts val="3000"/>
              <a:buChar char="▪"/>
            </a:pPr>
            <a:r>
              <a:rPr lang="en-US" sz="3000"/>
              <a:t>Depression</a:t>
            </a:r>
            <a:endParaRPr sz="3000"/>
          </a:p>
          <a:p>
            <a:pPr marL="266700" lvl="0" indent="-330200" algn="l" rtl="0">
              <a:lnSpc>
                <a:spcPct val="90000"/>
              </a:lnSpc>
              <a:spcBef>
                <a:spcPts val="1400"/>
              </a:spcBef>
              <a:spcAft>
                <a:spcPts val="0"/>
              </a:spcAft>
              <a:buSzPts val="3000"/>
              <a:buChar char="▪"/>
            </a:pPr>
            <a:r>
              <a:rPr lang="en-US" sz="3000"/>
              <a:t>Infections</a:t>
            </a:r>
            <a:endParaRPr sz="3000"/>
          </a:p>
          <a:p>
            <a:pPr marL="266700" lvl="0" indent="-330200" algn="l" rtl="0">
              <a:lnSpc>
                <a:spcPct val="90000"/>
              </a:lnSpc>
              <a:spcBef>
                <a:spcPts val="1400"/>
              </a:spcBef>
              <a:spcAft>
                <a:spcPts val="0"/>
              </a:spcAft>
              <a:buSzPts val="3000"/>
              <a:buChar char="▪"/>
            </a:pPr>
            <a:r>
              <a:rPr lang="en-US" sz="3000"/>
              <a:t>Medications/drug interactions</a:t>
            </a:r>
            <a:endParaRPr sz="3000"/>
          </a:p>
          <a:p>
            <a:pPr marL="266700" lvl="0" indent="-330200" algn="l" rtl="0">
              <a:lnSpc>
                <a:spcPct val="90000"/>
              </a:lnSpc>
              <a:spcBef>
                <a:spcPts val="1400"/>
              </a:spcBef>
              <a:spcAft>
                <a:spcPts val="0"/>
              </a:spcAft>
              <a:buSzPts val="3000"/>
              <a:buChar char="▪"/>
            </a:pPr>
            <a:r>
              <a:rPr lang="en-US" sz="3000"/>
              <a:t>Hydrocephalus</a:t>
            </a:r>
            <a:endParaRPr sz="3000"/>
          </a:p>
          <a:p>
            <a:pPr marL="266700" lvl="0" indent="-330200" algn="l" rtl="0">
              <a:lnSpc>
                <a:spcPct val="90000"/>
              </a:lnSpc>
              <a:spcBef>
                <a:spcPts val="1400"/>
              </a:spcBef>
              <a:spcAft>
                <a:spcPts val="0"/>
              </a:spcAft>
              <a:buSzPts val="3000"/>
              <a:buChar char="▪"/>
            </a:pPr>
            <a:r>
              <a:rPr lang="en-US" sz="3000"/>
              <a:t>Vitamin/mineral deficiencies</a:t>
            </a:r>
            <a:endParaRPr sz="3000"/>
          </a:p>
          <a:p>
            <a:pPr marL="266700" lvl="0" indent="-330200" algn="l" rtl="0">
              <a:lnSpc>
                <a:spcPct val="90000"/>
              </a:lnSpc>
              <a:spcBef>
                <a:spcPts val="1400"/>
              </a:spcBef>
              <a:spcAft>
                <a:spcPts val="0"/>
              </a:spcAft>
              <a:buSzPts val="3000"/>
              <a:buChar char="▪"/>
            </a:pPr>
            <a:r>
              <a:rPr lang="en-US" sz="3000"/>
              <a:t>Hypo/hypergylcemia</a:t>
            </a:r>
            <a:endParaRPr sz="3000"/>
          </a:p>
        </p:txBody>
      </p:sp>
      <p:sp>
        <p:nvSpPr>
          <p:cNvPr id="264" name="Google Shape;264;p31"/>
          <p:cNvSpPr txBox="1">
            <a:spLocks noGrp="1"/>
          </p:cNvSpPr>
          <p:nvPr>
            <p:ph type="body" idx="2"/>
          </p:nvPr>
        </p:nvSpPr>
        <p:spPr>
          <a:xfrm>
            <a:off x="6515950" y="2120900"/>
            <a:ext cx="5217300" cy="4737000"/>
          </a:xfrm>
          <a:prstGeom prst="rect">
            <a:avLst/>
          </a:prstGeom>
          <a:solidFill>
            <a:srgbClr val="A2DEF4"/>
          </a:solid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3200"/>
              <a:buNone/>
            </a:pPr>
            <a:r>
              <a:rPr lang="en-US" sz="3200" b="1"/>
              <a:t>Irreversible</a:t>
            </a:r>
            <a:endParaRPr b="1"/>
          </a:p>
          <a:p>
            <a:pPr marL="266700" lvl="0" indent="-330200" algn="l" rtl="0">
              <a:lnSpc>
                <a:spcPct val="90000"/>
              </a:lnSpc>
              <a:spcBef>
                <a:spcPts val="1400"/>
              </a:spcBef>
              <a:spcAft>
                <a:spcPts val="0"/>
              </a:spcAft>
              <a:buSzPts val="3000"/>
              <a:buChar char="▪"/>
            </a:pPr>
            <a:r>
              <a:rPr lang="en-US" sz="3000"/>
              <a:t>Alzheimer’s (60 to 80 percent)</a:t>
            </a:r>
            <a:endParaRPr sz="3000"/>
          </a:p>
          <a:p>
            <a:pPr marL="266700" lvl="0" indent="-330200" algn="l" rtl="0">
              <a:lnSpc>
                <a:spcPct val="90000"/>
              </a:lnSpc>
              <a:spcBef>
                <a:spcPts val="1400"/>
              </a:spcBef>
              <a:spcAft>
                <a:spcPts val="0"/>
              </a:spcAft>
              <a:buSzPts val="3000"/>
              <a:buChar char="▪"/>
            </a:pPr>
            <a:r>
              <a:rPr lang="en-US" sz="3000"/>
              <a:t>Vascular</a:t>
            </a:r>
            <a:endParaRPr sz="3000"/>
          </a:p>
          <a:p>
            <a:pPr marL="266700" lvl="0" indent="-330200" algn="l" rtl="0">
              <a:lnSpc>
                <a:spcPct val="90000"/>
              </a:lnSpc>
              <a:spcBef>
                <a:spcPts val="1400"/>
              </a:spcBef>
              <a:spcAft>
                <a:spcPts val="0"/>
              </a:spcAft>
              <a:buSzPts val="3000"/>
              <a:buChar char="▪"/>
            </a:pPr>
            <a:r>
              <a:rPr lang="en-US" sz="3000"/>
              <a:t>Frontotemporal</a:t>
            </a:r>
            <a:endParaRPr sz="3000"/>
          </a:p>
          <a:p>
            <a:pPr marL="266700" lvl="0" indent="-330200" algn="l" rtl="0">
              <a:lnSpc>
                <a:spcPct val="90000"/>
              </a:lnSpc>
              <a:spcBef>
                <a:spcPts val="1400"/>
              </a:spcBef>
              <a:spcAft>
                <a:spcPts val="0"/>
              </a:spcAft>
              <a:buSzPts val="3000"/>
              <a:buChar char="▪"/>
            </a:pPr>
            <a:r>
              <a:rPr lang="en-US" sz="3000"/>
              <a:t>Parkinson’s</a:t>
            </a:r>
            <a:endParaRPr sz="3000"/>
          </a:p>
          <a:p>
            <a:pPr marL="266700" lvl="0" indent="-330200" algn="l" rtl="0">
              <a:lnSpc>
                <a:spcPct val="90000"/>
              </a:lnSpc>
              <a:spcBef>
                <a:spcPts val="1400"/>
              </a:spcBef>
              <a:spcAft>
                <a:spcPts val="0"/>
              </a:spcAft>
              <a:buSzPts val="3000"/>
              <a:buChar char="▪"/>
            </a:pPr>
            <a:r>
              <a:rPr lang="en-US" sz="3000"/>
              <a:t>Creutzfeldt-Jakob</a:t>
            </a:r>
            <a:endParaRPr sz="3000"/>
          </a:p>
          <a:p>
            <a:pPr marL="266700" lvl="0" indent="-330200" algn="l" rtl="0">
              <a:lnSpc>
                <a:spcPct val="90000"/>
              </a:lnSpc>
              <a:spcBef>
                <a:spcPts val="1400"/>
              </a:spcBef>
              <a:spcAft>
                <a:spcPts val="0"/>
              </a:spcAft>
              <a:buSzPts val="3000"/>
              <a:buChar char="▪"/>
            </a:pPr>
            <a:r>
              <a:rPr lang="en-US" sz="3000"/>
              <a:t>Lewy Body</a:t>
            </a:r>
            <a:endParaRPr sz="3000"/>
          </a:p>
          <a:p>
            <a:pPr marL="266700" lvl="0" indent="-330200" algn="l" rtl="0">
              <a:lnSpc>
                <a:spcPct val="90000"/>
              </a:lnSpc>
              <a:spcBef>
                <a:spcPts val="1400"/>
              </a:spcBef>
              <a:spcAft>
                <a:spcPts val="0"/>
              </a:spcAft>
              <a:buSzPts val="3000"/>
              <a:buChar char="▪"/>
            </a:pPr>
            <a:r>
              <a:rPr lang="en-US" sz="3000"/>
              <a:t>Huntington’s</a:t>
            </a:r>
            <a:endParaRPr sz="3000"/>
          </a:p>
        </p:txBody>
      </p:sp>
    </p:spTree>
  </p:cSld>
  <p:clrMapOvr>
    <a:masterClrMapping/>
  </p:clrMapOvr>
</p:sld>
</file>

<file path=ppt/theme/theme1.xml><?xml version="1.0" encoding="utf-8"?>
<a:theme xmlns:a="http://schemas.openxmlformats.org/drawingml/2006/main" name="RetrospectVTI">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1668</Words>
  <Application>Microsoft Office PowerPoint</Application>
  <PresentationFormat>Widescreen</PresentationFormat>
  <Paragraphs>311</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Noto Sans Symbols</vt:lpstr>
      <vt:lpstr>RetrospectVTI</vt:lpstr>
      <vt:lpstr>Dementia 101</vt:lpstr>
      <vt:lpstr>Hello!</vt:lpstr>
      <vt:lpstr>Introductions</vt:lpstr>
      <vt:lpstr>Intentions</vt:lpstr>
      <vt:lpstr>Why this is important to me</vt:lpstr>
      <vt:lpstr>Poll 1</vt:lpstr>
      <vt:lpstr>Understanding Dementia</vt:lpstr>
      <vt:lpstr>Dementia Definition</vt:lpstr>
      <vt:lpstr>Causes of Dementia</vt:lpstr>
      <vt:lpstr>Types of Dementia</vt:lpstr>
      <vt:lpstr>Facts and Figures</vt:lpstr>
      <vt:lpstr>Poll 2</vt:lpstr>
      <vt:lpstr>The library can make a difference</vt:lpstr>
      <vt:lpstr>What is Alzheimer’s Disease?</vt:lpstr>
      <vt:lpstr>Let’s Chat!</vt:lpstr>
      <vt:lpstr>Alzheimer's Brain</vt:lpstr>
      <vt:lpstr>Effects of Dementia: In the beginning</vt:lpstr>
      <vt:lpstr>Effects of Dementia: Then it gets worse</vt:lpstr>
      <vt:lpstr>Effects of Dementia</vt:lpstr>
      <vt:lpstr>Brain Health Inequity</vt:lpstr>
      <vt:lpstr>Brain Health Inequity: Gender</vt:lpstr>
      <vt:lpstr>Brain Health Inequity: Race</vt:lpstr>
      <vt:lpstr>Brain Health Inequity: Latinos</vt:lpstr>
      <vt:lpstr>Brain Health Inequity: Race and Ethnicity</vt:lpstr>
      <vt:lpstr>Communication</vt:lpstr>
      <vt:lpstr>How does dementia affect communication?</vt:lpstr>
      <vt:lpstr>Communication Strategies: One: Attitude matters</vt:lpstr>
      <vt:lpstr>Communication Strategies: Two: Use Improv</vt:lpstr>
      <vt:lpstr>Communication Strategies Three: Understand the impact of the disease</vt:lpstr>
      <vt:lpstr>Communication Strategies: Four: Keep it simple</vt:lpstr>
      <vt:lpstr>Your best friends are:</vt:lpstr>
      <vt:lpstr>Be compassionate:</vt:lpstr>
      <vt:lpstr>Strengths and Desires</vt:lpstr>
      <vt:lpstr>Living With Dementia: Psychological Needs</vt:lpstr>
      <vt:lpstr>People with Dementia</vt:lpstr>
      <vt:lpstr>Living With Dementia: Strengths</vt:lpstr>
      <vt:lpstr>Programs</vt:lpstr>
      <vt:lpstr>Let’s Chat!</vt:lpstr>
      <vt:lpstr>DPL Programs</vt:lpstr>
      <vt:lpstr>Dementia and Technology</vt:lpstr>
      <vt:lpstr>Issues:</vt:lpstr>
      <vt:lpstr>Strategies:</vt:lpstr>
      <vt:lpstr>Teaching Techniques:</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101</dc:title>
  <cp:lastModifiedBy>Kreger, Christine</cp:lastModifiedBy>
  <cp:revision>1</cp:revision>
  <dcterms:modified xsi:type="dcterms:W3CDTF">2025-01-09T15:06:06Z</dcterms:modified>
</cp:coreProperties>
</file>