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handoutMasterIdLst>
    <p:handoutMasterId r:id="rId50"/>
  </p:handoutMasterIdLst>
  <p:sldIdLst>
    <p:sldId id="256" r:id="rId3"/>
    <p:sldId id="276" r:id="rId4"/>
    <p:sldId id="283" r:id="rId5"/>
    <p:sldId id="279" r:id="rId6"/>
    <p:sldId id="298" r:id="rId7"/>
    <p:sldId id="275" r:id="rId8"/>
    <p:sldId id="299" r:id="rId9"/>
    <p:sldId id="336" r:id="rId10"/>
    <p:sldId id="257" r:id="rId11"/>
    <p:sldId id="297" r:id="rId12"/>
    <p:sldId id="302" r:id="rId13"/>
    <p:sldId id="294" r:id="rId14"/>
    <p:sldId id="273" r:id="rId15"/>
    <p:sldId id="290" r:id="rId16"/>
    <p:sldId id="265" r:id="rId17"/>
    <p:sldId id="266" r:id="rId18"/>
    <p:sldId id="303" r:id="rId19"/>
    <p:sldId id="267" r:id="rId20"/>
    <p:sldId id="268" r:id="rId21"/>
    <p:sldId id="305" r:id="rId22"/>
    <p:sldId id="324" r:id="rId23"/>
    <p:sldId id="260" r:id="rId24"/>
    <p:sldId id="323" r:id="rId25"/>
    <p:sldId id="325" r:id="rId26"/>
    <p:sldId id="337" r:id="rId27"/>
    <p:sldId id="293" r:id="rId28"/>
    <p:sldId id="263" r:id="rId29"/>
    <p:sldId id="286" r:id="rId30"/>
    <p:sldId id="317" r:id="rId31"/>
    <p:sldId id="320" r:id="rId32"/>
    <p:sldId id="315" r:id="rId33"/>
    <p:sldId id="272" r:id="rId34"/>
    <p:sldId id="330" r:id="rId35"/>
    <p:sldId id="284" r:id="rId36"/>
    <p:sldId id="332" r:id="rId37"/>
    <p:sldId id="331" r:id="rId38"/>
    <p:sldId id="333" r:id="rId39"/>
    <p:sldId id="334" r:id="rId40"/>
    <p:sldId id="335" r:id="rId41"/>
    <p:sldId id="308" r:id="rId42"/>
    <p:sldId id="328" r:id="rId43"/>
    <p:sldId id="329" r:id="rId44"/>
    <p:sldId id="319" r:id="rId45"/>
    <p:sldId id="309" r:id="rId46"/>
    <p:sldId id="310" r:id="rId47"/>
    <p:sldId id="318" r:id="rId48"/>
  </p:sldIdLst>
  <p:sldSz cx="9144000" cy="6858000" type="screen4x3"/>
  <p:notesSz cx="7053263" cy="9309100"/>
  <p:custDataLst>
    <p:tags r:id="rId51"/>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2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33CCCC"/>
    <a:srgbClr val="FF66CC"/>
    <a:srgbClr val="CC0066"/>
    <a:srgbClr val="339966"/>
    <a:srgbClr val="FFFF00"/>
    <a:srgbClr val="CC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97C59C-D674-4DB9-9D2F-7452CF6BDF98}" v="206" dt="2025-04-01T13:49:25.1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77" autoAdjust="0"/>
    <p:restoredTop sz="83333" autoAdjust="0"/>
  </p:normalViewPr>
  <p:slideViewPr>
    <p:cSldViewPr>
      <p:cViewPr>
        <p:scale>
          <a:sx n="66" d="100"/>
          <a:sy n="66" d="100"/>
        </p:scale>
        <p:origin x="456" y="32"/>
      </p:cViewPr>
      <p:guideLst>
        <p:guide orient="horz" pos="2160"/>
        <p:guide pos="2880"/>
      </p:guideLst>
    </p:cSldViewPr>
  </p:slideViewPr>
  <p:outlineViewPr>
    <p:cViewPr>
      <p:scale>
        <a:sx n="33" d="100"/>
        <a:sy n="33" d="100"/>
      </p:scale>
      <p:origin x="0" y="591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2838" y="-108"/>
      </p:cViewPr>
      <p:guideLst>
        <p:guide orient="horz" pos="2932"/>
        <p:guide pos="222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D597C59C-D674-4DB9-9D2F-7452CF6BDF98}"/>
    <pc:docChg chg="mod modSld">
      <pc:chgData name="Kreger, Christine" userId="07b08700-4580-4b2b-8f3c-b5ccee8dc705" providerId="ADAL" clId="{D597C59C-D674-4DB9-9D2F-7452CF6BDF98}" dt="2025-04-01T13:49:40.655" v="382"/>
      <pc:docMkLst>
        <pc:docMk/>
      </pc:docMkLst>
      <pc:sldChg chg="modSp">
        <pc:chgData name="Kreger, Christine" userId="07b08700-4580-4b2b-8f3c-b5ccee8dc705" providerId="ADAL" clId="{D597C59C-D674-4DB9-9D2F-7452CF6BDF98}" dt="2025-04-01T13:28:35.010" v="1" actId="962"/>
        <pc:sldMkLst>
          <pc:docMk/>
          <pc:sldMk cId="0" sldId="256"/>
        </pc:sldMkLst>
        <pc:picChg chg="mod">
          <ac:chgData name="Kreger, Christine" userId="07b08700-4580-4b2b-8f3c-b5ccee8dc705" providerId="ADAL" clId="{D597C59C-D674-4DB9-9D2F-7452CF6BDF98}" dt="2025-04-01T13:28:35.010" v="1" actId="962"/>
          <ac:picMkLst>
            <pc:docMk/>
            <pc:sldMk cId="0" sldId="256"/>
            <ac:picMk id="3075" creationId="{E87E2934-0204-2B79-C9AA-5B78AF2FE7F1}"/>
          </ac:picMkLst>
        </pc:picChg>
      </pc:sldChg>
      <pc:sldChg chg="modSp mod">
        <pc:chgData name="Kreger, Christine" userId="07b08700-4580-4b2b-8f3c-b5ccee8dc705" providerId="ADAL" clId="{D597C59C-D674-4DB9-9D2F-7452CF6BDF98}" dt="2025-04-01T13:44:11.698" v="188" actId="33553"/>
        <pc:sldMkLst>
          <pc:docMk/>
          <pc:sldMk cId="0" sldId="257"/>
        </pc:sldMkLst>
        <pc:spChg chg="mod">
          <ac:chgData name="Kreger, Christine" userId="07b08700-4580-4b2b-8f3c-b5ccee8dc705" providerId="ADAL" clId="{D597C59C-D674-4DB9-9D2F-7452CF6BDF98}" dt="2025-04-01T13:44:11.698" v="188" actId="33553"/>
          <ac:spMkLst>
            <pc:docMk/>
            <pc:sldMk cId="0" sldId="257"/>
            <ac:spMk id="11266" creationId="{BA663246-8044-6038-9675-644FEAFE8122}"/>
          </ac:spMkLst>
        </pc:spChg>
        <pc:picChg chg="mod">
          <ac:chgData name="Kreger, Christine" userId="07b08700-4580-4b2b-8f3c-b5ccee8dc705" providerId="ADAL" clId="{D597C59C-D674-4DB9-9D2F-7452CF6BDF98}" dt="2025-04-01T13:29:02.609" v="5" actId="962"/>
          <ac:picMkLst>
            <pc:docMk/>
            <pc:sldMk cId="0" sldId="257"/>
            <ac:picMk id="11267" creationId="{F45DC349-7A2D-3F13-778E-4816C9AAFD71}"/>
          </ac:picMkLst>
        </pc:picChg>
      </pc:sldChg>
      <pc:sldChg chg="modSp">
        <pc:chgData name="Kreger, Christine" userId="07b08700-4580-4b2b-8f3c-b5ccee8dc705" providerId="ADAL" clId="{D597C59C-D674-4DB9-9D2F-7452CF6BDF98}" dt="2025-04-01T13:34:29.578" v="117" actId="962"/>
        <pc:sldMkLst>
          <pc:docMk/>
          <pc:sldMk cId="0" sldId="260"/>
        </pc:sldMkLst>
        <pc:picChg chg="mod">
          <ac:chgData name="Kreger, Christine" userId="07b08700-4580-4b2b-8f3c-b5ccee8dc705" providerId="ADAL" clId="{D597C59C-D674-4DB9-9D2F-7452CF6BDF98}" dt="2025-04-01T13:34:27.550" v="115" actId="962"/>
          <ac:picMkLst>
            <pc:docMk/>
            <pc:sldMk cId="0" sldId="260"/>
            <ac:picMk id="24579" creationId="{45FE7530-EE79-58E5-A79A-213157DD8DF0}"/>
          </ac:picMkLst>
        </pc:picChg>
        <pc:picChg chg="mod">
          <ac:chgData name="Kreger, Christine" userId="07b08700-4580-4b2b-8f3c-b5ccee8dc705" providerId="ADAL" clId="{D597C59C-D674-4DB9-9D2F-7452CF6BDF98}" dt="2025-04-01T13:34:28.616" v="116" actId="962"/>
          <ac:picMkLst>
            <pc:docMk/>
            <pc:sldMk cId="0" sldId="260"/>
            <ac:picMk id="24581" creationId="{0116350B-228C-D904-25E3-A5BED74FB9F3}"/>
          </ac:picMkLst>
        </pc:picChg>
        <pc:picChg chg="mod">
          <ac:chgData name="Kreger, Christine" userId="07b08700-4580-4b2b-8f3c-b5ccee8dc705" providerId="ADAL" clId="{D597C59C-D674-4DB9-9D2F-7452CF6BDF98}" dt="2025-04-01T13:34:29.578" v="117" actId="962"/>
          <ac:picMkLst>
            <pc:docMk/>
            <pc:sldMk cId="0" sldId="260"/>
            <ac:picMk id="24582" creationId="{7BA13E53-A348-4DAF-4587-D0479E0CC3BE}"/>
          </ac:picMkLst>
        </pc:picChg>
      </pc:sldChg>
      <pc:sldChg chg="modSp">
        <pc:chgData name="Kreger, Christine" userId="07b08700-4580-4b2b-8f3c-b5ccee8dc705" providerId="ADAL" clId="{D597C59C-D674-4DB9-9D2F-7452CF6BDF98}" dt="2025-04-01T13:36:38.533" v="131" actId="962"/>
        <pc:sldMkLst>
          <pc:docMk/>
          <pc:sldMk cId="0" sldId="263"/>
        </pc:sldMkLst>
        <pc:picChg chg="mod">
          <ac:chgData name="Kreger, Christine" userId="07b08700-4580-4b2b-8f3c-b5ccee8dc705" providerId="ADAL" clId="{D597C59C-D674-4DB9-9D2F-7452CF6BDF98}" dt="2025-04-01T13:36:37.200" v="130" actId="962"/>
          <ac:picMkLst>
            <pc:docMk/>
            <pc:sldMk cId="0" sldId="263"/>
            <ac:picMk id="29700" creationId="{01B4AFFF-7F4F-C83F-40E4-7E69A4E71B74}"/>
          </ac:picMkLst>
        </pc:picChg>
        <pc:picChg chg="mod">
          <ac:chgData name="Kreger, Christine" userId="07b08700-4580-4b2b-8f3c-b5ccee8dc705" providerId="ADAL" clId="{D597C59C-D674-4DB9-9D2F-7452CF6BDF98}" dt="2025-04-01T13:36:38.533" v="131" actId="962"/>
          <ac:picMkLst>
            <pc:docMk/>
            <pc:sldMk cId="0" sldId="263"/>
            <ac:picMk id="29701" creationId="{DA075BE6-6664-084E-9DDE-185E0DC7FFB8}"/>
          </ac:picMkLst>
        </pc:picChg>
      </pc:sldChg>
      <pc:sldChg chg="modSp mod">
        <pc:chgData name="Kreger, Christine" userId="07b08700-4580-4b2b-8f3c-b5ccee8dc705" providerId="ADAL" clId="{D597C59C-D674-4DB9-9D2F-7452CF6BDF98}" dt="2025-04-01T13:47:26.244" v="365" actId="962"/>
        <pc:sldMkLst>
          <pc:docMk/>
          <pc:sldMk cId="0" sldId="265"/>
        </pc:sldMkLst>
        <pc:spChg chg="mod">
          <ac:chgData name="Kreger, Christine" userId="07b08700-4580-4b2b-8f3c-b5ccee8dc705" providerId="ADAL" clId="{D597C59C-D674-4DB9-9D2F-7452CF6BDF98}" dt="2025-04-01T13:31:14.594" v="18" actId="962"/>
          <ac:spMkLst>
            <pc:docMk/>
            <pc:sldMk cId="0" sldId="265"/>
            <ac:spMk id="18" creationId="{383BF5D7-BEBC-7BF7-B3A3-E59D0384B631}"/>
          </ac:spMkLst>
        </pc:spChg>
        <pc:spChg chg="mod">
          <ac:chgData name="Kreger, Christine" userId="07b08700-4580-4b2b-8f3c-b5ccee8dc705" providerId="ADAL" clId="{D597C59C-D674-4DB9-9D2F-7452CF6BDF98}" dt="2025-04-01T13:47:20.790" v="358" actId="962"/>
          <ac:spMkLst>
            <pc:docMk/>
            <pc:sldMk cId="0" sldId="265"/>
            <ac:spMk id="17413" creationId="{C3C70E62-946B-4351-F40C-83766728FDCF}"/>
          </ac:spMkLst>
        </pc:spChg>
        <pc:spChg chg="mod">
          <ac:chgData name="Kreger, Christine" userId="07b08700-4580-4b2b-8f3c-b5ccee8dc705" providerId="ADAL" clId="{D597C59C-D674-4DB9-9D2F-7452CF6BDF98}" dt="2025-04-01T13:47:15.078" v="351" actId="962"/>
          <ac:spMkLst>
            <pc:docMk/>
            <pc:sldMk cId="0" sldId="265"/>
            <ac:spMk id="17414" creationId="{6A6C41C9-70BB-6979-CBC2-31585C96DB3D}"/>
          </ac:spMkLst>
        </pc:spChg>
        <pc:spChg chg="mod">
          <ac:chgData name="Kreger, Christine" userId="07b08700-4580-4b2b-8f3c-b5ccee8dc705" providerId="ADAL" clId="{D597C59C-D674-4DB9-9D2F-7452CF6BDF98}" dt="2025-04-01T13:47:16.498" v="352" actId="962"/>
          <ac:spMkLst>
            <pc:docMk/>
            <pc:sldMk cId="0" sldId="265"/>
            <ac:spMk id="17415" creationId="{BA107FA4-FCD7-016F-84BB-E2A4AF982EC3}"/>
          </ac:spMkLst>
        </pc:spChg>
        <pc:spChg chg="mod">
          <ac:chgData name="Kreger, Christine" userId="07b08700-4580-4b2b-8f3c-b5ccee8dc705" providerId="ADAL" clId="{D597C59C-D674-4DB9-9D2F-7452CF6BDF98}" dt="2025-04-01T13:47:17.256" v="353" actId="962"/>
          <ac:spMkLst>
            <pc:docMk/>
            <pc:sldMk cId="0" sldId="265"/>
            <ac:spMk id="17416" creationId="{35198BEE-DDEF-1956-C43B-37A10100737D}"/>
          </ac:spMkLst>
        </pc:spChg>
        <pc:spChg chg="mod">
          <ac:chgData name="Kreger, Christine" userId="07b08700-4580-4b2b-8f3c-b5ccee8dc705" providerId="ADAL" clId="{D597C59C-D674-4DB9-9D2F-7452CF6BDF98}" dt="2025-04-01T13:47:17.727" v="354" actId="962"/>
          <ac:spMkLst>
            <pc:docMk/>
            <pc:sldMk cId="0" sldId="265"/>
            <ac:spMk id="17417" creationId="{1C4639AD-4EDE-400E-E255-AB2C1E96D091}"/>
          </ac:spMkLst>
        </pc:spChg>
        <pc:spChg chg="mod">
          <ac:chgData name="Kreger, Christine" userId="07b08700-4580-4b2b-8f3c-b5ccee8dc705" providerId="ADAL" clId="{D597C59C-D674-4DB9-9D2F-7452CF6BDF98}" dt="2025-04-01T13:47:18.269" v="355" actId="962"/>
          <ac:spMkLst>
            <pc:docMk/>
            <pc:sldMk cId="0" sldId="265"/>
            <ac:spMk id="17418" creationId="{E6105B27-20BE-D1FC-12B1-5E34CAA04BE8}"/>
          </ac:spMkLst>
        </pc:spChg>
        <pc:spChg chg="mod">
          <ac:chgData name="Kreger, Christine" userId="07b08700-4580-4b2b-8f3c-b5ccee8dc705" providerId="ADAL" clId="{D597C59C-D674-4DB9-9D2F-7452CF6BDF98}" dt="2025-04-01T13:47:18.849" v="356" actId="962"/>
          <ac:spMkLst>
            <pc:docMk/>
            <pc:sldMk cId="0" sldId="265"/>
            <ac:spMk id="17419" creationId="{31664DB5-6AC5-1760-DF2F-1F3E5D62C854}"/>
          </ac:spMkLst>
        </pc:spChg>
        <pc:spChg chg="mod">
          <ac:chgData name="Kreger, Christine" userId="07b08700-4580-4b2b-8f3c-b5ccee8dc705" providerId="ADAL" clId="{D597C59C-D674-4DB9-9D2F-7452CF6BDF98}" dt="2025-04-01T13:47:19.444" v="357" actId="962"/>
          <ac:spMkLst>
            <pc:docMk/>
            <pc:sldMk cId="0" sldId="265"/>
            <ac:spMk id="17420" creationId="{CFA7D977-8D0C-BD97-C38A-21341BFEA845}"/>
          </ac:spMkLst>
        </pc:spChg>
        <pc:spChg chg="mod">
          <ac:chgData name="Kreger, Christine" userId="07b08700-4580-4b2b-8f3c-b5ccee8dc705" providerId="ADAL" clId="{D597C59C-D674-4DB9-9D2F-7452CF6BDF98}" dt="2025-04-01T13:47:21.640" v="359" actId="962"/>
          <ac:spMkLst>
            <pc:docMk/>
            <pc:sldMk cId="0" sldId="265"/>
            <ac:spMk id="17421" creationId="{D0B7BC36-2810-C4FF-E4BC-8C5EF3C858D6}"/>
          </ac:spMkLst>
        </pc:spChg>
        <pc:spChg chg="mod">
          <ac:chgData name="Kreger, Christine" userId="07b08700-4580-4b2b-8f3c-b5ccee8dc705" providerId="ADAL" clId="{D597C59C-D674-4DB9-9D2F-7452CF6BDF98}" dt="2025-04-01T13:47:22.214" v="360" actId="962"/>
          <ac:spMkLst>
            <pc:docMk/>
            <pc:sldMk cId="0" sldId="265"/>
            <ac:spMk id="17422" creationId="{816ED03D-684D-349E-904D-F907D3C2BFD5}"/>
          </ac:spMkLst>
        </pc:spChg>
        <pc:spChg chg="mod">
          <ac:chgData name="Kreger, Christine" userId="07b08700-4580-4b2b-8f3c-b5ccee8dc705" providerId="ADAL" clId="{D597C59C-D674-4DB9-9D2F-7452CF6BDF98}" dt="2025-04-01T13:47:22.971" v="361" actId="962"/>
          <ac:spMkLst>
            <pc:docMk/>
            <pc:sldMk cId="0" sldId="265"/>
            <ac:spMk id="17423" creationId="{D67661E1-82B7-A605-105C-17D7570C3951}"/>
          </ac:spMkLst>
        </pc:spChg>
        <pc:spChg chg="mod">
          <ac:chgData name="Kreger, Christine" userId="07b08700-4580-4b2b-8f3c-b5ccee8dc705" providerId="ADAL" clId="{D597C59C-D674-4DB9-9D2F-7452CF6BDF98}" dt="2025-04-01T13:47:23.690" v="362" actId="962"/>
          <ac:spMkLst>
            <pc:docMk/>
            <pc:sldMk cId="0" sldId="265"/>
            <ac:spMk id="17424" creationId="{5F79336F-F213-B123-5B35-C87E0F77B01E}"/>
          </ac:spMkLst>
        </pc:spChg>
        <pc:spChg chg="mod">
          <ac:chgData name="Kreger, Christine" userId="07b08700-4580-4b2b-8f3c-b5ccee8dc705" providerId="ADAL" clId="{D597C59C-D674-4DB9-9D2F-7452CF6BDF98}" dt="2025-04-01T13:47:24.630" v="363" actId="962"/>
          <ac:spMkLst>
            <pc:docMk/>
            <pc:sldMk cId="0" sldId="265"/>
            <ac:spMk id="17425" creationId="{8408868F-03F0-02A2-CEB9-9187DF46A827}"/>
          </ac:spMkLst>
        </pc:spChg>
        <pc:spChg chg="mod">
          <ac:chgData name="Kreger, Christine" userId="07b08700-4580-4b2b-8f3c-b5ccee8dc705" providerId="ADAL" clId="{D597C59C-D674-4DB9-9D2F-7452CF6BDF98}" dt="2025-04-01T13:47:25.634" v="364" actId="962"/>
          <ac:spMkLst>
            <pc:docMk/>
            <pc:sldMk cId="0" sldId="265"/>
            <ac:spMk id="17426" creationId="{33CF798E-1EE1-B2D7-A25A-77976EADD8A6}"/>
          </ac:spMkLst>
        </pc:spChg>
        <pc:spChg chg="mod">
          <ac:chgData name="Kreger, Christine" userId="07b08700-4580-4b2b-8f3c-b5ccee8dc705" providerId="ADAL" clId="{D597C59C-D674-4DB9-9D2F-7452CF6BDF98}" dt="2025-04-01T13:47:26.244" v="365" actId="962"/>
          <ac:spMkLst>
            <pc:docMk/>
            <pc:sldMk cId="0" sldId="265"/>
            <ac:spMk id="17427" creationId="{F180B62C-4654-6EAF-CB7C-F0F45C3A94CD}"/>
          </ac:spMkLst>
        </pc:spChg>
      </pc:sldChg>
      <pc:sldChg chg="modSp">
        <pc:chgData name="Kreger, Christine" userId="07b08700-4580-4b2b-8f3c-b5ccee8dc705" providerId="ADAL" clId="{D597C59C-D674-4DB9-9D2F-7452CF6BDF98}" dt="2025-04-01T13:31:41.803" v="20" actId="962"/>
        <pc:sldMkLst>
          <pc:docMk/>
          <pc:sldMk cId="0" sldId="266"/>
        </pc:sldMkLst>
        <pc:picChg chg="mod">
          <ac:chgData name="Kreger, Christine" userId="07b08700-4580-4b2b-8f3c-b5ccee8dc705" providerId="ADAL" clId="{D597C59C-D674-4DB9-9D2F-7452CF6BDF98}" dt="2025-04-01T13:31:41.803" v="20" actId="962"/>
          <ac:picMkLst>
            <pc:docMk/>
            <pc:sldMk cId="0" sldId="266"/>
            <ac:picMk id="18435" creationId="{CFA8555C-5645-E41D-19D3-663461A44632}"/>
          </ac:picMkLst>
        </pc:picChg>
      </pc:sldChg>
      <pc:sldChg chg="modSp">
        <pc:chgData name="Kreger, Christine" userId="07b08700-4580-4b2b-8f3c-b5ccee8dc705" providerId="ADAL" clId="{D597C59C-D674-4DB9-9D2F-7452CF6BDF98}" dt="2025-04-01T13:31:56.982" v="24" actId="962"/>
        <pc:sldMkLst>
          <pc:docMk/>
          <pc:sldMk cId="0" sldId="267"/>
        </pc:sldMkLst>
        <pc:picChg chg="mod">
          <ac:chgData name="Kreger, Christine" userId="07b08700-4580-4b2b-8f3c-b5ccee8dc705" providerId="ADAL" clId="{D597C59C-D674-4DB9-9D2F-7452CF6BDF98}" dt="2025-04-01T13:31:56.982" v="24" actId="962"/>
          <ac:picMkLst>
            <pc:docMk/>
            <pc:sldMk cId="0" sldId="267"/>
            <ac:picMk id="20483" creationId="{E19A9CB4-BD58-5155-D134-6DF54A69F8C5}"/>
          </ac:picMkLst>
        </pc:picChg>
      </pc:sldChg>
      <pc:sldChg chg="addSp delSp modSp">
        <pc:chgData name="Kreger, Christine" userId="07b08700-4580-4b2b-8f3c-b5ccee8dc705" providerId="ADAL" clId="{D597C59C-D674-4DB9-9D2F-7452CF6BDF98}" dt="2025-04-01T13:32:34.247" v="28" actId="962"/>
        <pc:sldMkLst>
          <pc:docMk/>
          <pc:sldMk cId="0" sldId="268"/>
        </pc:sldMkLst>
        <pc:spChg chg="add del mod">
          <ac:chgData name="Kreger, Christine" userId="07b08700-4580-4b2b-8f3c-b5ccee8dc705" providerId="ADAL" clId="{D597C59C-D674-4DB9-9D2F-7452CF6BDF98}" dt="2025-04-01T13:32:03.459" v="26" actId="478"/>
          <ac:spMkLst>
            <pc:docMk/>
            <pc:sldMk cId="0" sldId="268"/>
            <ac:spMk id="2" creationId="{FDADD76C-E308-5CC6-17E4-FD4B95C06DF3}"/>
          </ac:spMkLst>
        </pc:spChg>
        <pc:spChg chg="del">
          <ac:chgData name="Kreger, Christine" userId="07b08700-4580-4b2b-8f3c-b5ccee8dc705" providerId="ADAL" clId="{D597C59C-D674-4DB9-9D2F-7452CF6BDF98}" dt="2025-04-01T13:32:00.777" v="25" actId="478"/>
          <ac:spMkLst>
            <pc:docMk/>
            <pc:sldMk cId="0" sldId="268"/>
            <ac:spMk id="21506" creationId="{DFF82974-1F24-547C-760C-19D1687E740A}"/>
          </ac:spMkLst>
        </pc:spChg>
        <pc:picChg chg="mod">
          <ac:chgData name="Kreger, Christine" userId="07b08700-4580-4b2b-8f3c-b5ccee8dc705" providerId="ADAL" clId="{D597C59C-D674-4DB9-9D2F-7452CF6BDF98}" dt="2025-04-01T13:32:34.247" v="28" actId="962"/>
          <ac:picMkLst>
            <pc:docMk/>
            <pc:sldMk cId="0" sldId="268"/>
            <ac:picMk id="21509" creationId="{E47DB10F-E952-195B-6D21-E59CD7B0BABA}"/>
          </ac:picMkLst>
        </pc:picChg>
      </pc:sldChg>
      <pc:sldChg chg="addSp modSp mod">
        <pc:chgData name="Kreger, Christine" userId="07b08700-4580-4b2b-8f3c-b5ccee8dc705" providerId="ADAL" clId="{D597C59C-D674-4DB9-9D2F-7452CF6BDF98}" dt="2025-04-01T13:48:10.606" v="370" actId="13244"/>
        <pc:sldMkLst>
          <pc:docMk/>
          <pc:sldMk cId="0" sldId="272"/>
        </pc:sldMkLst>
        <pc:spChg chg="add mod">
          <ac:chgData name="Kreger, Christine" userId="07b08700-4580-4b2b-8f3c-b5ccee8dc705" providerId="ADAL" clId="{D597C59C-D674-4DB9-9D2F-7452CF6BDF98}" dt="2025-04-01T13:48:10.606" v="370" actId="13244"/>
          <ac:spMkLst>
            <pc:docMk/>
            <pc:sldMk cId="0" sldId="272"/>
            <ac:spMk id="2" creationId="{E550B727-D6B4-094A-8371-FAB612F552D6}"/>
          </ac:spMkLst>
        </pc:spChg>
        <pc:graphicFrameChg chg="mod modGraphic">
          <ac:chgData name="Kreger, Christine" userId="07b08700-4580-4b2b-8f3c-b5ccee8dc705" providerId="ADAL" clId="{D597C59C-D674-4DB9-9D2F-7452CF6BDF98}" dt="2025-04-01T13:37:45.133" v="137" actId="962"/>
          <ac:graphicFrameMkLst>
            <pc:docMk/>
            <pc:sldMk cId="0" sldId="272"/>
            <ac:graphicFrameMk id="3" creationId="{E6D117F5-23B4-1A31-6BCA-49AB5A5B1992}"/>
          </ac:graphicFrameMkLst>
        </pc:graphicFrameChg>
      </pc:sldChg>
      <pc:sldChg chg="modSp mod">
        <pc:chgData name="Kreger, Christine" userId="07b08700-4580-4b2b-8f3c-b5ccee8dc705" providerId="ADAL" clId="{D597C59C-D674-4DB9-9D2F-7452CF6BDF98}" dt="2025-04-01T13:46:50.158" v="347" actId="13244"/>
        <pc:sldMkLst>
          <pc:docMk/>
          <pc:sldMk cId="0" sldId="273"/>
        </pc:sldMkLst>
        <pc:spChg chg="ord">
          <ac:chgData name="Kreger, Christine" userId="07b08700-4580-4b2b-8f3c-b5ccee8dc705" providerId="ADAL" clId="{D597C59C-D674-4DB9-9D2F-7452CF6BDF98}" dt="2025-04-01T13:46:48.499" v="346" actId="13244"/>
          <ac:spMkLst>
            <pc:docMk/>
            <pc:sldMk cId="0" sldId="273"/>
            <ac:spMk id="21509" creationId="{F87C9EF9-2E0A-119F-71EB-D8669DF1EF4E}"/>
          </ac:spMkLst>
        </pc:spChg>
        <pc:spChg chg="ord">
          <ac:chgData name="Kreger, Christine" userId="07b08700-4580-4b2b-8f3c-b5ccee8dc705" providerId="ADAL" clId="{D597C59C-D674-4DB9-9D2F-7452CF6BDF98}" dt="2025-04-01T13:46:50.158" v="347" actId="13244"/>
          <ac:spMkLst>
            <pc:docMk/>
            <pc:sldMk cId="0" sldId="273"/>
            <ac:spMk id="21510" creationId="{F7ED653A-8DCC-C4BD-EF70-E2E197CF1E45}"/>
          </ac:spMkLst>
        </pc:spChg>
        <pc:picChg chg="mod">
          <ac:chgData name="Kreger, Christine" userId="07b08700-4580-4b2b-8f3c-b5ccee8dc705" providerId="ADAL" clId="{D597C59C-D674-4DB9-9D2F-7452CF6BDF98}" dt="2025-04-01T13:46:43.020" v="345" actId="13244"/>
          <ac:picMkLst>
            <pc:docMk/>
            <pc:sldMk cId="0" sldId="273"/>
            <ac:picMk id="15366" creationId="{9AA664B9-94A1-7F16-4632-108141ECE821}"/>
          </ac:picMkLst>
        </pc:picChg>
      </pc:sldChg>
      <pc:sldChg chg="modSp mod">
        <pc:chgData name="Kreger, Christine" userId="07b08700-4580-4b2b-8f3c-b5ccee8dc705" providerId="ADAL" clId="{D597C59C-D674-4DB9-9D2F-7452CF6BDF98}" dt="2025-04-01T13:44:03.360" v="185" actId="33553"/>
        <pc:sldMkLst>
          <pc:docMk/>
          <pc:sldMk cId="0" sldId="275"/>
        </pc:sldMkLst>
        <pc:spChg chg="mod">
          <ac:chgData name="Kreger, Christine" userId="07b08700-4580-4b2b-8f3c-b5ccee8dc705" providerId="ADAL" clId="{D597C59C-D674-4DB9-9D2F-7452CF6BDF98}" dt="2025-04-01T13:44:03.360" v="185" actId="33553"/>
          <ac:spMkLst>
            <pc:docMk/>
            <pc:sldMk cId="0" sldId="275"/>
            <ac:spMk id="8194" creationId="{BE642502-FABC-23D1-2814-69FBD7754524}"/>
          </ac:spMkLst>
        </pc:spChg>
      </pc:sldChg>
      <pc:sldChg chg="modSp">
        <pc:chgData name="Kreger, Christine" userId="07b08700-4580-4b2b-8f3c-b5ccee8dc705" providerId="ADAL" clId="{D597C59C-D674-4DB9-9D2F-7452CF6BDF98}" dt="2025-04-01T13:46:22.499" v="343" actId="13244"/>
        <pc:sldMkLst>
          <pc:docMk/>
          <pc:sldMk cId="0" sldId="279"/>
        </pc:sldMkLst>
        <pc:spChg chg="mod">
          <ac:chgData name="Kreger, Christine" userId="07b08700-4580-4b2b-8f3c-b5ccee8dc705" providerId="ADAL" clId="{D597C59C-D674-4DB9-9D2F-7452CF6BDF98}" dt="2025-04-01T13:46:22.499" v="343" actId="13244"/>
          <ac:spMkLst>
            <pc:docMk/>
            <pc:sldMk cId="0" sldId="279"/>
            <ac:spMk id="6147" creationId="{35D97F7F-C708-7F4E-5E92-DD67835DAF87}"/>
          </ac:spMkLst>
        </pc:spChg>
        <pc:picChg chg="mod">
          <ac:chgData name="Kreger, Christine" userId="07b08700-4580-4b2b-8f3c-b5ccee8dc705" providerId="ADAL" clId="{D597C59C-D674-4DB9-9D2F-7452CF6BDF98}" dt="2025-04-01T13:28:55.776" v="4" actId="962"/>
          <ac:picMkLst>
            <pc:docMk/>
            <pc:sldMk cId="0" sldId="279"/>
            <ac:picMk id="6148" creationId="{3C780894-0C5F-F0EF-86E5-50F069CF50FE}"/>
          </ac:picMkLst>
        </pc:picChg>
      </pc:sldChg>
      <pc:sldChg chg="modSp">
        <pc:chgData name="Kreger, Christine" userId="07b08700-4580-4b2b-8f3c-b5ccee8dc705" providerId="ADAL" clId="{D597C59C-D674-4DB9-9D2F-7452CF6BDF98}" dt="2025-04-01T13:46:16.891" v="342" actId="13244"/>
        <pc:sldMkLst>
          <pc:docMk/>
          <pc:sldMk cId="0" sldId="283"/>
        </pc:sldMkLst>
        <pc:spChg chg="mod">
          <ac:chgData name="Kreger, Christine" userId="07b08700-4580-4b2b-8f3c-b5ccee8dc705" providerId="ADAL" clId="{D597C59C-D674-4DB9-9D2F-7452CF6BDF98}" dt="2025-04-01T13:46:16.891" v="342" actId="13244"/>
          <ac:spMkLst>
            <pc:docMk/>
            <pc:sldMk cId="0" sldId="283"/>
            <ac:spMk id="5123" creationId="{AC502A65-1438-4086-DB90-F1DFA4BBD0B8}"/>
          </ac:spMkLst>
        </pc:spChg>
        <pc:picChg chg="mod">
          <ac:chgData name="Kreger, Christine" userId="07b08700-4580-4b2b-8f3c-b5ccee8dc705" providerId="ADAL" clId="{D597C59C-D674-4DB9-9D2F-7452CF6BDF98}" dt="2025-04-01T13:28:53.358" v="3" actId="962"/>
          <ac:picMkLst>
            <pc:docMk/>
            <pc:sldMk cId="0" sldId="283"/>
            <ac:picMk id="5124" creationId="{DEA56F98-6E13-39E2-6213-319A48593D67}"/>
          </ac:picMkLst>
        </pc:picChg>
      </pc:sldChg>
      <pc:sldChg chg="modSp">
        <pc:chgData name="Kreger, Christine" userId="07b08700-4580-4b2b-8f3c-b5ccee8dc705" providerId="ADAL" clId="{D597C59C-D674-4DB9-9D2F-7452CF6BDF98}" dt="2025-04-01T13:48:33.409" v="371" actId="13244"/>
        <pc:sldMkLst>
          <pc:docMk/>
          <pc:sldMk cId="0" sldId="284"/>
        </pc:sldMkLst>
        <pc:picChg chg="mod">
          <ac:chgData name="Kreger, Christine" userId="07b08700-4580-4b2b-8f3c-b5ccee8dc705" providerId="ADAL" clId="{D597C59C-D674-4DB9-9D2F-7452CF6BDF98}" dt="2025-04-01T13:38:15.593" v="142" actId="962"/>
          <ac:picMkLst>
            <pc:docMk/>
            <pc:sldMk cId="0" sldId="284"/>
            <ac:picMk id="36867" creationId="{7986EED8-D6A2-3071-F486-610E1D942DAA}"/>
          </ac:picMkLst>
        </pc:picChg>
        <pc:picChg chg="mod">
          <ac:chgData name="Kreger, Christine" userId="07b08700-4580-4b2b-8f3c-b5ccee8dc705" providerId="ADAL" clId="{D597C59C-D674-4DB9-9D2F-7452CF6BDF98}" dt="2025-04-01T13:38:29.028" v="143" actId="962"/>
          <ac:picMkLst>
            <pc:docMk/>
            <pc:sldMk cId="0" sldId="284"/>
            <ac:picMk id="36868" creationId="{54C46124-455D-76C7-5492-A8C639B13ED8}"/>
          </ac:picMkLst>
        </pc:picChg>
        <pc:picChg chg="mod">
          <ac:chgData name="Kreger, Christine" userId="07b08700-4580-4b2b-8f3c-b5ccee8dc705" providerId="ADAL" clId="{D597C59C-D674-4DB9-9D2F-7452CF6BDF98}" dt="2025-04-01T13:48:33.409" v="371" actId="13244"/>
          <ac:picMkLst>
            <pc:docMk/>
            <pc:sldMk cId="0" sldId="284"/>
            <ac:picMk id="36869" creationId="{141BAA7F-86A0-8CE3-0689-F6E04538F347}"/>
          </ac:picMkLst>
        </pc:picChg>
        <pc:picChg chg="mod">
          <ac:chgData name="Kreger, Christine" userId="07b08700-4580-4b2b-8f3c-b5ccee8dc705" providerId="ADAL" clId="{D597C59C-D674-4DB9-9D2F-7452CF6BDF98}" dt="2025-04-01T13:38:39.342" v="146" actId="962"/>
          <ac:picMkLst>
            <pc:docMk/>
            <pc:sldMk cId="0" sldId="284"/>
            <ac:picMk id="36870" creationId="{F3A24BFB-95FF-886E-0205-D19EA0FD0CDF}"/>
          </ac:picMkLst>
        </pc:picChg>
      </pc:sldChg>
      <pc:sldChg chg="modSp">
        <pc:chgData name="Kreger, Christine" userId="07b08700-4580-4b2b-8f3c-b5ccee8dc705" providerId="ADAL" clId="{D597C59C-D674-4DB9-9D2F-7452CF6BDF98}" dt="2025-04-01T13:37:19.840" v="135" actId="962"/>
        <pc:sldMkLst>
          <pc:docMk/>
          <pc:sldMk cId="0" sldId="286"/>
        </pc:sldMkLst>
        <pc:picChg chg="mod">
          <ac:chgData name="Kreger, Christine" userId="07b08700-4580-4b2b-8f3c-b5ccee8dc705" providerId="ADAL" clId="{D597C59C-D674-4DB9-9D2F-7452CF6BDF98}" dt="2025-04-01T13:36:58.421" v="133" actId="962"/>
          <ac:picMkLst>
            <pc:docMk/>
            <pc:sldMk cId="0" sldId="286"/>
            <ac:picMk id="30723" creationId="{22579D4E-DACD-8C93-0B2A-6DD538C776BA}"/>
          </ac:picMkLst>
        </pc:picChg>
        <pc:picChg chg="mod">
          <ac:chgData name="Kreger, Christine" userId="07b08700-4580-4b2b-8f3c-b5ccee8dc705" providerId="ADAL" clId="{D597C59C-D674-4DB9-9D2F-7452CF6BDF98}" dt="2025-04-01T13:37:19.840" v="135" actId="962"/>
          <ac:picMkLst>
            <pc:docMk/>
            <pc:sldMk cId="0" sldId="286"/>
            <ac:picMk id="30724" creationId="{69A6AF4D-5E0D-4570-956C-4D0771742A2A}"/>
          </ac:picMkLst>
        </pc:picChg>
      </pc:sldChg>
      <pc:sldChg chg="modSp mod">
        <pc:chgData name="Kreger, Christine" userId="07b08700-4580-4b2b-8f3c-b5ccee8dc705" providerId="ADAL" clId="{D597C59C-D674-4DB9-9D2F-7452CF6BDF98}" dt="2025-04-01T13:47:09.305" v="350" actId="13244"/>
        <pc:sldMkLst>
          <pc:docMk/>
          <pc:sldMk cId="0" sldId="290"/>
        </pc:sldMkLst>
        <pc:spChg chg="ord">
          <ac:chgData name="Kreger, Christine" userId="07b08700-4580-4b2b-8f3c-b5ccee8dc705" providerId="ADAL" clId="{D597C59C-D674-4DB9-9D2F-7452CF6BDF98}" dt="2025-04-01T13:47:09.305" v="350" actId="13244"/>
          <ac:spMkLst>
            <pc:docMk/>
            <pc:sldMk cId="0" sldId="290"/>
            <ac:spMk id="22535" creationId="{67A01034-F185-C567-F1E7-CB947D4AC758}"/>
          </ac:spMkLst>
        </pc:spChg>
        <pc:picChg chg="mod">
          <ac:chgData name="Kreger, Christine" userId="07b08700-4580-4b2b-8f3c-b5ccee8dc705" providerId="ADAL" clId="{D597C59C-D674-4DB9-9D2F-7452CF6BDF98}" dt="2025-04-01T13:46:57.868" v="348" actId="13244"/>
          <ac:picMkLst>
            <pc:docMk/>
            <pc:sldMk cId="0" sldId="290"/>
            <ac:picMk id="16388" creationId="{D1F28806-EAC7-D2E5-BF2E-45718FFF9351}"/>
          </ac:picMkLst>
        </pc:picChg>
        <pc:picChg chg="mod">
          <ac:chgData name="Kreger, Christine" userId="07b08700-4580-4b2b-8f3c-b5ccee8dc705" providerId="ADAL" clId="{D597C59C-D674-4DB9-9D2F-7452CF6BDF98}" dt="2025-04-01T13:47:03.541" v="349" actId="13244"/>
          <ac:picMkLst>
            <pc:docMk/>
            <pc:sldMk cId="0" sldId="290"/>
            <ac:picMk id="16391" creationId="{284AC4BE-B96A-1273-3A02-E11417277101}"/>
          </ac:picMkLst>
        </pc:picChg>
      </pc:sldChg>
      <pc:sldChg chg="modSp">
        <pc:chgData name="Kreger, Christine" userId="07b08700-4580-4b2b-8f3c-b5ccee8dc705" providerId="ADAL" clId="{D597C59C-D674-4DB9-9D2F-7452CF6BDF98}" dt="2025-04-01T13:47:43.206" v="368" actId="13244"/>
        <pc:sldMkLst>
          <pc:docMk/>
          <pc:sldMk cId="0" sldId="293"/>
        </pc:sldMkLst>
        <pc:spChg chg="mod">
          <ac:chgData name="Kreger, Christine" userId="07b08700-4580-4b2b-8f3c-b5ccee8dc705" providerId="ADAL" clId="{D597C59C-D674-4DB9-9D2F-7452CF6BDF98}" dt="2025-04-01T13:47:40.847" v="367" actId="13244"/>
          <ac:spMkLst>
            <pc:docMk/>
            <pc:sldMk cId="0" sldId="293"/>
            <ac:spMk id="28675" creationId="{9D569612-A508-B787-F993-563F2B75F14C}"/>
          </ac:spMkLst>
        </pc:spChg>
        <pc:picChg chg="mod">
          <ac:chgData name="Kreger, Christine" userId="07b08700-4580-4b2b-8f3c-b5ccee8dc705" providerId="ADAL" clId="{D597C59C-D674-4DB9-9D2F-7452CF6BDF98}" dt="2025-04-01T13:47:43.206" v="368" actId="13244"/>
          <ac:picMkLst>
            <pc:docMk/>
            <pc:sldMk cId="0" sldId="293"/>
            <ac:picMk id="28677" creationId="{3390BFBF-8C39-D301-C6F9-A1F9156C2B31}"/>
          </ac:picMkLst>
        </pc:picChg>
      </pc:sldChg>
      <pc:sldChg chg="modSp">
        <pc:chgData name="Kreger, Christine" userId="07b08700-4580-4b2b-8f3c-b5ccee8dc705" providerId="ADAL" clId="{D597C59C-D674-4DB9-9D2F-7452CF6BDF98}" dt="2025-04-01T13:46:35.001" v="344" actId="13244"/>
        <pc:sldMkLst>
          <pc:docMk/>
          <pc:sldMk cId="0" sldId="294"/>
        </pc:sldMkLst>
        <pc:picChg chg="mod">
          <ac:chgData name="Kreger, Christine" userId="07b08700-4580-4b2b-8f3c-b5ccee8dc705" providerId="ADAL" clId="{D597C59C-D674-4DB9-9D2F-7452CF6BDF98}" dt="2025-04-01T13:46:35.001" v="344" actId="13244"/>
          <ac:picMkLst>
            <pc:docMk/>
            <pc:sldMk cId="0" sldId="294"/>
            <ac:picMk id="14340" creationId="{4DD0BFBC-8F11-385E-E3D7-3E01EF6F918F}"/>
          </ac:picMkLst>
        </pc:picChg>
      </pc:sldChg>
      <pc:sldChg chg="modSp mod">
        <pc:chgData name="Kreger, Christine" userId="07b08700-4580-4b2b-8f3c-b5ccee8dc705" providerId="ADAL" clId="{D597C59C-D674-4DB9-9D2F-7452CF6BDF98}" dt="2025-04-01T13:44:06.558" v="186" actId="33553"/>
        <pc:sldMkLst>
          <pc:docMk/>
          <pc:sldMk cId="0" sldId="299"/>
        </pc:sldMkLst>
        <pc:spChg chg="mod">
          <ac:chgData name="Kreger, Christine" userId="07b08700-4580-4b2b-8f3c-b5ccee8dc705" providerId="ADAL" clId="{D597C59C-D674-4DB9-9D2F-7452CF6BDF98}" dt="2025-04-01T13:44:06.558" v="186" actId="33553"/>
          <ac:spMkLst>
            <pc:docMk/>
            <pc:sldMk cId="0" sldId="299"/>
            <ac:spMk id="9218" creationId="{008775E7-CC0D-22A3-290C-84F854C60341}"/>
          </ac:spMkLst>
        </pc:spChg>
      </pc:sldChg>
      <pc:sldChg chg="modSp">
        <pc:chgData name="Kreger, Christine" userId="07b08700-4580-4b2b-8f3c-b5ccee8dc705" providerId="ADAL" clId="{D597C59C-D674-4DB9-9D2F-7452CF6BDF98}" dt="2025-04-01T13:29:26.912" v="9" actId="962"/>
        <pc:sldMkLst>
          <pc:docMk/>
          <pc:sldMk cId="0" sldId="302"/>
        </pc:sldMkLst>
        <pc:picChg chg="mod">
          <ac:chgData name="Kreger, Christine" userId="07b08700-4580-4b2b-8f3c-b5ccee8dc705" providerId="ADAL" clId="{D597C59C-D674-4DB9-9D2F-7452CF6BDF98}" dt="2025-04-01T13:29:24.200" v="6" actId="962"/>
          <ac:picMkLst>
            <pc:docMk/>
            <pc:sldMk cId="0" sldId="302"/>
            <ac:picMk id="13315" creationId="{6E283F6F-4F85-6A4D-846A-95DEFCD6BB31}"/>
          </ac:picMkLst>
        </pc:picChg>
        <pc:picChg chg="mod">
          <ac:chgData name="Kreger, Christine" userId="07b08700-4580-4b2b-8f3c-b5ccee8dc705" providerId="ADAL" clId="{D597C59C-D674-4DB9-9D2F-7452CF6BDF98}" dt="2025-04-01T13:29:25.399" v="7" actId="962"/>
          <ac:picMkLst>
            <pc:docMk/>
            <pc:sldMk cId="0" sldId="302"/>
            <ac:picMk id="13316" creationId="{0A71A693-6631-0EE0-A729-E265AFD15A46}"/>
          </ac:picMkLst>
        </pc:picChg>
        <pc:picChg chg="mod">
          <ac:chgData name="Kreger, Christine" userId="07b08700-4580-4b2b-8f3c-b5ccee8dc705" providerId="ADAL" clId="{D597C59C-D674-4DB9-9D2F-7452CF6BDF98}" dt="2025-04-01T13:29:26.211" v="8" actId="962"/>
          <ac:picMkLst>
            <pc:docMk/>
            <pc:sldMk cId="0" sldId="302"/>
            <ac:picMk id="13317" creationId="{E4030D90-2861-8299-FD06-5D684798E30A}"/>
          </ac:picMkLst>
        </pc:picChg>
        <pc:picChg chg="mod">
          <ac:chgData name="Kreger, Christine" userId="07b08700-4580-4b2b-8f3c-b5ccee8dc705" providerId="ADAL" clId="{D597C59C-D674-4DB9-9D2F-7452CF6BDF98}" dt="2025-04-01T13:29:26.912" v="9" actId="962"/>
          <ac:picMkLst>
            <pc:docMk/>
            <pc:sldMk cId="0" sldId="302"/>
            <ac:picMk id="13322" creationId="{07848057-4F85-9187-164F-D003FCE52B66}"/>
          </ac:picMkLst>
        </pc:picChg>
      </pc:sldChg>
      <pc:sldChg chg="modSp">
        <pc:chgData name="Kreger, Christine" userId="07b08700-4580-4b2b-8f3c-b5ccee8dc705" providerId="ADAL" clId="{D597C59C-D674-4DB9-9D2F-7452CF6BDF98}" dt="2025-04-01T13:31:50.705" v="23" actId="962"/>
        <pc:sldMkLst>
          <pc:docMk/>
          <pc:sldMk cId="0" sldId="303"/>
        </pc:sldMkLst>
        <pc:grpChg chg="mod">
          <ac:chgData name="Kreger, Christine" userId="07b08700-4580-4b2b-8f3c-b5ccee8dc705" providerId="ADAL" clId="{D597C59C-D674-4DB9-9D2F-7452CF6BDF98}" dt="2025-04-01T13:31:50.705" v="23" actId="962"/>
          <ac:grpSpMkLst>
            <pc:docMk/>
            <pc:sldMk cId="0" sldId="303"/>
            <ac:grpSpMk id="19461" creationId="{3B2C5BE4-47BC-FE1B-1BD6-5A8A738570CB}"/>
          </ac:grpSpMkLst>
        </pc:grpChg>
        <pc:picChg chg="mod">
          <ac:chgData name="Kreger, Christine" userId="07b08700-4580-4b2b-8f3c-b5ccee8dc705" providerId="ADAL" clId="{D597C59C-D674-4DB9-9D2F-7452CF6BDF98}" dt="2025-04-01T13:31:49.357" v="21" actId="962"/>
          <ac:picMkLst>
            <pc:docMk/>
            <pc:sldMk cId="0" sldId="303"/>
            <ac:picMk id="19459" creationId="{27BBD6BA-FC91-DDA8-DE78-04946F398AC2}"/>
          </ac:picMkLst>
        </pc:picChg>
        <pc:picChg chg="mod">
          <ac:chgData name="Kreger, Christine" userId="07b08700-4580-4b2b-8f3c-b5ccee8dc705" providerId="ADAL" clId="{D597C59C-D674-4DB9-9D2F-7452CF6BDF98}" dt="2025-04-01T13:31:50.099" v="22" actId="962"/>
          <ac:picMkLst>
            <pc:docMk/>
            <pc:sldMk cId="0" sldId="303"/>
            <ac:picMk id="19460" creationId="{00C7B29F-4EF4-52A6-178B-10622ED7CA15}"/>
          </ac:picMkLst>
        </pc:picChg>
      </pc:sldChg>
      <pc:sldChg chg="modSp">
        <pc:chgData name="Kreger, Christine" userId="07b08700-4580-4b2b-8f3c-b5ccee8dc705" providerId="ADAL" clId="{D597C59C-D674-4DB9-9D2F-7452CF6BDF98}" dt="2025-04-01T13:33:10.068" v="30" actId="962"/>
        <pc:sldMkLst>
          <pc:docMk/>
          <pc:sldMk cId="0" sldId="305"/>
        </pc:sldMkLst>
        <pc:picChg chg="mod">
          <ac:chgData name="Kreger, Christine" userId="07b08700-4580-4b2b-8f3c-b5ccee8dc705" providerId="ADAL" clId="{D597C59C-D674-4DB9-9D2F-7452CF6BDF98}" dt="2025-04-01T13:33:10.068" v="30" actId="962"/>
          <ac:picMkLst>
            <pc:docMk/>
            <pc:sldMk cId="0" sldId="305"/>
            <ac:picMk id="22531" creationId="{EDC788EC-2B58-C6CF-EE3D-D58F4674A21C}"/>
          </ac:picMkLst>
        </pc:picChg>
      </pc:sldChg>
      <pc:sldChg chg="addSp modSp mod">
        <pc:chgData name="Kreger, Christine" userId="07b08700-4580-4b2b-8f3c-b5ccee8dc705" providerId="ADAL" clId="{D597C59C-D674-4DB9-9D2F-7452CF6BDF98}" dt="2025-04-01T13:49:20.548" v="380" actId="13244"/>
        <pc:sldMkLst>
          <pc:docMk/>
          <pc:sldMk cId="0" sldId="308"/>
        </pc:sldMkLst>
        <pc:spChg chg="add mod">
          <ac:chgData name="Kreger, Christine" userId="07b08700-4580-4b2b-8f3c-b5ccee8dc705" providerId="ADAL" clId="{D597C59C-D674-4DB9-9D2F-7452CF6BDF98}" dt="2025-04-01T13:49:20.548" v="380" actId="13244"/>
          <ac:spMkLst>
            <pc:docMk/>
            <pc:sldMk cId="0" sldId="308"/>
            <ac:spMk id="2" creationId="{664591BC-0F80-3168-0FAF-B93EF06E9D4E}"/>
          </ac:spMkLst>
        </pc:spChg>
        <pc:picChg chg="mod">
          <ac:chgData name="Kreger, Christine" userId="07b08700-4580-4b2b-8f3c-b5ccee8dc705" providerId="ADAL" clId="{D597C59C-D674-4DB9-9D2F-7452CF6BDF98}" dt="2025-04-01T13:43:06.676" v="179" actId="962"/>
          <ac:picMkLst>
            <pc:docMk/>
            <pc:sldMk cId="0" sldId="308"/>
            <ac:picMk id="43010" creationId="{C55C7073-5CB3-134A-529F-C9EAA136B842}"/>
          </ac:picMkLst>
        </pc:picChg>
      </pc:sldChg>
      <pc:sldChg chg="delSp modSp">
        <pc:chgData name="Kreger, Christine" userId="07b08700-4580-4b2b-8f3c-b5ccee8dc705" providerId="ADAL" clId="{D597C59C-D674-4DB9-9D2F-7452CF6BDF98}" dt="2025-04-01T13:43:46.847" v="184" actId="962"/>
        <pc:sldMkLst>
          <pc:docMk/>
          <pc:sldMk cId="0" sldId="310"/>
        </pc:sldMkLst>
        <pc:spChg chg="del">
          <ac:chgData name="Kreger, Christine" userId="07b08700-4580-4b2b-8f3c-b5ccee8dc705" providerId="ADAL" clId="{D597C59C-D674-4DB9-9D2F-7452CF6BDF98}" dt="2025-04-01T13:43:27.456" v="182" actId="478"/>
          <ac:spMkLst>
            <pc:docMk/>
            <pc:sldMk cId="0" sldId="310"/>
            <ac:spMk id="48131" creationId="{005AEF70-98C9-9E84-BAD6-1168F97F3FAB}"/>
          </ac:spMkLst>
        </pc:spChg>
        <pc:picChg chg="mod">
          <ac:chgData name="Kreger, Christine" userId="07b08700-4580-4b2b-8f3c-b5ccee8dc705" providerId="ADAL" clId="{D597C59C-D674-4DB9-9D2F-7452CF6BDF98}" dt="2025-04-01T13:43:46.847" v="184" actId="962"/>
          <ac:picMkLst>
            <pc:docMk/>
            <pc:sldMk cId="0" sldId="310"/>
            <ac:picMk id="48132" creationId="{22C51571-FBF9-0907-B9F5-BAC21D374CEB}"/>
          </ac:picMkLst>
        </pc:picChg>
      </pc:sldChg>
      <pc:sldChg chg="modSp mod">
        <pc:chgData name="Kreger, Christine" userId="07b08700-4580-4b2b-8f3c-b5ccee8dc705" providerId="ADAL" clId="{D597C59C-D674-4DB9-9D2F-7452CF6BDF98}" dt="2025-04-01T13:44:40.308" v="228" actId="33553"/>
        <pc:sldMkLst>
          <pc:docMk/>
          <pc:sldMk cId="0" sldId="315"/>
        </pc:sldMkLst>
        <pc:spChg chg="mod">
          <ac:chgData name="Kreger, Christine" userId="07b08700-4580-4b2b-8f3c-b5ccee8dc705" providerId="ADAL" clId="{D597C59C-D674-4DB9-9D2F-7452CF6BDF98}" dt="2025-04-01T13:44:40.308" v="228" actId="33553"/>
          <ac:spMkLst>
            <pc:docMk/>
            <pc:sldMk cId="0" sldId="315"/>
            <ac:spMk id="33794" creationId="{D5C01568-72A8-40A4-8D0D-720B567FB36E}"/>
          </ac:spMkLst>
        </pc:spChg>
      </pc:sldChg>
      <pc:sldChg chg="modSp">
        <pc:chgData name="Kreger, Christine" userId="07b08700-4580-4b2b-8f3c-b5ccee8dc705" providerId="ADAL" clId="{D597C59C-D674-4DB9-9D2F-7452CF6BDF98}" dt="2025-04-01T13:37:26.123" v="136" actId="962"/>
        <pc:sldMkLst>
          <pc:docMk/>
          <pc:sldMk cId="0" sldId="317"/>
        </pc:sldMkLst>
        <pc:picChg chg="mod">
          <ac:chgData name="Kreger, Christine" userId="07b08700-4580-4b2b-8f3c-b5ccee8dc705" providerId="ADAL" clId="{D597C59C-D674-4DB9-9D2F-7452CF6BDF98}" dt="2025-04-01T13:37:26.123" v="136" actId="962"/>
          <ac:picMkLst>
            <pc:docMk/>
            <pc:sldMk cId="0" sldId="317"/>
            <ac:picMk id="31747" creationId="{263F8261-68FA-0E69-B938-845FE484A533}"/>
          </ac:picMkLst>
        </pc:picChg>
      </pc:sldChg>
      <pc:sldChg chg="addSp modSp mod">
        <pc:chgData name="Kreger, Christine" userId="07b08700-4580-4b2b-8f3c-b5ccee8dc705" providerId="ADAL" clId="{D597C59C-D674-4DB9-9D2F-7452CF6BDF98}" dt="2025-04-01T13:49:25.130" v="381" actId="13244"/>
        <pc:sldMkLst>
          <pc:docMk/>
          <pc:sldMk cId="0" sldId="318"/>
        </pc:sldMkLst>
        <pc:spChg chg="add mod">
          <ac:chgData name="Kreger, Christine" userId="07b08700-4580-4b2b-8f3c-b5ccee8dc705" providerId="ADAL" clId="{D597C59C-D674-4DB9-9D2F-7452CF6BDF98}" dt="2025-04-01T13:49:25.130" v="381" actId="13244"/>
          <ac:spMkLst>
            <pc:docMk/>
            <pc:sldMk cId="0" sldId="318"/>
            <ac:spMk id="2" creationId="{77C0B622-4B6A-4A92-65B0-46DF52613739}"/>
          </ac:spMkLst>
        </pc:spChg>
      </pc:sldChg>
      <pc:sldChg chg="addSp modSp mod">
        <pc:chgData name="Kreger, Christine" userId="07b08700-4580-4b2b-8f3c-b5ccee8dc705" providerId="ADAL" clId="{D597C59C-D674-4DB9-9D2F-7452CF6BDF98}" dt="2025-04-01T13:47:59.594" v="369" actId="13244"/>
        <pc:sldMkLst>
          <pc:docMk/>
          <pc:sldMk cId="0" sldId="320"/>
        </pc:sldMkLst>
        <pc:spChg chg="add mod">
          <ac:chgData name="Kreger, Christine" userId="07b08700-4580-4b2b-8f3c-b5ccee8dc705" providerId="ADAL" clId="{D597C59C-D674-4DB9-9D2F-7452CF6BDF98}" dt="2025-04-01T13:47:59.594" v="369" actId="13244"/>
          <ac:spMkLst>
            <pc:docMk/>
            <pc:sldMk cId="0" sldId="320"/>
            <ac:spMk id="2" creationId="{5F51EE1B-5857-A6CD-CE78-CE3FC28D7325}"/>
          </ac:spMkLst>
        </pc:spChg>
      </pc:sldChg>
      <pc:sldChg chg="modSp">
        <pc:chgData name="Kreger, Christine" userId="07b08700-4580-4b2b-8f3c-b5ccee8dc705" providerId="ADAL" clId="{D597C59C-D674-4DB9-9D2F-7452CF6BDF98}" dt="2025-04-01T13:34:37.178" v="119" actId="962"/>
        <pc:sldMkLst>
          <pc:docMk/>
          <pc:sldMk cId="0" sldId="323"/>
        </pc:sldMkLst>
        <pc:picChg chg="mod">
          <ac:chgData name="Kreger, Christine" userId="07b08700-4580-4b2b-8f3c-b5ccee8dc705" providerId="ADAL" clId="{D597C59C-D674-4DB9-9D2F-7452CF6BDF98}" dt="2025-04-01T13:34:35.382" v="118" actId="962"/>
          <ac:picMkLst>
            <pc:docMk/>
            <pc:sldMk cId="0" sldId="323"/>
            <ac:picMk id="25603" creationId="{78EF3CD9-B272-F226-33C2-C8403A4E7B14}"/>
          </ac:picMkLst>
        </pc:picChg>
        <pc:picChg chg="mod">
          <ac:chgData name="Kreger, Christine" userId="07b08700-4580-4b2b-8f3c-b5ccee8dc705" providerId="ADAL" clId="{D597C59C-D674-4DB9-9D2F-7452CF6BDF98}" dt="2025-04-01T13:34:37.178" v="119" actId="962"/>
          <ac:picMkLst>
            <pc:docMk/>
            <pc:sldMk cId="0" sldId="323"/>
            <ac:picMk id="25604" creationId="{64AEFEEC-B48F-C853-1CC4-A1B827B7991D}"/>
          </ac:picMkLst>
        </pc:picChg>
      </pc:sldChg>
      <pc:sldChg chg="addSp delSp modSp">
        <pc:chgData name="Kreger, Christine" userId="07b08700-4580-4b2b-8f3c-b5ccee8dc705" providerId="ADAL" clId="{D597C59C-D674-4DB9-9D2F-7452CF6BDF98}" dt="2025-04-01T13:34:11.586" v="114" actId="962"/>
        <pc:sldMkLst>
          <pc:docMk/>
          <pc:sldMk cId="0" sldId="324"/>
        </pc:sldMkLst>
        <pc:spChg chg="add del mod">
          <ac:chgData name="Kreger, Christine" userId="07b08700-4580-4b2b-8f3c-b5ccee8dc705" providerId="ADAL" clId="{D597C59C-D674-4DB9-9D2F-7452CF6BDF98}" dt="2025-04-01T13:33:17.210" v="32" actId="478"/>
          <ac:spMkLst>
            <pc:docMk/>
            <pc:sldMk cId="0" sldId="324"/>
            <ac:spMk id="2" creationId="{B4E7061A-1FA4-0B63-3D1B-D1E3BF743A8C}"/>
          </ac:spMkLst>
        </pc:spChg>
        <pc:spChg chg="del">
          <ac:chgData name="Kreger, Christine" userId="07b08700-4580-4b2b-8f3c-b5ccee8dc705" providerId="ADAL" clId="{D597C59C-D674-4DB9-9D2F-7452CF6BDF98}" dt="2025-04-01T13:33:14.104" v="31" actId="478"/>
          <ac:spMkLst>
            <pc:docMk/>
            <pc:sldMk cId="0" sldId="324"/>
            <ac:spMk id="23554" creationId="{8EF195C1-DAC3-6E7D-F7AB-E9BA313EC4B9}"/>
          </ac:spMkLst>
        </pc:spChg>
        <pc:picChg chg="mod">
          <ac:chgData name="Kreger, Christine" userId="07b08700-4580-4b2b-8f3c-b5ccee8dc705" providerId="ADAL" clId="{D597C59C-D674-4DB9-9D2F-7452CF6BDF98}" dt="2025-04-01T13:34:11.586" v="114" actId="962"/>
          <ac:picMkLst>
            <pc:docMk/>
            <pc:sldMk cId="0" sldId="324"/>
            <ac:picMk id="23556" creationId="{8E1B28CE-9494-8A04-1A8B-78BF291E9128}"/>
          </ac:picMkLst>
        </pc:picChg>
      </pc:sldChg>
      <pc:sldChg chg="modSp">
        <pc:chgData name="Kreger, Christine" userId="07b08700-4580-4b2b-8f3c-b5ccee8dc705" providerId="ADAL" clId="{D597C59C-D674-4DB9-9D2F-7452CF6BDF98}" dt="2025-04-01T13:35:08.883" v="121" actId="962"/>
        <pc:sldMkLst>
          <pc:docMk/>
          <pc:sldMk cId="0" sldId="325"/>
        </pc:sldMkLst>
        <pc:picChg chg="mod">
          <ac:chgData name="Kreger, Christine" userId="07b08700-4580-4b2b-8f3c-b5ccee8dc705" providerId="ADAL" clId="{D597C59C-D674-4DB9-9D2F-7452CF6BDF98}" dt="2025-04-01T13:35:08.883" v="121" actId="962"/>
          <ac:picMkLst>
            <pc:docMk/>
            <pc:sldMk cId="0" sldId="325"/>
            <ac:picMk id="26627" creationId="{F586C1BF-897A-255C-F87A-03E7298782D3}"/>
          </ac:picMkLst>
        </pc:picChg>
      </pc:sldChg>
      <pc:sldChg chg="addSp modSp mod">
        <pc:chgData name="Kreger, Christine" userId="07b08700-4580-4b2b-8f3c-b5ccee8dc705" providerId="ADAL" clId="{D597C59C-D674-4DB9-9D2F-7452CF6BDF98}" dt="2025-04-01T13:45:48.032" v="316" actId="20577"/>
        <pc:sldMkLst>
          <pc:docMk/>
          <pc:sldMk cId="0" sldId="328"/>
        </pc:sldMkLst>
        <pc:spChg chg="add mod">
          <ac:chgData name="Kreger, Christine" userId="07b08700-4580-4b2b-8f3c-b5ccee8dc705" providerId="ADAL" clId="{D597C59C-D674-4DB9-9D2F-7452CF6BDF98}" dt="2025-04-01T13:45:48.032" v="316" actId="20577"/>
          <ac:spMkLst>
            <pc:docMk/>
            <pc:sldMk cId="0" sldId="328"/>
            <ac:spMk id="2" creationId="{EDB64F86-1BEB-D990-BCE5-01045F8D6793}"/>
          </ac:spMkLst>
        </pc:spChg>
        <pc:picChg chg="mod">
          <ac:chgData name="Kreger, Christine" userId="07b08700-4580-4b2b-8f3c-b5ccee8dc705" providerId="ADAL" clId="{D597C59C-D674-4DB9-9D2F-7452CF6BDF98}" dt="2025-04-01T13:43:08.928" v="180" actId="962"/>
          <ac:picMkLst>
            <pc:docMk/>
            <pc:sldMk cId="0" sldId="328"/>
            <ac:picMk id="44034" creationId="{9E62A87A-D84F-7D21-429D-35E487DCF5B8}"/>
          </ac:picMkLst>
        </pc:picChg>
      </pc:sldChg>
      <pc:sldChg chg="addSp modSp mod">
        <pc:chgData name="Kreger, Christine" userId="07b08700-4580-4b2b-8f3c-b5ccee8dc705" providerId="ADAL" clId="{D597C59C-D674-4DB9-9D2F-7452CF6BDF98}" dt="2025-04-01T13:45:59.363" v="330" actId="20577"/>
        <pc:sldMkLst>
          <pc:docMk/>
          <pc:sldMk cId="0" sldId="329"/>
        </pc:sldMkLst>
        <pc:spChg chg="add mod">
          <ac:chgData name="Kreger, Christine" userId="07b08700-4580-4b2b-8f3c-b5ccee8dc705" providerId="ADAL" clId="{D597C59C-D674-4DB9-9D2F-7452CF6BDF98}" dt="2025-04-01T13:45:59.363" v="330" actId="20577"/>
          <ac:spMkLst>
            <pc:docMk/>
            <pc:sldMk cId="0" sldId="329"/>
            <ac:spMk id="2" creationId="{03CDC937-F1BF-8572-B154-A76F20A0B571}"/>
          </ac:spMkLst>
        </pc:spChg>
        <pc:picChg chg="mod">
          <ac:chgData name="Kreger, Christine" userId="07b08700-4580-4b2b-8f3c-b5ccee8dc705" providerId="ADAL" clId="{D597C59C-D674-4DB9-9D2F-7452CF6BDF98}" dt="2025-04-01T13:43:14.044" v="181" actId="962"/>
          <ac:picMkLst>
            <pc:docMk/>
            <pc:sldMk cId="0" sldId="329"/>
            <ac:picMk id="45058" creationId="{052EE666-E1EB-EBCF-0840-7DE201BED3D3}"/>
          </ac:picMkLst>
        </pc:picChg>
      </pc:sldChg>
      <pc:sldChg chg="modSp mod">
        <pc:chgData name="Kreger, Christine" userId="07b08700-4580-4b2b-8f3c-b5ccee8dc705" providerId="ADAL" clId="{D597C59C-D674-4DB9-9D2F-7452CF6BDF98}" dt="2025-04-01T13:45:00.706" v="257" actId="33553"/>
        <pc:sldMkLst>
          <pc:docMk/>
          <pc:sldMk cId="0" sldId="330"/>
        </pc:sldMkLst>
        <pc:spChg chg="mod">
          <ac:chgData name="Kreger, Christine" userId="07b08700-4580-4b2b-8f3c-b5ccee8dc705" providerId="ADAL" clId="{D597C59C-D674-4DB9-9D2F-7452CF6BDF98}" dt="2025-04-01T13:45:00.706" v="257" actId="33553"/>
          <ac:spMkLst>
            <pc:docMk/>
            <pc:sldMk cId="0" sldId="330"/>
            <ac:spMk id="35842" creationId="{9B00BDEA-16DD-DE3B-69BA-DA182DE6653A}"/>
          </ac:spMkLst>
        </pc:spChg>
        <pc:picChg chg="mod">
          <ac:chgData name="Kreger, Christine" userId="07b08700-4580-4b2b-8f3c-b5ccee8dc705" providerId="ADAL" clId="{D597C59C-D674-4DB9-9D2F-7452CF6BDF98}" dt="2025-04-01T13:37:50.414" v="138" actId="962"/>
          <ac:picMkLst>
            <pc:docMk/>
            <pc:sldMk cId="0" sldId="330"/>
            <ac:picMk id="35843" creationId="{48322A29-A571-446B-9FAE-8A2F3321521F}"/>
          </ac:picMkLst>
        </pc:picChg>
        <pc:picChg chg="mod">
          <ac:chgData name="Kreger, Christine" userId="07b08700-4580-4b2b-8f3c-b5ccee8dc705" providerId="ADAL" clId="{D597C59C-D674-4DB9-9D2F-7452CF6BDF98}" dt="2025-04-01T13:37:51.201" v="139" actId="962"/>
          <ac:picMkLst>
            <pc:docMk/>
            <pc:sldMk cId="0" sldId="330"/>
            <ac:picMk id="35844" creationId="{C7C12502-4F0A-3617-728D-BDABA3338359}"/>
          </ac:picMkLst>
        </pc:picChg>
        <pc:picChg chg="mod">
          <ac:chgData name="Kreger, Christine" userId="07b08700-4580-4b2b-8f3c-b5ccee8dc705" providerId="ADAL" clId="{D597C59C-D674-4DB9-9D2F-7452CF6BDF98}" dt="2025-04-01T13:37:52.114" v="140" actId="962"/>
          <ac:picMkLst>
            <pc:docMk/>
            <pc:sldMk cId="0" sldId="330"/>
            <ac:picMk id="35845" creationId="{4B6BB099-6D6A-CEFF-EFBC-A5BDBF6A0CB1}"/>
          </ac:picMkLst>
        </pc:picChg>
      </pc:sldChg>
      <pc:sldChg chg="modSp mod">
        <pc:chgData name="Kreger, Christine" userId="07b08700-4580-4b2b-8f3c-b5ccee8dc705" providerId="ADAL" clId="{D597C59C-D674-4DB9-9D2F-7452CF6BDF98}" dt="2025-04-01T13:45:05.071" v="259" actId="33553"/>
        <pc:sldMkLst>
          <pc:docMk/>
          <pc:sldMk cId="0" sldId="331"/>
        </pc:sldMkLst>
        <pc:spChg chg="mod">
          <ac:chgData name="Kreger, Christine" userId="07b08700-4580-4b2b-8f3c-b5ccee8dc705" providerId="ADAL" clId="{D597C59C-D674-4DB9-9D2F-7452CF6BDF98}" dt="2025-04-01T13:45:05.071" v="259" actId="33553"/>
          <ac:spMkLst>
            <pc:docMk/>
            <pc:sldMk cId="0" sldId="331"/>
            <ac:spMk id="38914" creationId="{0B624315-EB9D-4337-339A-7DD0B9B77B10}"/>
          </ac:spMkLst>
        </pc:spChg>
        <pc:picChg chg="mod">
          <ac:chgData name="Kreger, Christine" userId="07b08700-4580-4b2b-8f3c-b5ccee8dc705" providerId="ADAL" clId="{D597C59C-D674-4DB9-9D2F-7452CF6BDF98}" dt="2025-04-01T13:40:34.797" v="161" actId="962"/>
          <ac:picMkLst>
            <pc:docMk/>
            <pc:sldMk cId="0" sldId="331"/>
            <ac:picMk id="38915" creationId="{B4A0D4A9-EFEA-96AE-A1CC-F7DC60F1B277}"/>
          </ac:picMkLst>
        </pc:picChg>
        <pc:picChg chg="mod">
          <ac:chgData name="Kreger, Christine" userId="07b08700-4580-4b2b-8f3c-b5ccee8dc705" providerId="ADAL" clId="{D597C59C-D674-4DB9-9D2F-7452CF6BDF98}" dt="2025-04-01T13:40:35.684" v="162" actId="962"/>
          <ac:picMkLst>
            <pc:docMk/>
            <pc:sldMk cId="0" sldId="331"/>
            <ac:picMk id="38916" creationId="{BB0100B9-0DDA-2829-18C9-4EB37EBD5841}"/>
          </ac:picMkLst>
        </pc:picChg>
      </pc:sldChg>
      <pc:sldChg chg="modSp mod">
        <pc:chgData name="Kreger, Christine" userId="07b08700-4580-4b2b-8f3c-b5ccee8dc705" providerId="ADAL" clId="{D597C59C-D674-4DB9-9D2F-7452CF6BDF98}" dt="2025-04-01T13:49:06.983" v="378" actId="13244"/>
        <pc:sldMkLst>
          <pc:docMk/>
          <pc:sldMk cId="0" sldId="332"/>
        </pc:sldMkLst>
        <pc:spChg chg="mod">
          <ac:chgData name="Kreger, Christine" userId="07b08700-4580-4b2b-8f3c-b5ccee8dc705" providerId="ADAL" clId="{D597C59C-D674-4DB9-9D2F-7452CF6BDF98}" dt="2025-04-01T13:48:46.289" v="373" actId="13244"/>
          <ac:spMkLst>
            <pc:docMk/>
            <pc:sldMk cId="0" sldId="332"/>
            <ac:spMk id="37892" creationId="{0EED2967-4985-12B4-266D-5EC968957CB7}"/>
          </ac:spMkLst>
        </pc:spChg>
        <pc:picChg chg="mod">
          <ac:chgData name="Kreger, Christine" userId="07b08700-4580-4b2b-8f3c-b5ccee8dc705" providerId="ADAL" clId="{D597C59C-D674-4DB9-9D2F-7452CF6BDF98}" dt="2025-04-01T13:39:39.037" v="156" actId="962"/>
          <ac:picMkLst>
            <pc:docMk/>
            <pc:sldMk cId="0" sldId="332"/>
            <ac:picMk id="37890" creationId="{2A0DE991-BC42-F82C-97EB-382CF8FC9E94}"/>
          </ac:picMkLst>
        </pc:picChg>
        <pc:picChg chg="mod">
          <ac:chgData name="Kreger, Christine" userId="07b08700-4580-4b2b-8f3c-b5ccee8dc705" providerId="ADAL" clId="{D597C59C-D674-4DB9-9D2F-7452CF6BDF98}" dt="2025-04-01T13:48:50.421" v="374" actId="13244"/>
          <ac:picMkLst>
            <pc:docMk/>
            <pc:sldMk cId="0" sldId="332"/>
            <ac:picMk id="37891" creationId="{6433CCA3-B647-3211-B758-2A31670442B5}"/>
          </ac:picMkLst>
        </pc:picChg>
        <pc:picChg chg="mod">
          <ac:chgData name="Kreger, Christine" userId="07b08700-4580-4b2b-8f3c-b5ccee8dc705" providerId="ADAL" clId="{D597C59C-D674-4DB9-9D2F-7452CF6BDF98}" dt="2025-04-01T13:49:06.983" v="378" actId="13244"/>
          <ac:picMkLst>
            <pc:docMk/>
            <pc:sldMk cId="0" sldId="332"/>
            <ac:picMk id="37893" creationId="{B4538858-721F-061D-9C8F-5A4738298AE5}"/>
          </ac:picMkLst>
        </pc:picChg>
        <pc:picChg chg="mod">
          <ac:chgData name="Kreger, Christine" userId="07b08700-4580-4b2b-8f3c-b5ccee8dc705" providerId="ADAL" clId="{D597C59C-D674-4DB9-9D2F-7452CF6BDF98}" dt="2025-04-01T13:40:17.013" v="159" actId="962"/>
          <ac:picMkLst>
            <pc:docMk/>
            <pc:sldMk cId="0" sldId="332"/>
            <ac:picMk id="37894" creationId="{69B0BCD8-1351-932F-A952-7C29BF7A1CDA}"/>
          </ac:picMkLst>
        </pc:picChg>
      </pc:sldChg>
      <pc:sldChg chg="modSp mod">
        <pc:chgData name="Kreger, Christine" userId="07b08700-4580-4b2b-8f3c-b5ccee8dc705" providerId="ADAL" clId="{D597C59C-D674-4DB9-9D2F-7452CF6BDF98}" dt="2025-04-01T13:45:07.547" v="260" actId="33553"/>
        <pc:sldMkLst>
          <pc:docMk/>
          <pc:sldMk cId="0" sldId="333"/>
        </pc:sldMkLst>
        <pc:spChg chg="mod">
          <ac:chgData name="Kreger, Christine" userId="07b08700-4580-4b2b-8f3c-b5ccee8dc705" providerId="ADAL" clId="{D597C59C-D674-4DB9-9D2F-7452CF6BDF98}" dt="2025-04-01T13:45:07.547" v="260" actId="33553"/>
          <ac:spMkLst>
            <pc:docMk/>
            <pc:sldMk cId="0" sldId="333"/>
            <ac:spMk id="39938" creationId="{3A6C5EFC-0DDE-3079-DA22-AA8A882E36A0}"/>
          </ac:spMkLst>
        </pc:spChg>
        <pc:picChg chg="mod">
          <ac:chgData name="Kreger, Christine" userId="07b08700-4580-4b2b-8f3c-b5ccee8dc705" providerId="ADAL" clId="{D597C59C-D674-4DB9-9D2F-7452CF6BDF98}" dt="2025-04-01T13:40:48.815" v="164" actId="962"/>
          <ac:picMkLst>
            <pc:docMk/>
            <pc:sldMk cId="0" sldId="333"/>
            <ac:picMk id="39939" creationId="{08113F88-4B3D-4935-FFA2-D33C6C21C35E}"/>
          </ac:picMkLst>
        </pc:picChg>
        <pc:picChg chg="mod">
          <ac:chgData name="Kreger, Christine" userId="07b08700-4580-4b2b-8f3c-b5ccee8dc705" providerId="ADAL" clId="{D597C59C-D674-4DB9-9D2F-7452CF6BDF98}" dt="2025-04-01T13:40:50.015" v="165" actId="962"/>
          <ac:picMkLst>
            <pc:docMk/>
            <pc:sldMk cId="0" sldId="333"/>
            <ac:picMk id="39940" creationId="{839E0F64-867E-7991-A1A6-C58CF0907C3D}"/>
          </ac:picMkLst>
        </pc:picChg>
        <pc:picChg chg="mod">
          <ac:chgData name="Kreger, Christine" userId="07b08700-4580-4b2b-8f3c-b5ccee8dc705" providerId="ADAL" clId="{D597C59C-D674-4DB9-9D2F-7452CF6BDF98}" dt="2025-04-01T13:40:50.682" v="166" actId="962"/>
          <ac:picMkLst>
            <pc:docMk/>
            <pc:sldMk cId="0" sldId="333"/>
            <ac:picMk id="39941" creationId="{2A31E5E4-1F13-0ABA-CD52-7E30B00CDF57}"/>
          </ac:picMkLst>
        </pc:picChg>
      </pc:sldChg>
      <pc:sldChg chg="modSp mod">
        <pc:chgData name="Kreger, Christine" userId="07b08700-4580-4b2b-8f3c-b5ccee8dc705" providerId="ADAL" clId="{D597C59C-D674-4DB9-9D2F-7452CF6BDF98}" dt="2025-04-01T13:45:09.970" v="261" actId="33553"/>
        <pc:sldMkLst>
          <pc:docMk/>
          <pc:sldMk cId="0" sldId="334"/>
        </pc:sldMkLst>
        <pc:spChg chg="mod">
          <ac:chgData name="Kreger, Christine" userId="07b08700-4580-4b2b-8f3c-b5ccee8dc705" providerId="ADAL" clId="{D597C59C-D674-4DB9-9D2F-7452CF6BDF98}" dt="2025-04-01T13:45:09.970" v="261" actId="33553"/>
          <ac:spMkLst>
            <pc:docMk/>
            <pc:sldMk cId="0" sldId="334"/>
            <ac:spMk id="40962" creationId="{6D1E77A3-BEE5-0226-90FB-ADD87AEFD19F}"/>
          </ac:spMkLst>
        </pc:spChg>
        <pc:picChg chg="mod">
          <ac:chgData name="Kreger, Christine" userId="07b08700-4580-4b2b-8f3c-b5ccee8dc705" providerId="ADAL" clId="{D597C59C-D674-4DB9-9D2F-7452CF6BDF98}" dt="2025-04-01T13:41:09.949" v="168" actId="962"/>
          <ac:picMkLst>
            <pc:docMk/>
            <pc:sldMk cId="0" sldId="334"/>
            <ac:picMk id="40963" creationId="{24FF6187-33BD-BAF2-ED36-417F0D77086E}"/>
          </ac:picMkLst>
        </pc:picChg>
        <pc:picChg chg="mod">
          <ac:chgData name="Kreger, Christine" userId="07b08700-4580-4b2b-8f3c-b5ccee8dc705" providerId="ADAL" clId="{D597C59C-D674-4DB9-9D2F-7452CF6BDF98}" dt="2025-04-01T13:41:25.704" v="170" actId="962"/>
          <ac:picMkLst>
            <pc:docMk/>
            <pc:sldMk cId="0" sldId="334"/>
            <ac:picMk id="40964" creationId="{FD21B965-3486-4186-8964-BF5ACFA62FCC}"/>
          </ac:picMkLst>
        </pc:picChg>
        <pc:picChg chg="mod">
          <ac:chgData name="Kreger, Christine" userId="07b08700-4580-4b2b-8f3c-b5ccee8dc705" providerId="ADAL" clId="{D597C59C-D674-4DB9-9D2F-7452CF6BDF98}" dt="2025-04-01T13:41:36.976" v="172" actId="962"/>
          <ac:picMkLst>
            <pc:docMk/>
            <pc:sldMk cId="0" sldId="334"/>
            <ac:picMk id="40965" creationId="{57FF0869-30C9-6FC2-364D-371FC65D502E}"/>
          </ac:picMkLst>
        </pc:picChg>
      </pc:sldChg>
      <pc:sldChg chg="modSp mod">
        <pc:chgData name="Kreger, Christine" userId="07b08700-4580-4b2b-8f3c-b5ccee8dc705" providerId="ADAL" clId="{D597C59C-D674-4DB9-9D2F-7452CF6BDF98}" dt="2025-04-01T13:49:16.353" v="379" actId="13244"/>
        <pc:sldMkLst>
          <pc:docMk/>
          <pc:sldMk cId="0" sldId="335"/>
        </pc:sldMkLst>
        <pc:spChg chg="mod">
          <ac:chgData name="Kreger, Christine" userId="07b08700-4580-4b2b-8f3c-b5ccee8dc705" providerId="ADAL" clId="{D597C59C-D674-4DB9-9D2F-7452CF6BDF98}" dt="2025-04-01T13:45:12.078" v="262" actId="33553"/>
          <ac:spMkLst>
            <pc:docMk/>
            <pc:sldMk cId="0" sldId="335"/>
            <ac:spMk id="41986" creationId="{751EBE22-6FA8-CDF8-5609-FBCD83BCA501}"/>
          </ac:spMkLst>
        </pc:spChg>
        <pc:picChg chg="mod">
          <ac:chgData name="Kreger, Christine" userId="07b08700-4580-4b2b-8f3c-b5ccee8dc705" providerId="ADAL" clId="{D597C59C-D674-4DB9-9D2F-7452CF6BDF98}" dt="2025-04-01T13:42:11.280" v="174" actId="962"/>
          <ac:picMkLst>
            <pc:docMk/>
            <pc:sldMk cId="0" sldId="335"/>
            <ac:picMk id="41987" creationId="{BE928C38-12F6-7EC4-D0F8-AF582020DDC0}"/>
          </ac:picMkLst>
        </pc:picChg>
        <pc:picChg chg="mod">
          <ac:chgData name="Kreger, Christine" userId="07b08700-4580-4b2b-8f3c-b5ccee8dc705" providerId="ADAL" clId="{D597C59C-D674-4DB9-9D2F-7452CF6BDF98}" dt="2025-04-01T13:49:16.353" v="379" actId="13244"/>
          <ac:picMkLst>
            <pc:docMk/>
            <pc:sldMk cId="0" sldId="335"/>
            <ac:picMk id="41988" creationId="{73434D86-73E2-CD6F-6BD5-273628C8FFA5}"/>
          </ac:picMkLst>
        </pc:picChg>
        <pc:picChg chg="mod">
          <ac:chgData name="Kreger, Christine" userId="07b08700-4580-4b2b-8f3c-b5ccee8dc705" providerId="ADAL" clId="{D597C59C-D674-4DB9-9D2F-7452CF6BDF98}" dt="2025-04-01T13:42:23.435" v="177" actId="962"/>
          <ac:picMkLst>
            <pc:docMk/>
            <pc:sldMk cId="0" sldId="335"/>
            <ac:picMk id="41989" creationId="{DE524BFB-102B-D894-25E0-D603A874932D}"/>
          </ac:picMkLst>
        </pc:picChg>
      </pc:sldChg>
      <pc:sldChg chg="modSp mod">
        <pc:chgData name="Kreger, Christine" userId="07b08700-4580-4b2b-8f3c-b5ccee8dc705" providerId="ADAL" clId="{D597C59C-D674-4DB9-9D2F-7452CF6BDF98}" dt="2025-04-01T13:44:08.730" v="187" actId="33553"/>
        <pc:sldMkLst>
          <pc:docMk/>
          <pc:sldMk cId="0" sldId="336"/>
        </pc:sldMkLst>
        <pc:spChg chg="mod">
          <ac:chgData name="Kreger, Christine" userId="07b08700-4580-4b2b-8f3c-b5ccee8dc705" providerId="ADAL" clId="{D597C59C-D674-4DB9-9D2F-7452CF6BDF98}" dt="2025-04-01T13:44:08.730" v="187" actId="33553"/>
          <ac:spMkLst>
            <pc:docMk/>
            <pc:sldMk cId="0" sldId="336"/>
            <ac:spMk id="10242" creationId="{9AD91DD1-1275-48AE-0564-2168028957BD}"/>
          </ac:spMkLst>
        </pc:spChg>
      </pc:sldChg>
      <pc:sldChg chg="modSp">
        <pc:chgData name="Kreger, Christine" userId="07b08700-4580-4b2b-8f3c-b5ccee8dc705" providerId="ADAL" clId="{D597C59C-D674-4DB9-9D2F-7452CF6BDF98}" dt="2025-04-01T13:47:36.898" v="366" actId="13244"/>
        <pc:sldMkLst>
          <pc:docMk/>
          <pc:sldMk cId="0" sldId="337"/>
        </pc:sldMkLst>
        <pc:spChg chg="mod">
          <ac:chgData name="Kreger, Christine" userId="07b08700-4580-4b2b-8f3c-b5ccee8dc705" providerId="ADAL" clId="{D597C59C-D674-4DB9-9D2F-7452CF6BDF98}" dt="2025-04-01T13:47:36.898" v="366" actId="13244"/>
          <ac:spMkLst>
            <pc:docMk/>
            <pc:sldMk cId="0" sldId="337"/>
            <ac:spMk id="27652" creationId="{6A1E9765-1696-3059-0C67-C5C2E1237E85}"/>
          </ac:spMkLst>
        </pc:spChg>
        <pc:picChg chg="mod">
          <ac:chgData name="Kreger, Christine" userId="07b08700-4580-4b2b-8f3c-b5ccee8dc705" providerId="ADAL" clId="{D597C59C-D674-4DB9-9D2F-7452CF6BDF98}" dt="2025-04-01T13:35:15.652" v="122" actId="962"/>
          <ac:picMkLst>
            <pc:docMk/>
            <pc:sldMk cId="0" sldId="337"/>
            <ac:picMk id="27650" creationId="{FD921CF9-9D62-A804-E47A-3853BC2D3F57}"/>
          </ac:picMkLst>
        </pc:picChg>
        <pc:picChg chg="mod">
          <ac:chgData name="Kreger, Christine" userId="07b08700-4580-4b2b-8f3c-b5ccee8dc705" providerId="ADAL" clId="{D597C59C-D674-4DB9-9D2F-7452CF6BDF98}" dt="2025-04-01T13:35:18.882" v="123" actId="962"/>
          <ac:picMkLst>
            <pc:docMk/>
            <pc:sldMk cId="0" sldId="337"/>
            <ac:picMk id="27653" creationId="{16FE2C07-72AE-0B0A-84BA-977E3BDF76A5}"/>
          </ac:picMkLst>
        </pc:picChg>
        <pc:picChg chg="mod">
          <ac:chgData name="Kreger, Christine" userId="07b08700-4580-4b2b-8f3c-b5ccee8dc705" providerId="ADAL" clId="{D597C59C-D674-4DB9-9D2F-7452CF6BDF98}" dt="2025-04-01T13:35:21.832" v="124" actId="962"/>
          <ac:picMkLst>
            <pc:docMk/>
            <pc:sldMk cId="0" sldId="337"/>
            <ac:picMk id="27654" creationId="{F62D470E-04C0-B319-3FFE-4368F045048A}"/>
          </ac:picMkLst>
        </pc:picChg>
        <pc:picChg chg="mod">
          <ac:chgData name="Kreger, Christine" userId="07b08700-4580-4b2b-8f3c-b5ccee8dc705" providerId="ADAL" clId="{D597C59C-D674-4DB9-9D2F-7452CF6BDF98}" dt="2025-04-01T13:35:22.786" v="125" actId="962"/>
          <ac:picMkLst>
            <pc:docMk/>
            <pc:sldMk cId="0" sldId="337"/>
            <ac:picMk id="27655" creationId="{D7EBD59F-10EA-EF61-39A7-86923A12E1F1}"/>
          </ac:picMkLst>
        </pc:picChg>
        <pc:picChg chg="mod">
          <ac:chgData name="Kreger, Christine" userId="07b08700-4580-4b2b-8f3c-b5ccee8dc705" providerId="ADAL" clId="{D597C59C-D674-4DB9-9D2F-7452CF6BDF98}" dt="2025-04-01T13:35:23.646" v="126" actId="962"/>
          <ac:picMkLst>
            <pc:docMk/>
            <pc:sldMk cId="0" sldId="337"/>
            <ac:picMk id="27656" creationId="{E597C2AC-6408-A940-E827-29E038207C0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E71388-5383-456F-8558-D48CE0F1D2F4}"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8BA92CAB-46DF-456E-B625-C563FE710018}">
      <dgm:prSet phldrT="[Text]" custT="1"/>
      <dgm:spPr>
        <a:solidFill>
          <a:srgbClr val="0563FB"/>
        </a:solidFill>
      </dgm:spPr>
      <dgm:t>
        <a:bodyPr/>
        <a:lstStyle/>
        <a:p>
          <a:r>
            <a:rPr lang="en-US" sz="1800" b="1" dirty="0">
              <a:solidFill>
                <a:schemeClr val="tx1"/>
              </a:solidFill>
            </a:rPr>
            <a:t>Science Equipment &amp; Lab Tables</a:t>
          </a:r>
        </a:p>
      </dgm:t>
    </dgm:pt>
    <dgm:pt modelId="{C5608F7B-2353-4B4E-BEF5-30B40BFE43C2}" type="parTrans" cxnId="{40F34224-5531-497A-9F55-47458597CFD5}">
      <dgm:prSet/>
      <dgm:spPr/>
      <dgm:t>
        <a:bodyPr/>
        <a:lstStyle/>
        <a:p>
          <a:endParaRPr lang="en-US">
            <a:solidFill>
              <a:schemeClr val="tx1"/>
            </a:solidFill>
          </a:endParaRPr>
        </a:p>
      </dgm:t>
    </dgm:pt>
    <dgm:pt modelId="{15999CED-52C8-47E7-9A10-CBA20475DAFE}" type="sibTrans" cxnId="{40F34224-5531-497A-9F55-47458597CFD5}">
      <dgm:prSet/>
      <dgm:spPr/>
      <dgm:t>
        <a:bodyPr/>
        <a:lstStyle/>
        <a:p>
          <a:endParaRPr lang="en-US">
            <a:solidFill>
              <a:schemeClr val="tx1"/>
            </a:solidFill>
          </a:endParaRPr>
        </a:p>
      </dgm:t>
    </dgm:pt>
    <dgm:pt modelId="{17A0ECA0-F926-4AA6-816D-14E497805EE9}">
      <dgm:prSet phldrT="[Text]" custT="1"/>
      <dgm:spPr>
        <a:solidFill>
          <a:srgbClr val="00B050"/>
        </a:solidFill>
      </dgm:spPr>
      <dgm:t>
        <a:bodyPr/>
        <a:lstStyle/>
        <a:p>
          <a:r>
            <a:rPr lang="en-US" sz="1800" b="1" dirty="0">
              <a:solidFill>
                <a:schemeClr val="tx1"/>
              </a:solidFill>
            </a:rPr>
            <a:t>Software  &amp; Databases</a:t>
          </a:r>
        </a:p>
      </dgm:t>
    </dgm:pt>
    <dgm:pt modelId="{2E4B8DAC-BEB7-457F-8027-265DC79FD05D}" type="parTrans" cxnId="{1FE82244-CF78-4DAA-8734-EDA4632DA795}">
      <dgm:prSet/>
      <dgm:spPr/>
      <dgm:t>
        <a:bodyPr/>
        <a:lstStyle/>
        <a:p>
          <a:endParaRPr lang="en-US">
            <a:solidFill>
              <a:schemeClr val="tx1"/>
            </a:solidFill>
          </a:endParaRPr>
        </a:p>
      </dgm:t>
    </dgm:pt>
    <dgm:pt modelId="{71038016-FD92-4AA9-89DC-B1DD872A5DC2}" type="sibTrans" cxnId="{1FE82244-CF78-4DAA-8734-EDA4632DA795}">
      <dgm:prSet/>
      <dgm:spPr/>
      <dgm:t>
        <a:bodyPr/>
        <a:lstStyle/>
        <a:p>
          <a:endParaRPr lang="en-US">
            <a:solidFill>
              <a:schemeClr val="tx1"/>
            </a:solidFill>
          </a:endParaRPr>
        </a:p>
      </dgm:t>
    </dgm:pt>
    <dgm:pt modelId="{EC497C2F-5B85-41AB-B78E-CEEE0BC4A39D}">
      <dgm:prSet phldrT="[Text]" custT="1"/>
      <dgm:spPr>
        <a:solidFill>
          <a:srgbClr val="FFCC00"/>
        </a:solidFill>
      </dgm:spPr>
      <dgm:t>
        <a:bodyPr/>
        <a:lstStyle/>
        <a:p>
          <a:r>
            <a:rPr lang="en-US" sz="1800" b="1" dirty="0">
              <a:solidFill>
                <a:schemeClr val="tx1"/>
              </a:solidFill>
            </a:rPr>
            <a:t>Dedicated  Staff</a:t>
          </a:r>
        </a:p>
      </dgm:t>
    </dgm:pt>
    <dgm:pt modelId="{77623D77-FB1C-4B10-8C17-B7EAB7AA3445}" type="parTrans" cxnId="{6D2A0D4D-0405-44D4-826E-AC42322F767C}">
      <dgm:prSet/>
      <dgm:spPr/>
      <dgm:t>
        <a:bodyPr/>
        <a:lstStyle/>
        <a:p>
          <a:endParaRPr lang="en-US">
            <a:solidFill>
              <a:schemeClr val="tx1"/>
            </a:solidFill>
          </a:endParaRPr>
        </a:p>
      </dgm:t>
    </dgm:pt>
    <dgm:pt modelId="{BF9CCCEF-7B4F-4F2A-8692-0AE8BA506C0D}" type="sibTrans" cxnId="{6D2A0D4D-0405-44D4-826E-AC42322F767C}">
      <dgm:prSet/>
      <dgm:spPr/>
      <dgm:t>
        <a:bodyPr/>
        <a:lstStyle/>
        <a:p>
          <a:endParaRPr lang="en-US">
            <a:solidFill>
              <a:schemeClr val="tx1"/>
            </a:solidFill>
          </a:endParaRPr>
        </a:p>
      </dgm:t>
    </dgm:pt>
    <dgm:pt modelId="{9A9FC198-3347-4ADB-95C2-3B8A62BD6B62}">
      <dgm:prSet phldrT="[Text]" custT="1"/>
      <dgm:spPr>
        <a:solidFill>
          <a:srgbClr val="FF6600"/>
        </a:solidFill>
      </dgm:spPr>
      <dgm:t>
        <a:bodyPr/>
        <a:lstStyle/>
        <a:p>
          <a:r>
            <a:rPr lang="en-US" sz="1800" b="1" dirty="0">
              <a:solidFill>
                <a:schemeClr val="tx1"/>
              </a:solidFill>
            </a:rPr>
            <a:t>Educational Kits &amp; </a:t>
          </a:r>
          <a:r>
            <a:rPr lang="en-US" sz="1800" b="1" dirty="0" err="1">
              <a:solidFill>
                <a:schemeClr val="tx1"/>
              </a:solidFill>
            </a:rPr>
            <a:t>Manipulatives</a:t>
          </a:r>
          <a:endParaRPr lang="en-US" sz="1800" b="1" dirty="0">
            <a:solidFill>
              <a:schemeClr val="tx1"/>
            </a:solidFill>
          </a:endParaRPr>
        </a:p>
      </dgm:t>
    </dgm:pt>
    <dgm:pt modelId="{8EF2AA74-536D-4587-B962-846B91C808A8}" type="parTrans" cxnId="{22497662-F000-4A4F-85CB-EB88B150FDC0}">
      <dgm:prSet/>
      <dgm:spPr/>
      <dgm:t>
        <a:bodyPr/>
        <a:lstStyle/>
        <a:p>
          <a:endParaRPr lang="en-US">
            <a:solidFill>
              <a:schemeClr val="tx1"/>
            </a:solidFill>
          </a:endParaRPr>
        </a:p>
      </dgm:t>
    </dgm:pt>
    <dgm:pt modelId="{5CA7F5C4-3DBC-4714-8B56-47789ACB6015}" type="sibTrans" cxnId="{22497662-F000-4A4F-85CB-EB88B150FDC0}">
      <dgm:prSet/>
      <dgm:spPr/>
      <dgm:t>
        <a:bodyPr/>
        <a:lstStyle/>
        <a:p>
          <a:endParaRPr lang="en-US">
            <a:solidFill>
              <a:schemeClr val="tx1"/>
            </a:solidFill>
          </a:endParaRPr>
        </a:p>
      </dgm:t>
    </dgm:pt>
    <dgm:pt modelId="{6156B107-F3CF-4F6B-8F6D-E58A842D7CB1}">
      <dgm:prSet phldrT="[Text]" custT="1"/>
      <dgm:spPr>
        <a:solidFill>
          <a:srgbClr val="FF0000"/>
        </a:solidFill>
      </dgm:spPr>
      <dgm:t>
        <a:bodyPr/>
        <a:lstStyle/>
        <a:p>
          <a:r>
            <a:rPr lang="en-US" sz="1800" b="1" dirty="0">
              <a:solidFill>
                <a:schemeClr val="tx1"/>
              </a:solidFill>
            </a:rPr>
            <a:t>Study Spaces &amp; Gathering Areas</a:t>
          </a:r>
        </a:p>
      </dgm:t>
    </dgm:pt>
    <dgm:pt modelId="{119DCE86-2174-4CA5-B46B-CA3D0A4C17D4}" type="parTrans" cxnId="{B004DD33-48BA-4D6C-AAC5-108DA8F12BF9}">
      <dgm:prSet/>
      <dgm:spPr/>
      <dgm:t>
        <a:bodyPr/>
        <a:lstStyle/>
        <a:p>
          <a:endParaRPr lang="en-US">
            <a:solidFill>
              <a:schemeClr val="tx1"/>
            </a:solidFill>
          </a:endParaRPr>
        </a:p>
      </dgm:t>
    </dgm:pt>
    <dgm:pt modelId="{9892A64D-DB86-4C05-B2B7-5FE44BB0C548}" type="sibTrans" cxnId="{B004DD33-48BA-4D6C-AAC5-108DA8F12BF9}">
      <dgm:prSet/>
      <dgm:spPr/>
      <dgm:t>
        <a:bodyPr/>
        <a:lstStyle/>
        <a:p>
          <a:endParaRPr lang="en-US">
            <a:solidFill>
              <a:schemeClr val="tx1"/>
            </a:solidFill>
          </a:endParaRPr>
        </a:p>
      </dgm:t>
    </dgm:pt>
    <dgm:pt modelId="{B0408703-31D0-48B5-9E5B-E672113B3404}">
      <dgm:prSet phldrT="[Text]" custT="1"/>
      <dgm:spPr>
        <a:solidFill>
          <a:srgbClr val="9900CC"/>
        </a:solidFill>
      </dgm:spPr>
      <dgm:t>
        <a:bodyPr/>
        <a:lstStyle/>
        <a:p>
          <a:r>
            <a:rPr lang="en-US" sz="1800" b="1" dirty="0">
              <a:solidFill>
                <a:schemeClr val="tx1"/>
              </a:solidFill>
            </a:rPr>
            <a:t>Computers &amp; Printing</a:t>
          </a:r>
        </a:p>
      </dgm:t>
    </dgm:pt>
    <dgm:pt modelId="{F807782B-56FF-4939-A2A1-2B33F956DD59}" type="parTrans" cxnId="{F64F13BD-274C-4559-BEE7-99FFD6B39842}">
      <dgm:prSet/>
      <dgm:spPr/>
      <dgm:t>
        <a:bodyPr/>
        <a:lstStyle/>
        <a:p>
          <a:endParaRPr lang="en-US">
            <a:solidFill>
              <a:schemeClr val="tx1"/>
            </a:solidFill>
          </a:endParaRPr>
        </a:p>
      </dgm:t>
    </dgm:pt>
    <dgm:pt modelId="{E5844FB6-8DA2-4582-A215-9D51449B6280}" type="sibTrans" cxnId="{F64F13BD-274C-4559-BEE7-99FFD6B39842}">
      <dgm:prSet/>
      <dgm:spPr/>
      <dgm:t>
        <a:bodyPr/>
        <a:lstStyle/>
        <a:p>
          <a:endParaRPr lang="en-US">
            <a:solidFill>
              <a:schemeClr val="tx1"/>
            </a:solidFill>
          </a:endParaRPr>
        </a:p>
      </dgm:t>
    </dgm:pt>
    <dgm:pt modelId="{3195A236-A76B-4373-B232-295A65F4A5E1}" type="pres">
      <dgm:prSet presAssocID="{36E71388-5383-456F-8558-D48CE0F1D2F4}" presName="cycle" presStyleCnt="0">
        <dgm:presLayoutVars>
          <dgm:dir/>
          <dgm:resizeHandles val="exact"/>
        </dgm:presLayoutVars>
      </dgm:prSet>
      <dgm:spPr/>
    </dgm:pt>
    <dgm:pt modelId="{B4223D6C-A62F-4A65-8494-6D2E0550B0E7}" type="pres">
      <dgm:prSet presAssocID="{8BA92CAB-46DF-456E-B625-C563FE710018}" presName="node" presStyleLbl="node1" presStyleIdx="0" presStyleCnt="6" custScaleY="149045">
        <dgm:presLayoutVars>
          <dgm:bulletEnabled val="1"/>
        </dgm:presLayoutVars>
      </dgm:prSet>
      <dgm:spPr/>
    </dgm:pt>
    <dgm:pt modelId="{22184B0B-FBD2-455C-9F0D-71E469793891}" type="pres">
      <dgm:prSet presAssocID="{8BA92CAB-46DF-456E-B625-C563FE710018}" presName="spNode" presStyleCnt="0"/>
      <dgm:spPr/>
    </dgm:pt>
    <dgm:pt modelId="{024C38D6-65C3-4EDB-A31E-2351CC94920B}" type="pres">
      <dgm:prSet presAssocID="{15999CED-52C8-47E7-9A10-CBA20475DAFE}" presName="sibTrans" presStyleLbl="sibTrans1D1" presStyleIdx="0" presStyleCnt="6"/>
      <dgm:spPr/>
    </dgm:pt>
    <dgm:pt modelId="{4C1BEBAE-2EED-4C7B-B534-3CCEBFD1F39A}" type="pres">
      <dgm:prSet presAssocID="{17A0ECA0-F926-4AA6-816D-14E497805EE9}" presName="node" presStyleLbl="node1" presStyleIdx="1" presStyleCnt="6" custScaleX="108335" custScaleY="134985" custRadScaleRad="98451" custRadScaleInc="-1400">
        <dgm:presLayoutVars>
          <dgm:bulletEnabled val="1"/>
        </dgm:presLayoutVars>
      </dgm:prSet>
      <dgm:spPr/>
    </dgm:pt>
    <dgm:pt modelId="{70645D87-7C0E-4A6A-BBCA-E3440E22BFC0}" type="pres">
      <dgm:prSet presAssocID="{17A0ECA0-F926-4AA6-816D-14E497805EE9}" presName="spNode" presStyleCnt="0"/>
      <dgm:spPr/>
    </dgm:pt>
    <dgm:pt modelId="{07C5B24F-CA04-4D24-A6E5-36FDA83E385D}" type="pres">
      <dgm:prSet presAssocID="{71038016-FD92-4AA9-89DC-B1DD872A5DC2}" presName="sibTrans" presStyleLbl="sibTrans1D1" presStyleIdx="1" presStyleCnt="6"/>
      <dgm:spPr/>
    </dgm:pt>
    <dgm:pt modelId="{D41AEC72-005F-4A83-A36A-54796E25DA91}" type="pres">
      <dgm:prSet presAssocID="{EC497C2F-5B85-41AB-B78E-CEEE0BC4A39D}" presName="node" presStyleLbl="node1" presStyleIdx="2" presStyleCnt="6" custScaleY="135024" custRadScaleRad="98332" custRadScaleInc="-980">
        <dgm:presLayoutVars>
          <dgm:bulletEnabled val="1"/>
        </dgm:presLayoutVars>
      </dgm:prSet>
      <dgm:spPr/>
    </dgm:pt>
    <dgm:pt modelId="{3613A09C-23CC-4C89-B594-986685C2C2F7}" type="pres">
      <dgm:prSet presAssocID="{EC497C2F-5B85-41AB-B78E-CEEE0BC4A39D}" presName="spNode" presStyleCnt="0"/>
      <dgm:spPr/>
    </dgm:pt>
    <dgm:pt modelId="{1C7156BF-FFAF-4467-8749-EDCC29D4AD2B}" type="pres">
      <dgm:prSet presAssocID="{BF9CCCEF-7B4F-4F2A-8692-0AE8BA506C0D}" presName="sibTrans" presStyleLbl="sibTrans1D1" presStyleIdx="2" presStyleCnt="6"/>
      <dgm:spPr/>
    </dgm:pt>
    <dgm:pt modelId="{A5611FD2-29EA-44FF-B2C7-7B4BFAA6B69F}" type="pres">
      <dgm:prSet presAssocID="{9A9FC198-3347-4ADB-95C2-3B8A62BD6B62}" presName="node" presStyleLbl="node1" presStyleIdx="3" presStyleCnt="6" custScaleX="112156" custScaleY="144462" custRadScaleRad="98883" custRadScaleInc="3699">
        <dgm:presLayoutVars>
          <dgm:bulletEnabled val="1"/>
        </dgm:presLayoutVars>
      </dgm:prSet>
      <dgm:spPr/>
    </dgm:pt>
    <dgm:pt modelId="{51AB1B10-8CF1-4559-9DDD-2F110E4A1583}" type="pres">
      <dgm:prSet presAssocID="{9A9FC198-3347-4ADB-95C2-3B8A62BD6B62}" presName="spNode" presStyleCnt="0"/>
      <dgm:spPr/>
    </dgm:pt>
    <dgm:pt modelId="{78C215B0-829B-4A31-AA95-6172F4A0C3CC}" type="pres">
      <dgm:prSet presAssocID="{5CA7F5C4-3DBC-4714-8B56-47789ACB6015}" presName="sibTrans" presStyleLbl="sibTrans1D1" presStyleIdx="3" presStyleCnt="6"/>
      <dgm:spPr/>
    </dgm:pt>
    <dgm:pt modelId="{1C51787A-C93B-4564-98AA-4CBDC4BEFD3A}" type="pres">
      <dgm:prSet presAssocID="{6156B107-F3CF-4F6B-8F6D-E58A842D7CB1}" presName="node" presStyleLbl="node1" presStyleIdx="4" presStyleCnt="6" custScaleY="131631" custRadScaleRad="100556" custRadScaleInc="4596">
        <dgm:presLayoutVars>
          <dgm:bulletEnabled val="1"/>
        </dgm:presLayoutVars>
      </dgm:prSet>
      <dgm:spPr/>
    </dgm:pt>
    <dgm:pt modelId="{BEE87A1A-BA64-4A67-8A09-EB3C3BF159E8}" type="pres">
      <dgm:prSet presAssocID="{6156B107-F3CF-4F6B-8F6D-E58A842D7CB1}" presName="spNode" presStyleCnt="0"/>
      <dgm:spPr/>
    </dgm:pt>
    <dgm:pt modelId="{A03BA9FB-324A-4E3C-B45D-FC40D0C31949}" type="pres">
      <dgm:prSet presAssocID="{9892A64D-DB86-4C05-B2B7-5FE44BB0C548}" presName="sibTrans" presStyleLbl="sibTrans1D1" presStyleIdx="4" presStyleCnt="6"/>
      <dgm:spPr/>
    </dgm:pt>
    <dgm:pt modelId="{55A4CAD1-453C-4511-95D7-9EE4D26FBC0E}" type="pres">
      <dgm:prSet presAssocID="{B0408703-31D0-48B5-9E5B-E672113B3404}" presName="node" presStyleLbl="node1" presStyleIdx="5" presStyleCnt="6" custScaleY="131591" custRadScaleRad="101669" custRadScaleInc="948">
        <dgm:presLayoutVars>
          <dgm:bulletEnabled val="1"/>
        </dgm:presLayoutVars>
      </dgm:prSet>
      <dgm:spPr/>
    </dgm:pt>
    <dgm:pt modelId="{16C1F65E-FDE9-4E5F-ADA5-0F6ED1F4CA73}" type="pres">
      <dgm:prSet presAssocID="{B0408703-31D0-48B5-9E5B-E672113B3404}" presName="spNode" presStyleCnt="0"/>
      <dgm:spPr/>
    </dgm:pt>
    <dgm:pt modelId="{5A50729C-1CBC-4281-8E3F-C7662FFE07BA}" type="pres">
      <dgm:prSet presAssocID="{E5844FB6-8DA2-4582-A215-9D51449B6280}" presName="sibTrans" presStyleLbl="sibTrans1D1" presStyleIdx="5" presStyleCnt="6"/>
      <dgm:spPr/>
    </dgm:pt>
  </dgm:ptLst>
  <dgm:cxnLst>
    <dgm:cxn modelId="{A9254C03-C436-4A50-827C-D4F52515288C}" type="presOf" srcId="{E5844FB6-8DA2-4582-A215-9D51449B6280}" destId="{5A50729C-1CBC-4281-8E3F-C7662FFE07BA}" srcOrd="0" destOrd="0" presId="urn:microsoft.com/office/officeart/2005/8/layout/cycle6"/>
    <dgm:cxn modelId="{40F34224-5531-497A-9F55-47458597CFD5}" srcId="{36E71388-5383-456F-8558-D48CE0F1D2F4}" destId="{8BA92CAB-46DF-456E-B625-C563FE710018}" srcOrd="0" destOrd="0" parTransId="{C5608F7B-2353-4B4E-BEF5-30B40BFE43C2}" sibTransId="{15999CED-52C8-47E7-9A10-CBA20475DAFE}"/>
    <dgm:cxn modelId="{2BEDDE31-1A81-4722-AF76-2045E9582E49}" type="presOf" srcId="{EC497C2F-5B85-41AB-B78E-CEEE0BC4A39D}" destId="{D41AEC72-005F-4A83-A36A-54796E25DA91}" srcOrd="0" destOrd="0" presId="urn:microsoft.com/office/officeart/2005/8/layout/cycle6"/>
    <dgm:cxn modelId="{B004DD33-48BA-4D6C-AAC5-108DA8F12BF9}" srcId="{36E71388-5383-456F-8558-D48CE0F1D2F4}" destId="{6156B107-F3CF-4F6B-8F6D-E58A842D7CB1}" srcOrd="4" destOrd="0" parTransId="{119DCE86-2174-4CA5-B46B-CA3D0A4C17D4}" sibTransId="{9892A64D-DB86-4C05-B2B7-5FE44BB0C548}"/>
    <dgm:cxn modelId="{0B7E5C3E-2CE8-4A12-B979-A8373DD686AA}" type="presOf" srcId="{8BA92CAB-46DF-456E-B625-C563FE710018}" destId="{B4223D6C-A62F-4A65-8494-6D2E0550B0E7}" srcOrd="0" destOrd="0" presId="urn:microsoft.com/office/officeart/2005/8/layout/cycle6"/>
    <dgm:cxn modelId="{22497662-F000-4A4F-85CB-EB88B150FDC0}" srcId="{36E71388-5383-456F-8558-D48CE0F1D2F4}" destId="{9A9FC198-3347-4ADB-95C2-3B8A62BD6B62}" srcOrd="3" destOrd="0" parTransId="{8EF2AA74-536D-4587-B962-846B91C808A8}" sibTransId="{5CA7F5C4-3DBC-4714-8B56-47789ACB6015}"/>
    <dgm:cxn modelId="{1FE82244-CF78-4DAA-8734-EDA4632DA795}" srcId="{36E71388-5383-456F-8558-D48CE0F1D2F4}" destId="{17A0ECA0-F926-4AA6-816D-14E497805EE9}" srcOrd="1" destOrd="0" parTransId="{2E4B8DAC-BEB7-457F-8027-265DC79FD05D}" sibTransId="{71038016-FD92-4AA9-89DC-B1DD872A5DC2}"/>
    <dgm:cxn modelId="{53907947-026B-4CBC-AB4E-E9FF2B904DF9}" type="presOf" srcId="{71038016-FD92-4AA9-89DC-B1DD872A5DC2}" destId="{07C5B24F-CA04-4D24-A6E5-36FDA83E385D}" srcOrd="0" destOrd="0" presId="urn:microsoft.com/office/officeart/2005/8/layout/cycle6"/>
    <dgm:cxn modelId="{8AFC1E49-5D31-4510-9AC1-C251B3BE217B}" type="presOf" srcId="{BF9CCCEF-7B4F-4F2A-8692-0AE8BA506C0D}" destId="{1C7156BF-FFAF-4467-8749-EDCC29D4AD2B}" srcOrd="0" destOrd="0" presId="urn:microsoft.com/office/officeart/2005/8/layout/cycle6"/>
    <dgm:cxn modelId="{A1EE814A-F1F6-420A-A40A-61D12FD16C50}" type="presOf" srcId="{6156B107-F3CF-4F6B-8F6D-E58A842D7CB1}" destId="{1C51787A-C93B-4564-98AA-4CBDC4BEFD3A}" srcOrd="0" destOrd="0" presId="urn:microsoft.com/office/officeart/2005/8/layout/cycle6"/>
    <dgm:cxn modelId="{6D2A0D4D-0405-44D4-826E-AC42322F767C}" srcId="{36E71388-5383-456F-8558-D48CE0F1D2F4}" destId="{EC497C2F-5B85-41AB-B78E-CEEE0BC4A39D}" srcOrd="2" destOrd="0" parTransId="{77623D77-FB1C-4B10-8C17-B7EAB7AA3445}" sibTransId="{BF9CCCEF-7B4F-4F2A-8692-0AE8BA506C0D}"/>
    <dgm:cxn modelId="{19D77D72-4A26-4841-BDDC-DB532CA2B89C}" type="presOf" srcId="{B0408703-31D0-48B5-9E5B-E672113B3404}" destId="{55A4CAD1-453C-4511-95D7-9EE4D26FBC0E}" srcOrd="0" destOrd="0" presId="urn:microsoft.com/office/officeart/2005/8/layout/cycle6"/>
    <dgm:cxn modelId="{AE36AC57-384C-4771-96D8-72CC7585470D}" type="presOf" srcId="{5CA7F5C4-3DBC-4714-8B56-47789ACB6015}" destId="{78C215B0-829B-4A31-AA95-6172F4A0C3CC}" srcOrd="0" destOrd="0" presId="urn:microsoft.com/office/officeart/2005/8/layout/cycle6"/>
    <dgm:cxn modelId="{5BA27890-A288-4046-BCBA-7012E9521C3A}" type="presOf" srcId="{17A0ECA0-F926-4AA6-816D-14E497805EE9}" destId="{4C1BEBAE-2EED-4C7B-B534-3CCEBFD1F39A}" srcOrd="0" destOrd="0" presId="urn:microsoft.com/office/officeart/2005/8/layout/cycle6"/>
    <dgm:cxn modelId="{196E8396-0CA7-4A2E-B9E3-BBFA1575A88D}" type="presOf" srcId="{9892A64D-DB86-4C05-B2B7-5FE44BB0C548}" destId="{A03BA9FB-324A-4E3C-B45D-FC40D0C31949}" srcOrd="0" destOrd="0" presId="urn:microsoft.com/office/officeart/2005/8/layout/cycle6"/>
    <dgm:cxn modelId="{F64F13BD-274C-4559-BEE7-99FFD6B39842}" srcId="{36E71388-5383-456F-8558-D48CE0F1D2F4}" destId="{B0408703-31D0-48B5-9E5B-E672113B3404}" srcOrd="5" destOrd="0" parTransId="{F807782B-56FF-4939-A2A1-2B33F956DD59}" sibTransId="{E5844FB6-8DA2-4582-A215-9D51449B6280}"/>
    <dgm:cxn modelId="{125FB5C6-F354-4FA1-88F1-548B905DF743}" type="presOf" srcId="{9A9FC198-3347-4ADB-95C2-3B8A62BD6B62}" destId="{A5611FD2-29EA-44FF-B2C7-7B4BFAA6B69F}" srcOrd="0" destOrd="0" presId="urn:microsoft.com/office/officeart/2005/8/layout/cycle6"/>
    <dgm:cxn modelId="{6AB151D4-E3AE-4216-8A57-75F970A9AFF8}" type="presOf" srcId="{36E71388-5383-456F-8558-D48CE0F1D2F4}" destId="{3195A236-A76B-4373-B232-295A65F4A5E1}" srcOrd="0" destOrd="0" presId="urn:microsoft.com/office/officeart/2005/8/layout/cycle6"/>
    <dgm:cxn modelId="{091E52FF-F65F-4EC9-8483-65D87464B0D8}" type="presOf" srcId="{15999CED-52C8-47E7-9A10-CBA20475DAFE}" destId="{024C38D6-65C3-4EDB-A31E-2351CC94920B}" srcOrd="0" destOrd="0" presId="urn:microsoft.com/office/officeart/2005/8/layout/cycle6"/>
    <dgm:cxn modelId="{BD761FD5-B8EF-416F-89BF-6951C3BDD270}" type="presParOf" srcId="{3195A236-A76B-4373-B232-295A65F4A5E1}" destId="{B4223D6C-A62F-4A65-8494-6D2E0550B0E7}" srcOrd="0" destOrd="0" presId="urn:microsoft.com/office/officeart/2005/8/layout/cycle6"/>
    <dgm:cxn modelId="{89FC8EB5-B4BE-4F5E-9F54-120B0C021F97}" type="presParOf" srcId="{3195A236-A76B-4373-B232-295A65F4A5E1}" destId="{22184B0B-FBD2-455C-9F0D-71E469793891}" srcOrd="1" destOrd="0" presId="urn:microsoft.com/office/officeart/2005/8/layout/cycle6"/>
    <dgm:cxn modelId="{30C4BF22-2A96-42A2-8072-AD876A4D9668}" type="presParOf" srcId="{3195A236-A76B-4373-B232-295A65F4A5E1}" destId="{024C38D6-65C3-4EDB-A31E-2351CC94920B}" srcOrd="2" destOrd="0" presId="urn:microsoft.com/office/officeart/2005/8/layout/cycle6"/>
    <dgm:cxn modelId="{F8249998-D509-4336-B6A7-6ADB24A5F075}" type="presParOf" srcId="{3195A236-A76B-4373-B232-295A65F4A5E1}" destId="{4C1BEBAE-2EED-4C7B-B534-3CCEBFD1F39A}" srcOrd="3" destOrd="0" presId="urn:microsoft.com/office/officeart/2005/8/layout/cycle6"/>
    <dgm:cxn modelId="{ED5663BB-F722-4CA7-AB35-DBBFFEBA0339}" type="presParOf" srcId="{3195A236-A76B-4373-B232-295A65F4A5E1}" destId="{70645D87-7C0E-4A6A-BBCA-E3440E22BFC0}" srcOrd="4" destOrd="0" presId="urn:microsoft.com/office/officeart/2005/8/layout/cycle6"/>
    <dgm:cxn modelId="{6A5D58C5-079A-459B-91C1-8F93221A918D}" type="presParOf" srcId="{3195A236-A76B-4373-B232-295A65F4A5E1}" destId="{07C5B24F-CA04-4D24-A6E5-36FDA83E385D}" srcOrd="5" destOrd="0" presId="urn:microsoft.com/office/officeart/2005/8/layout/cycle6"/>
    <dgm:cxn modelId="{4D82F56E-4274-4A52-92DD-2D195E2106B8}" type="presParOf" srcId="{3195A236-A76B-4373-B232-295A65F4A5E1}" destId="{D41AEC72-005F-4A83-A36A-54796E25DA91}" srcOrd="6" destOrd="0" presId="urn:microsoft.com/office/officeart/2005/8/layout/cycle6"/>
    <dgm:cxn modelId="{2AF9F81F-3CC4-49D2-A55C-7D00842F0B7B}" type="presParOf" srcId="{3195A236-A76B-4373-B232-295A65F4A5E1}" destId="{3613A09C-23CC-4C89-B594-986685C2C2F7}" srcOrd="7" destOrd="0" presId="urn:microsoft.com/office/officeart/2005/8/layout/cycle6"/>
    <dgm:cxn modelId="{78F12FA5-C3F9-442B-BA27-4309CD9D5811}" type="presParOf" srcId="{3195A236-A76B-4373-B232-295A65F4A5E1}" destId="{1C7156BF-FFAF-4467-8749-EDCC29D4AD2B}" srcOrd="8" destOrd="0" presId="urn:microsoft.com/office/officeart/2005/8/layout/cycle6"/>
    <dgm:cxn modelId="{ADD62631-AD18-4A19-B0B7-64F02EBDDE17}" type="presParOf" srcId="{3195A236-A76B-4373-B232-295A65F4A5E1}" destId="{A5611FD2-29EA-44FF-B2C7-7B4BFAA6B69F}" srcOrd="9" destOrd="0" presId="urn:microsoft.com/office/officeart/2005/8/layout/cycle6"/>
    <dgm:cxn modelId="{69667A51-BF2C-4CF3-B0B2-9E3159934F14}" type="presParOf" srcId="{3195A236-A76B-4373-B232-295A65F4A5E1}" destId="{51AB1B10-8CF1-4559-9DDD-2F110E4A1583}" srcOrd="10" destOrd="0" presId="urn:microsoft.com/office/officeart/2005/8/layout/cycle6"/>
    <dgm:cxn modelId="{9F600F28-DA11-4073-AF09-6C0658F07407}" type="presParOf" srcId="{3195A236-A76B-4373-B232-295A65F4A5E1}" destId="{78C215B0-829B-4A31-AA95-6172F4A0C3CC}" srcOrd="11" destOrd="0" presId="urn:microsoft.com/office/officeart/2005/8/layout/cycle6"/>
    <dgm:cxn modelId="{F3774FFF-9FAF-46F6-98DB-E5B4E96440E8}" type="presParOf" srcId="{3195A236-A76B-4373-B232-295A65F4A5E1}" destId="{1C51787A-C93B-4564-98AA-4CBDC4BEFD3A}" srcOrd="12" destOrd="0" presId="urn:microsoft.com/office/officeart/2005/8/layout/cycle6"/>
    <dgm:cxn modelId="{5C4FDFCF-EA21-4306-B319-24939DC3CD38}" type="presParOf" srcId="{3195A236-A76B-4373-B232-295A65F4A5E1}" destId="{BEE87A1A-BA64-4A67-8A09-EB3C3BF159E8}" srcOrd="13" destOrd="0" presId="urn:microsoft.com/office/officeart/2005/8/layout/cycle6"/>
    <dgm:cxn modelId="{3C6F2B2C-9494-473E-A268-BD39D7AECD57}" type="presParOf" srcId="{3195A236-A76B-4373-B232-295A65F4A5E1}" destId="{A03BA9FB-324A-4E3C-B45D-FC40D0C31949}" srcOrd="14" destOrd="0" presId="urn:microsoft.com/office/officeart/2005/8/layout/cycle6"/>
    <dgm:cxn modelId="{149B14E2-4CEB-49E4-A3C8-25804A06EEFE}" type="presParOf" srcId="{3195A236-A76B-4373-B232-295A65F4A5E1}" destId="{55A4CAD1-453C-4511-95D7-9EE4D26FBC0E}" srcOrd="15" destOrd="0" presId="urn:microsoft.com/office/officeart/2005/8/layout/cycle6"/>
    <dgm:cxn modelId="{08F1338B-96DF-4EB9-B7B7-D0CAC79B1D5F}" type="presParOf" srcId="{3195A236-A76B-4373-B232-295A65F4A5E1}" destId="{16C1F65E-FDE9-4E5F-ADA5-0F6ED1F4CA73}" srcOrd="16" destOrd="0" presId="urn:microsoft.com/office/officeart/2005/8/layout/cycle6"/>
    <dgm:cxn modelId="{2A4942BD-5334-423E-8AC0-F8AE9F2F4BDA}" type="presParOf" srcId="{3195A236-A76B-4373-B232-295A65F4A5E1}" destId="{5A50729C-1CBC-4281-8E3F-C7662FFE07BA}"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23D6C-A62F-4A65-8494-6D2E0550B0E7}">
      <dsp:nvSpPr>
        <dsp:cNvPr id="0" name=""/>
        <dsp:cNvSpPr/>
      </dsp:nvSpPr>
      <dsp:spPr>
        <a:xfrm>
          <a:off x="3167259" y="-238912"/>
          <a:ext cx="1599809" cy="1549883"/>
        </a:xfrm>
        <a:prstGeom prst="roundRect">
          <a:avLst/>
        </a:prstGeom>
        <a:solidFill>
          <a:srgbClr val="0563F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Science Equipment &amp; Lab Tables</a:t>
          </a:r>
        </a:p>
      </dsp:txBody>
      <dsp:txXfrm>
        <a:off x="3242918" y="-163253"/>
        <a:ext cx="1448491" cy="1398565"/>
      </dsp:txXfrm>
    </dsp:sp>
    <dsp:sp modelId="{024C38D6-65C3-4EDB-A31E-2351CC94920B}">
      <dsp:nvSpPr>
        <dsp:cNvPr id="0" name=""/>
        <dsp:cNvSpPr/>
      </dsp:nvSpPr>
      <dsp:spPr>
        <a:xfrm>
          <a:off x="1405593" y="493454"/>
          <a:ext cx="4895370" cy="4895370"/>
        </a:xfrm>
        <a:custGeom>
          <a:avLst/>
          <a:gdLst/>
          <a:ahLst/>
          <a:cxnLst/>
          <a:rect l="0" t="0" r="0" b="0"/>
          <a:pathLst>
            <a:path>
              <a:moveTo>
                <a:pt x="3368615" y="179855"/>
              </a:moveTo>
              <a:arcTo wR="2447685" hR="2447685" stAng="17526078" swAng="106463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C1BEBAE-2EED-4C7B-B534-3CCEBFD1F39A}">
      <dsp:nvSpPr>
        <dsp:cNvPr id="0" name=""/>
        <dsp:cNvSpPr/>
      </dsp:nvSpPr>
      <dsp:spPr>
        <a:xfrm>
          <a:off x="5181596" y="1066806"/>
          <a:ext cx="1733153" cy="1403676"/>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Software  &amp; Databases</a:t>
          </a:r>
        </a:p>
      </dsp:txBody>
      <dsp:txXfrm>
        <a:off x="5250118" y="1135328"/>
        <a:ext cx="1596109" cy="1266632"/>
      </dsp:txXfrm>
    </dsp:sp>
    <dsp:sp modelId="{07C5B24F-CA04-4D24-A6E5-36FDA83E385D}">
      <dsp:nvSpPr>
        <dsp:cNvPr id="0" name=""/>
        <dsp:cNvSpPr/>
      </dsp:nvSpPr>
      <dsp:spPr>
        <a:xfrm>
          <a:off x="1479214" y="529109"/>
          <a:ext cx="4895370" cy="4895370"/>
        </a:xfrm>
        <a:custGeom>
          <a:avLst/>
          <a:gdLst/>
          <a:ahLst/>
          <a:cxnLst/>
          <a:rect l="0" t="0" r="0" b="0"/>
          <a:pathLst>
            <a:path>
              <a:moveTo>
                <a:pt x="4844495" y="1951234"/>
              </a:moveTo>
              <a:arcTo wR="2447685" hR="2447685" stAng="20897870" swAng="139688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41AEC72-005F-4A83-A36A-54796E25DA91}">
      <dsp:nvSpPr>
        <dsp:cNvPr id="0" name=""/>
        <dsp:cNvSpPr/>
      </dsp:nvSpPr>
      <dsp:spPr>
        <a:xfrm>
          <a:off x="5255763" y="3477964"/>
          <a:ext cx="1599809" cy="1404082"/>
        </a:xfrm>
        <a:prstGeom prst="roundRect">
          <a:avLst/>
        </a:prstGeom>
        <a:solidFill>
          <a:srgbClr val="FF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Dedicated  Staff</a:t>
          </a:r>
        </a:p>
      </dsp:txBody>
      <dsp:txXfrm>
        <a:off x="5324305" y="3546506"/>
        <a:ext cx="1462725" cy="1266998"/>
      </dsp:txXfrm>
    </dsp:sp>
    <dsp:sp modelId="{1C7156BF-FFAF-4467-8749-EDCC29D4AD2B}">
      <dsp:nvSpPr>
        <dsp:cNvPr id="0" name=""/>
        <dsp:cNvSpPr/>
      </dsp:nvSpPr>
      <dsp:spPr>
        <a:xfrm>
          <a:off x="1462404" y="529182"/>
          <a:ext cx="4895370" cy="4895370"/>
        </a:xfrm>
        <a:custGeom>
          <a:avLst/>
          <a:gdLst/>
          <a:ahLst/>
          <a:cxnLst/>
          <a:rect l="0" t="0" r="0" b="0"/>
          <a:pathLst>
            <a:path>
              <a:moveTo>
                <a:pt x="3978835" y="4357329"/>
              </a:moveTo>
              <a:arcTo wR="2447685" hR="2447685" stAng="3076644" swAng="98418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5611FD2-29EA-44FF-B2C7-7B4BFAA6B69F}">
      <dsp:nvSpPr>
        <dsp:cNvPr id="0" name=""/>
        <dsp:cNvSpPr/>
      </dsp:nvSpPr>
      <dsp:spPr>
        <a:xfrm>
          <a:off x="3038772" y="4652744"/>
          <a:ext cx="1794282" cy="1502225"/>
        </a:xfrm>
        <a:prstGeom prst="roundRect">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Educational Kits &amp; </a:t>
          </a:r>
          <a:r>
            <a:rPr lang="en-US" sz="1800" b="1" kern="1200" dirty="0" err="1">
              <a:solidFill>
                <a:schemeClr val="tx1"/>
              </a:solidFill>
            </a:rPr>
            <a:t>Manipulatives</a:t>
          </a:r>
          <a:endParaRPr lang="en-US" sz="1800" b="1" kern="1200" dirty="0">
            <a:solidFill>
              <a:schemeClr val="tx1"/>
            </a:solidFill>
          </a:endParaRPr>
        </a:p>
      </dsp:txBody>
      <dsp:txXfrm>
        <a:off x="3112105" y="4726077"/>
        <a:ext cx="1647616" cy="1355559"/>
      </dsp:txXfrm>
    </dsp:sp>
    <dsp:sp modelId="{78C215B0-829B-4A31-AA95-6172F4A0C3CC}">
      <dsp:nvSpPr>
        <dsp:cNvPr id="0" name=""/>
        <dsp:cNvSpPr/>
      </dsp:nvSpPr>
      <dsp:spPr>
        <a:xfrm>
          <a:off x="1406885" y="463503"/>
          <a:ext cx="4895370" cy="4895370"/>
        </a:xfrm>
        <a:custGeom>
          <a:avLst/>
          <a:gdLst/>
          <a:ahLst/>
          <a:cxnLst/>
          <a:rect l="0" t="0" r="0" b="0"/>
          <a:pathLst>
            <a:path>
              <a:moveTo>
                <a:pt x="1624832" y="4752913"/>
              </a:moveTo>
              <a:arcTo wR="2447685" hR="2447685" stAng="6578644" swAng="103454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C51787A-C93B-4564-98AA-4CBDC4BEFD3A}">
      <dsp:nvSpPr>
        <dsp:cNvPr id="0" name=""/>
        <dsp:cNvSpPr/>
      </dsp:nvSpPr>
      <dsp:spPr>
        <a:xfrm>
          <a:off x="1016247" y="3495608"/>
          <a:ext cx="1599809" cy="1368799"/>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Study Spaces &amp; Gathering Areas</a:t>
          </a:r>
        </a:p>
      </dsp:txBody>
      <dsp:txXfrm>
        <a:off x="1083066" y="3562427"/>
        <a:ext cx="1466171" cy="1235161"/>
      </dsp:txXfrm>
    </dsp:sp>
    <dsp:sp modelId="{A03BA9FB-324A-4E3C-B45D-FC40D0C31949}">
      <dsp:nvSpPr>
        <dsp:cNvPr id="0" name=""/>
        <dsp:cNvSpPr/>
      </dsp:nvSpPr>
      <dsp:spPr>
        <a:xfrm>
          <a:off x="1491441" y="473952"/>
          <a:ext cx="4895370" cy="4895370"/>
        </a:xfrm>
        <a:custGeom>
          <a:avLst/>
          <a:gdLst/>
          <a:ahLst/>
          <a:cxnLst/>
          <a:rect l="0" t="0" r="0" b="0"/>
          <a:pathLst>
            <a:path>
              <a:moveTo>
                <a:pt x="65740" y="3011159"/>
              </a:moveTo>
              <a:arcTo wR="2447685" hR="2447685" stAng="10001444" swAng="149797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5A4CAD1-453C-4511-95D7-9EE4D26FBC0E}">
      <dsp:nvSpPr>
        <dsp:cNvPr id="0" name=""/>
        <dsp:cNvSpPr/>
      </dsp:nvSpPr>
      <dsp:spPr>
        <a:xfrm>
          <a:off x="1016252" y="1048129"/>
          <a:ext cx="1599809" cy="1368383"/>
        </a:xfrm>
        <a:prstGeom prst="roundRect">
          <a:avLst/>
        </a:prstGeom>
        <a:solidFill>
          <a:srgbClr val="99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Computers &amp; Printing</a:t>
          </a:r>
        </a:p>
      </dsp:txBody>
      <dsp:txXfrm>
        <a:off x="1083051" y="1114928"/>
        <a:ext cx="1466211" cy="1234785"/>
      </dsp:txXfrm>
    </dsp:sp>
    <dsp:sp modelId="{5A50729C-1CBC-4281-8E3F-C7662FFE07BA}">
      <dsp:nvSpPr>
        <dsp:cNvPr id="0" name=""/>
        <dsp:cNvSpPr/>
      </dsp:nvSpPr>
      <dsp:spPr>
        <a:xfrm>
          <a:off x="1405488" y="572351"/>
          <a:ext cx="4895370" cy="4895370"/>
        </a:xfrm>
        <a:custGeom>
          <a:avLst/>
          <a:gdLst/>
          <a:ahLst/>
          <a:cxnLst/>
          <a:rect l="0" t="0" r="0" b="0"/>
          <a:pathLst>
            <a:path>
              <a:moveTo>
                <a:pt x="1004477" y="470739"/>
              </a:moveTo>
              <a:arcTo wR="2447685" hR="2447685" stAng="14032191" swAng="117940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9C93DF-D95C-CE4C-98F4-A43E33412F1C}"/>
              </a:ext>
            </a:extLst>
          </p:cNvPr>
          <p:cNvSpPr>
            <a:spLocks noGrp="1"/>
          </p:cNvSpPr>
          <p:nvPr>
            <p:ph type="hdr" sz="quarter"/>
          </p:nvPr>
        </p:nvSpPr>
        <p:spPr>
          <a:xfrm>
            <a:off x="0" y="0"/>
            <a:ext cx="3055938" cy="465138"/>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en-US"/>
          </a:p>
        </p:txBody>
      </p:sp>
      <p:sp>
        <p:nvSpPr>
          <p:cNvPr id="3" name="Date Placeholder 2">
            <a:extLst>
              <a:ext uri="{FF2B5EF4-FFF2-40B4-BE49-F238E27FC236}">
                <a16:creationId xmlns:a16="http://schemas.microsoft.com/office/drawing/2014/main" id="{A15C6D90-3263-3478-0E8B-43B0B77EDC3C}"/>
              </a:ext>
            </a:extLst>
          </p:cNvPr>
          <p:cNvSpPr>
            <a:spLocks noGrp="1"/>
          </p:cNvSpPr>
          <p:nvPr>
            <p:ph type="dt" sz="quarter" idx="1"/>
          </p:nvPr>
        </p:nvSpPr>
        <p:spPr>
          <a:xfrm>
            <a:off x="3995738" y="0"/>
            <a:ext cx="3055937"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BA8A3346-0A84-4451-B57C-60A6097DD0B9}" type="datetimeFigureOut">
              <a:rPr lang="en-US" altLang="en-US"/>
              <a:pPr>
                <a:defRPr/>
              </a:pPr>
              <a:t>4/1/2025</a:t>
            </a:fld>
            <a:endParaRPr lang="en-US" altLang="en-US"/>
          </a:p>
        </p:txBody>
      </p:sp>
      <p:sp>
        <p:nvSpPr>
          <p:cNvPr id="4" name="Footer Placeholder 3">
            <a:extLst>
              <a:ext uri="{FF2B5EF4-FFF2-40B4-BE49-F238E27FC236}">
                <a16:creationId xmlns:a16="http://schemas.microsoft.com/office/drawing/2014/main" id="{F369BBBF-3E77-FA30-3085-74EED638BEBC}"/>
              </a:ext>
            </a:extLst>
          </p:cNvPr>
          <p:cNvSpPr>
            <a:spLocks noGrp="1"/>
          </p:cNvSpPr>
          <p:nvPr>
            <p:ph type="ftr" sz="quarter" idx="2"/>
          </p:nvPr>
        </p:nvSpPr>
        <p:spPr>
          <a:xfrm>
            <a:off x="0" y="8842375"/>
            <a:ext cx="3055938" cy="465138"/>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en-US"/>
          </a:p>
        </p:txBody>
      </p:sp>
      <p:sp>
        <p:nvSpPr>
          <p:cNvPr id="5" name="Slide Number Placeholder 4">
            <a:extLst>
              <a:ext uri="{FF2B5EF4-FFF2-40B4-BE49-F238E27FC236}">
                <a16:creationId xmlns:a16="http://schemas.microsoft.com/office/drawing/2014/main" id="{0B4DC527-4756-E278-9A3E-16059948665C}"/>
              </a:ext>
            </a:extLst>
          </p:cNvPr>
          <p:cNvSpPr>
            <a:spLocks noGrp="1"/>
          </p:cNvSpPr>
          <p:nvPr>
            <p:ph type="sldNum" sz="quarter" idx="3"/>
          </p:nvPr>
        </p:nvSpPr>
        <p:spPr>
          <a:xfrm>
            <a:off x="3995738" y="8842375"/>
            <a:ext cx="3055937"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3EAB267-FB2C-4792-8D7B-574CAAEF6276}"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D33C0C-EB2D-77D8-D882-DC14292F46B6}"/>
              </a:ext>
            </a:extLst>
          </p:cNvPr>
          <p:cNvSpPr>
            <a:spLocks noGrp="1"/>
          </p:cNvSpPr>
          <p:nvPr>
            <p:ph type="hdr" sz="quarter"/>
          </p:nvPr>
        </p:nvSpPr>
        <p:spPr>
          <a:xfrm>
            <a:off x="0" y="0"/>
            <a:ext cx="3055938" cy="465138"/>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en-US"/>
          </a:p>
        </p:txBody>
      </p:sp>
      <p:sp>
        <p:nvSpPr>
          <p:cNvPr id="3" name="Date Placeholder 2">
            <a:extLst>
              <a:ext uri="{FF2B5EF4-FFF2-40B4-BE49-F238E27FC236}">
                <a16:creationId xmlns:a16="http://schemas.microsoft.com/office/drawing/2014/main" id="{5AA3A324-B5DF-2163-64FD-6136FFE3C30C}"/>
              </a:ext>
            </a:extLst>
          </p:cNvPr>
          <p:cNvSpPr>
            <a:spLocks noGrp="1"/>
          </p:cNvSpPr>
          <p:nvPr>
            <p:ph type="dt" idx="1"/>
          </p:nvPr>
        </p:nvSpPr>
        <p:spPr>
          <a:xfrm>
            <a:off x="3995738" y="0"/>
            <a:ext cx="3055937"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E5F2E581-88FF-45E4-9E20-C4D81BA15CF9}" type="datetimeFigureOut">
              <a:rPr lang="en-US" altLang="en-US"/>
              <a:pPr>
                <a:defRPr/>
              </a:pPr>
              <a:t>4/1/2025</a:t>
            </a:fld>
            <a:endParaRPr lang="en-US" altLang="en-US"/>
          </a:p>
        </p:txBody>
      </p:sp>
      <p:sp>
        <p:nvSpPr>
          <p:cNvPr id="4" name="Slide Image Placeholder 3">
            <a:extLst>
              <a:ext uri="{FF2B5EF4-FFF2-40B4-BE49-F238E27FC236}">
                <a16:creationId xmlns:a16="http://schemas.microsoft.com/office/drawing/2014/main" id="{940FE206-7F64-8E1D-4AD6-30903495793C}"/>
              </a:ext>
            </a:extLst>
          </p:cNvPr>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E5B9160-A53A-AE26-E808-C3EE20D74188}"/>
              </a:ext>
            </a:extLst>
          </p:cNvPr>
          <p:cNvSpPr>
            <a:spLocks noGrp="1"/>
          </p:cNvSpPr>
          <p:nvPr>
            <p:ph type="body" sz="quarter" idx="3"/>
          </p:nvPr>
        </p:nvSpPr>
        <p:spPr>
          <a:xfrm>
            <a:off x="704850" y="4421188"/>
            <a:ext cx="5643563" cy="4189412"/>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336298D-6C40-C555-6DFD-06A059A03753}"/>
              </a:ext>
            </a:extLst>
          </p:cNvPr>
          <p:cNvSpPr>
            <a:spLocks noGrp="1"/>
          </p:cNvSpPr>
          <p:nvPr>
            <p:ph type="ftr" sz="quarter" idx="4"/>
          </p:nvPr>
        </p:nvSpPr>
        <p:spPr>
          <a:xfrm>
            <a:off x="0" y="8842375"/>
            <a:ext cx="3055938" cy="465138"/>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en-US"/>
          </a:p>
        </p:txBody>
      </p:sp>
      <p:sp>
        <p:nvSpPr>
          <p:cNvPr id="7" name="Slide Number Placeholder 6">
            <a:extLst>
              <a:ext uri="{FF2B5EF4-FFF2-40B4-BE49-F238E27FC236}">
                <a16:creationId xmlns:a16="http://schemas.microsoft.com/office/drawing/2014/main" id="{EA050663-55E1-69C2-AEFD-4D8E8E536960}"/>
              </a:ext>
            </a:extLst>
          </p:cNvPr>
          <p:cNvSpPr>
            <a:spLocks noGrp="1"/>
          </p:cNvSpPr>
          <p:nvPr>
            <p:ph type="sldNum" sz="quarter" idx="5"/>
          </p:nvPr>
        </p:nvSpPr>
        <p:spPr>
          <a:xfrm>
            <a:off x="3995738" y="8842375"/>
            <a:ext cx="3055937"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41513DF-095E-4CCC-A353-F08FF0ADB46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D49EC59-0A89-10C8-C945-0C6E5AC78B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1BACEDB9-BC84-8822-2782-A9BCEA44DC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Gail: Welcome.  Our goal is for you to come away with ideas you can use in your library. </a:t>
            </a:r>
          </a:p>
          <a:p>
            <a:r>
              <a:rPr lang="en-US" altLang="en-US" b="1"/>
              <a:t>Poll:</a:t>
            </a:r>
            <a:endParaRPr lang="en-US" altLang="en-US"/>
          </a:p>
          <a:p>
            <a:r>
              <a:rPr lang="en-US" altLang="en-US"/>
              <a:t>1.   Do you currently do homeschool programming?  (graph to show percentages?)</a:t>
            </a:r>
          </a:p>
        </p:txBody>
      </p:sp>
      <p:sp>
        <p:nvSpPr>
          <p:cNvPr id="51204" name="Slide Number Placeholder 3">
            <a:extLst>
              <a:ext uri="{FF2B5EF4-FFF2-40B4-BE49-F238E27FC236}">
                <a16:creationId xmlns:a16="http://schemas.microsoft.com/office/drawing/2014/main" id="{BBBD4DB1-67C0-FDDC-68B7-2C8E2C5E00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CAC746B-14A1-4972-ACE7-07C5F311682D}" type="slidenum">
              <a:rPr lang="en-US" altLang="en-US">
                <a:latin typeface="Arial" panose="020B0604020202020204" pitchFamily="34" charset="0"/>
              </a:rPr>
              <a:pPr eaLnBrk="1" hangingPunct="1">
                <a:spcBef>
                  <a:spcPct val="0"/>
                </a:spcBef>
              </a:pPr>
              <a:t>1</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C4AC145B-750B-646A-EDFA-71A9733030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257A4589-5D0A-5CEA-97FA-63EAED46F1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Gail: Before we get into the “How”……</a:t>
            </a:r>
          </a:p>
          <a:p>
            <a:r>
              <a:rPr lang="en-US" altLang="en-US" b="1"/>
              <a:t>Poll</a:t>
            </a:r>
            <a:r>
              <a:rPr lang="en-US" altLang="en-US"/>
              <a:t> (multiple choice)— Tell us about yourself:  “I was homeschooled as a child.”  “I homeschooled my child(ren).”   “I just enjoy working with this community.”    “None of the above, but it’s part of my job description.”  </a:t>
            </a:r>
            <a:r>
              <a:rPr lang="en-US" altLang="en-US">
                <a:sym typeface="Wingdings" panose="05000000000000000000" pitchFamily="2" charset="2"/>
              </a:rPr>
              <a:t></a:t>
            </a:r>
            <a:endParaRPr lang="en-US" altLang="en-US"/>
          </a:p>
        </p:txBody>
      </p:sp>
      <p:sp>
        <p:nvSpPr>
          <p:cNvPr id="60420" name="Slide Number Placeholder 3">
            <a:extLst>
              <a:ext uri="{FF2B5EF4-FFF2-40B4-BE49-F238E27FC236}">
                <a16:creationId xmlns:a16="http://schemas.microsoft.com/office/drawing/2014/main" id="{90BE2E90-E1FC-0C0A-730E-7FACF9389D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87D18FE-E01B-4EF8-9119-CF1389F84FD2}" type="slidenum">
              <a:rPr lang="en-US" altLang="en-US">
                <a:latin typeface="Arial" panose="020B0604020202020204" pitchFamily="34" charset="0"/>
              </a:rPr>
              <a:pPr eaLnBrk="1" hangingPunct="1">
                <a:spcBef>
                  <a:spcPct val="0"/>
                </a:spcBef>
              </a:pPr>
              <a:t>10</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30FD3841-4C7D-E906-5D1D-EA36E0BF32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FFA18E0A-1AEC-7EF9-32B6-DCA21144E2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Gail: Our Homeschool Committee is made of staff members.   Currently we have Tina (describe), Melody (describe), Christa (describe), and then the rest of us (describe).   We meet monthly to plan the larger programs, and our publications.</a:t>
            </a:r>
          </a:p>
          <a:p>
            <a:r>
              <a:rPr lang="en-US" altLang="en-US" b="1"/>
              <a:t>Question:</a:t>
            </a:r>
            <a:r>
              <a:rPr lang="en-US" altLang="en-US"/>
              <a:t> Who else could you invite to be part of a homeschool committee or planning group? </a:t>
            </a:r>
          </a:p>
        </p:txBody>
      </p:sp>
      <p:sp>
        <p:nvSpPr>
          <p:cNvPr id="61444" name="Slide Number Placeholder 3">
            <a:extLst>
              <a:ext uri="{FF2B5EF4-FFF2-40B4-BE49-F238E27FC236}">
                <a16:creationId xmlns:a16="http://schemas.microsoft.com/office/drawing/2014/main" id="{695CDBB9-32DE-3D2F-3F51-E8ADB6A83F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095E3F0-8D46-4103-99A8-1132EEEF8424}" type="slidenum">
              <a:rPr lang="en-US" altLang="en-US">
                <a:latin typeface="Arial" panose="020B0604020202020204" pitchFamily="34" charset="0"/>
              </a:rPr>
              <a:pPr eaLnBrk="1" hangingPunct="1">
                <a:spcBef>
                  <a:spcPct val="0"/>
                </a:spcBef>
              </a:pPr>
              <a:t>11</a:t>
            </a:fld>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BA4701C5-5D11-E1BC-3F12-4E55B8D69A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33B84FD3-D428-1D83-D541-02532FF5DC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provide programs that support the homeschooling parents—</a:t>
            </a:r>
          </a:p>
          <a:p>
            <a:endParaRPr lang="en-US" altLang="en-US"/>
          </a:p>
          <a:p>
            <a:r>
              <a:rPr lang="en-US" altLang="en-US"/>
              <a:t>Gail: Totally free, our families LOVE the Curriculum Swap.   Those who bring items are able to find new homes for almost everything.   Those who come to browse often find exactly what they are looking for!   That always amazes me.  </a:t>
            </a:r>
            <a:r>
              <a:rPr lang="en-US" altLang="en-US">
                <a:sym typeface="Wingdings" panose="05000000000000000000" pitchFamily="2" charset="2"/>
              </a:rPr>
              <a:t></a:t>
            </a:r>
            <a:endParaRPr lang="en-US" altLang="en-US"/>
          </a:p>
        </p:txBody>
      </p:sp>
      <p:sp>
        <p:nvSpPr>
          <p:cNvPr id="62468" name="Slide Number Placeholder 3">
            <a:extLst>
              <a:ext uri="{FF2B5EF4-FFF2-40B4-BE49-F238E27FC236}">
                <a16:creationId xmlns:a16="http://schemas.microsoft.com/office/drawing/2014/main" id="{50CC1877-F343-1024-7CB6-24666C04B6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62A0E5F-B337-4500-85FA-57B180A479EC}" type="slidenum">
              <a:rPr lang="en-US" altLang="en-US">
                <a:latin typeface="Arial" panose="020B0604020202020204" pitchFamily="34" charset="0"/>
              </a:rPr>
              <a:pPr eaLnBrk="1" hangingPunct="1">
                <a:spcBef>
                  <a:spcPct val="0"/>
                </a:spcBef>
              </a:pPr>
              <a:t>12</a:t>
            </a:fld>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7E4A1F8-DDBF-6978-4CDC-DA10731334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A3061890-628A-4E7E-5E81-87F749449E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Last year, 45 vendors participated—over 650 attended!    We have support groups, enrichment programs, sports, music lessons, organizations with volunteer opportunities.    I often get calls &amp; e-mails asking to be included!</a:t>
            </a:r>
          </a:p>
        </p:txBody>
      </p:sp>
      <p:sp>
        <p:nvSpPr>
          <p:cNvPr id="63492" name="Slide Number Placeholder 3">
            <a:extLst>
              <a:ext uri="{FF2B5EF4-FFF2-40B4-BE49-F238E27FC236}">
                <a16:creationId xmlns:a16="http://schemas.microsoft.com/office/drawing/2014/main" id="{645461E4-AF75-493E-12F9-1F4486433A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E4A7070-0C2D-41C8-8F71-D41FDAE3F9BC}" type="slidenum">
              <a:rPr lang="en-US" altLang="en-US">
                <a:latin typeface="Arial" panose="020B0604020202020204" pitchFamily="34" charset="0"/>
              </a:rPr>
              <a:pPr eaLnBrk="1" hangingPunct="1">
                <a:spcBef>
                  <a:spcPct val="0"/>
                </a:spcBef>
              </a:pPr>
              <a:t>13</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72A573B1-8755-B8C9-6F86-16F3742317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F31C88AC-F444-4780-5095-69911551EC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Gail:  The first program we ever offered, more than 10 years ago.   It has morphed over the years, but it’s our chance to show off PPLD’s online resources to the homeschooling parents.   Since homeschool families usually come to programs as a group, we offer children’s activities too.</a:t>
            </a:r>
          </a:p>
        </p:txBody>
      </p:sp>
      <p:sp>
        <p:nvSpPr>
          <p:cNvPr id="64516" name="Slide Number Placeholder 3">
            <a:extLst>
              <a:ext uri="{FF2B5EF4-FFF2-40B4-BE49-F238E27FC236}">
                <a16:creationId xmlns:a16="http://schemas.microsoft.com/office/drawing/2014/main" id="{B46FBEE5-9062-5263-006C-427EDFFF06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733138F-2319-44AE-BC85-BE240341912D}" type="slidenum">
              <a:rPr lang="en-US" altLang="en-US">
                <a:latin typeface="Arial" panose="020B0604020202020204" pitchFamily="34" charset="0"/>
              </a:rPr>
              <a:pPr eaLnBrk="1" hangingPunct="1">
                <a:spcBef>
                  <a:spcPct val="0"/>
                </a:spcBef>
              </a:pPr>
              <a:t>14</a:t>
            </a:fld>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FCBBEE1-6342-B569-4818-0BF7313CA6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9BC8F4F4-6985-439F-8265-5AAA07958B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Gail:  We’ve had several special presentations that were filmed and later added to the collection.   Homeschooling 101, Homeschooling Methods, Homeschooling Your Special Needs Child.</a:t>
            </a:r>
          </a:p>
        </p:txBody>
      </p:sp>
      <p:sp>
        <p:nvSpPr>
          <p:cNvPr id="65540" name="Slide Number Placeholder 3">
            <a:extLst>
              <a:ext uri="{FF2B5EF4-FFF2-40B4-BE49-F238E27FC236}">
                <a16:creationId xmlns:a16="http://schemas.microsoft.com/office/drawing/2014/main" id="{EBDA12FE-CFE7-53C0-30D6-47929C6C81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4DAEF80-7CFA-4F5C-B324-5BA5D752546C}" type="slidenum">
              <a:rPr lang="en-US" altLang="en-US">
                <a:latin typeface="Arial" panose="020B0604020202020204" pitchFamily="34" charset="0"/>
              </a:rPr>
              <a:pPr eaLnBrk="1" hangingPunct="1">
                <a:spcBef>
                  <a:spcPct val="0"/>
                </a:spcBef>
              </a:pPr>
              <a:t>15</a:t>
            </a:fld>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2BDA7F75-EB2A-DAE2-65DA-41F68E67C1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15F64B02-B693-33DF-410B-5CFA6E723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Gail: Part of PPLD.org.   Blog shows upcoming homeschool programming as well as other library programs &amp; topics of interest to them.   Link  for asking questions of the Homeschool Committee (well used).   Links to local and national resources for homeschoolers, link to events calendar, local non-ppld events of interest, newsletter sign-up.</a:t>
            </a:r>
          </a:p>
        </p:txBody>
      </p:sp>
      <p:sp>
        <p:nvSpPr>
          <p:cNvPr id="66564" name="Slide Number Placeholder 3">
            <a:extLst>
              <a:ext uri="{FF2B5EF4-FFF2-40B4-BE49-F238E27FC236}">
                <a16:creationId xmlns:a16="http://schemas.microsoft.com/office/drawing/2014/main" id="{BA3FD01A-DF83-37B7-AE61-1F1FB6B6B0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414C960-5630-478D-B83E-366421AF54D5}" type="slidenum">
              <a:rPr lang="en-US" altLang="en-US">
                <a:latin typeface="Arial" panose="020B0604020202020204" pitchFamily="34" charset="0"/>
              </a:rPr>
              <a:pPr eaLnBrk="1" hangingPunct="1">
                <a:spcBef>
                  <a:spcPct val="0"/>
                </a:spcBef>
              </a:pPr>
              <a:t>16</a:t>
            </a:fld>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AF33A0FB-6C1B-2ECF-7986-E3D6A1E070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AD21DC49-9A32-DEC2-8C02-255FEAF21A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Gail:  Three monthly e-mail newsletters using LibraryAware.   Events, science program, booklist.</a:t>
            </a:r>
          </a:p>
        </p:txBody>
      </p:sp>
      <p:sp>
        <p:nvSpPr>
          <p:cNvPr id="67588" name="Slide Number Placeholder 3">
            <a:extLst>
              <a:ext uri="{FF2B5EF4-FFF2-40B4-BE49-F238E27FC236}">
                <a16:creationId xmlns:a16="http://schemas.microsoft.com/office/drawing/2014/main" id="{9B64A78D-A33E-9894-7754-AD79AFC93B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25AC554-9DB6-41ED-B71C-59E92973AB53}" type="slidenum">
              <a:rPr lang="en-US" altLang="en-US">
                <a:latin typeface="Arial" panose="020B0604020202020204" pitchFamily="34" charset="0"/>
              </a:rPr>
              <a:pPr eaLnBrk="1" hangingPunct="1">
                <a:spcBef>
                  <a:spcPct val="0"/>
                </a:spcBef>
              </a:pPr>
              <a:t>17</a:t>
            </a:fld>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9B312589-0B0C-353C-178B-0AACD7977D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117864D8-B500-1143-C3D4-87E8987E46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Gail:  A teaching tool.   Our committee submits all the articles for this publication: different topic every quarter, booklists, activities, online resources, ads for upcoming homeschool and other PPLD programming.</a:t>
            </a:r>
          </a:p>
        </p:txBody>
      </p:sp>
      <p:sp>
        <p:nvSpPr>
          <p:cNvPr id="68612" name="Slide Number Placeholder 3">
            <a:extLst>
              <a:ext uri="{FF2B5EF4-FFF2-40B4-BE49-F238E27FC236}">
                <a16:creationId xmlns:a16="http://schemas.microsoft.com/office/drawing/2014/main" id="{A652BE15-0711-BF01-3049-987CAEB82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D2FB7AF0-8588-4BCF-B42C-3F6ACF2CBDF0}" type="slidenum">
              <a:rPr lang="en-US" altLang="en-US">
                <a:latin typeface="Arial" panose="020B0604020202020204" pitchFamily="34" charset="0"/>
              </a:rPr>
              <a:pPr eaLnBrk="1" hangingPunct="1">
                <a:spcBef>
                  <a:spcPct val="0"/>
                </a:spcBef>
              </a:pPr>
              <a:t>18</a:t>
            </a:fld>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3B44B94-3FF7-37FD-F5AC-50CB805757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557B29DC-338A-7332-95D8-3E2F748193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Gail:  We use green label protector to designate homeschool books (helps our shelvers know where they go)—only two locations actually shelve homeschool materials separately.   Even on the regular nonfiction shelves, the yellow helps homeschooling parents find the books more easily.</a:t>
            </a:r>
          </a:p>
        </p:txBody>
      </p:sp>
      <p:sp>
        <p:nvSpPr>
          <p:cNvPr id="69636" name="Slide Number Placeholder 3">
            <a:extLst>
              <a:ext uri="{FF2B5EF4-FFF2-40B4-BE49-F238E27FC236}">
                <a16:creationId xmlns:a16="http://schemas.microsoft.com/office/drawing/2014/main" id="{E1A5783A-2F89-F00D-671F-15D27E82C2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77D3461-18C4-48DB-A8A6-17EFE6E01D9B}" type="slidenum">
              <a:rPr lang="en-US" altLang="en-US">
                <a:latin typeface="Arial" panose="020B0604020202020204" pitchFamily="34" charset="0"/>
              </a:rPr>
              <a:pPr eaLnBrk="1" hangingPunct="1">
                <a:spcBef>
                  <a:spcPct val="0"/>
                </a:spcBef>
              </a:pPr>
              <a:t>19</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65D13440-6260-F9C4-D61B-5F52991FED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4358E99B-ECA1-8709-3DAB-8082058722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Jessica: We’ve discovered that Homeschooling can be many things. Colorado’s Department of Education sets up specific guidelines on what Homeschooling is, with the biggest point being that it is schooling not under the supervision and control of a school district. However, we’ve found that Homeschooling looks different family to family and sometimes even kid to kid within a family who Homeschools.</a:t>
            </a:r>
          </a:p>
        </p:txBody>
      </p:sp>
      <p:sp>
        <p:nvSpPr>
          <p:cNvPr id="52228" name="Slide Number Placeholder 3">
            <a:extLst>
              <a:ext uri="{FF2B5EF4-FFF2-40B4-BE49-F238E27FC236}">
                <a16:creationId xmlns:a16="http://schemas.microsoft.com/office/drawing/2014/main" id="{3E37139D-F895-3E61-7ABE-7CAC808A9B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C24166D-4908-451E-BFED-5B5487CE07CC}" type="slidenum">
              <a:rPr lang="en-US" altLang="en-US">
                <a:latin typeface="Arial" panose="020B0604020202020204" pitchFamily="34" charset="0"/>
              </a:rPr>
              <a:pPr eaLnBrk="1" hangingPunct="1">
                <a:spcBef>
                  <a:spcPct val="0"/>
                </a:spcBef>
              </a:pPr>
              <a:t>2</a:t>
            </a:fld>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3A51F7D5-DC1A-2B96-5181-C302797D02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1D8E7F43-1603-313E-1B79-A3A36444F5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Gail:  Tina’s display for the Science Fair we just had.   </a:t>
            </a:r>
          </a:p>
        </p:txBody>
      </p:sp>
      <p:sp>
        <p:nvSpPr>
          <p:cNvPr id="70660" name="Slide Number Placeholder 3">
            <a:extLst>
              <a:ext uri="{FF2B5EF4-FFF2-40B4-BE49-F238E27FC236}">
                <a16:creationId xmlns:a16="http://schemas.microsoft.com/office/drawing/2014/main" id="{8C073E47-5F23-0D65-8157-165917E71F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392A006-F983-444A-B523-4EADF3748983}" type="slidenum">
              <a:rPr lang="en-US" altLang="en-US">
                <a:latin typeface="Arial" panose="020B0604020202020204" pitchFamily="34" charset="0"/>
              </a:rPr>
              <a:pPr eaLnBrk="1" hangingPunct="1">
                <a:spcBef>
                  <a:spcPct val="0"/>
                </a:spcBef>
              </a:pPr>
              <a:t>20</a:t>
            </a:fld>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50C2B7C5-FEA8-AEFA-8DE0-878D74FA13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2C869536-ABC9-2C84-82BB-40FA72AEDC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Gail: Discovery Packs were developed by Tina Lewis (and experienced homeschool mom, and staff member) to be a “mini-unit study” for homeschooling families.  Each multi-age Pack usually includes an activity book, multiple </a:t>
            </a:r>
            <a:r>
              <a:rPr lang="en-US" altLang="en-US" dirty="0" err="1"/>
              <a:t>Jfiction</a:t>
            </a:r>
            <a:r>
              <a:rPr lang="en-US" altLang="en-US" dirty="0"/>
              <a:t>, several </a:t>
            </a:r>
            <a:r>
              <a:rPr lang="en-US" altLang="en-US" dirty="0" err="1"/>
              <a:t>Jnonfiction</a:t>
            </a:r>
            <a:r>
              <a:rPr lang="en-US" altLang="en-US" dirty="0"/>
              <a:t>, picture book, easy reader, DVDs or CD Music items.   They often include a book list of other suggested resources.</a:t>
            </a:r>
          </a:p>
          <a:p>
            <a:r>
              <a:rPr lang="en-US" altLang="en-US" b="1" dirty="0"/>
              <a:t>Question—</a:t>
            </a:r>
            <a:r>
              <a:rPr lang="en-US" altLang="en-US" dirty="0"/>
              <a:t>What resources or tools do you have available for homeschooling families?  (chat)</a:t>
            </a:r>
          </a:p>
          <a:p>
            <a:endParaRPr lang="en-US" altLang="en-US" dirty="0"/>
          </a:p>
          <a:p>
            <a:r>
              <a:rPr lang="en-US" altLang="en-US" dirty="0"/>
              <a:t>Jessica is now going to tell you about some of the family programming we provide for our homeschoolers.</a:t>
            </a:r>
          </a:p>
          <a:p>
            <a:endParaRPr lang="en-US" altLang="en-US" dirty="0"/>
          </a:p>
        </p:txBody>
      </p:sp>
      <p:sp>
        <p:nvSpPr>
          <p:cNvPr id="71684" name="Slide Number Placeholder 3">
            <a:extLst>
              <a:ext uri="{FF2B5EF4-FFF2-40B4-BE49-F238E27FC236}">
                <a16:creationId xmlns:a16="http://schemas.microsoft.com/office/drawing/2014/main" id="{6775A29E-CAAF-850B-0737-B0772BE84F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098A505-AC8C-44F4-9541-566AEEB37FBE}" type="slidenum">
              <a:rPr lang="en-US" altLang="en-US">
                <a:latin typeface="Arial" panose="020B0604020202020204" pitchFamily="34" charset="0"/>
              </a:rPr>
              <a:pPr eaLnBrk="1" hangingPunct="1">
                <a:spcBef>
                  <a:spcPct val="0"/>
                </a:spcBef>
              </a:pPr>
              <a:t>21</a:t>
            </a:fld>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813925F8-4677-D230-E3D4-0475156B9A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76AD988A-6A38-56CF-5C89-956956B3BD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Jessica: One of my favorite programs that we do for homeschoolers is our Homeschool Lunch Bunch. This is a monthly program, geared to whole families, all ages welcome with a different topic explored each month. After about 45 minutes of the educational activity, we then clean up and let them families stay and eat lunch together and socialize. The best way to do this program is to look for free programs from community partners...any place that will do a school program for free is usually willing to come do one at the library for homeschoolers. Also, ask local business owners or homeschool parents with special talents: we’ve had a local beekeeper, a parent who spoke five languages came and taught sign language...the possibilities are huge!</a:t>
            </a:r>
          </a:p>
          <a:p>
            <a:r>
              <a:rPr lang="en-US" altLang="en-US" b="1"/>
              <a:t>Question—</a:t>
            </a:r>
            <a:r>
              <a:rPr lang="en-US" altLang="en-US"/>
              <a:t>What community organizations could you contact for free/low cost homeschool programming?</a:t>
            </a:r>
          </a:p>
          <a:p>
            <a:endParaRPr lang="en-US" altLang="en-US"/>
          </a:p>
        </p:txBody>
      </p:sp>
      <p:sp>
        <p:nvSpPr>
          <p:cNvPr id="72708" name="Slide Number Placeholder 3">
            <a:extLst>
              <a:ext uri="{FF2B5EF4-FFF2-40B4-BE49-F238E27FC236}">
                <a16:creationId xmlns:a16="http://schemas.microsoft.com/office/drawing/2014/main" id="{35996DB3-F5FB-31F4-D43E-78515AD85D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0E5A251-32F5-45C7-BC11-65923E4301ED}" type="slidenum">
              <a:rPr lang="en-US" altLang="en-US">
                <a:latin typeface="Arial" panose="020B0604020202020204" pitchFamily="34" charset="0"/>
              </a:rPr>
              <a:pPr eaLnBrk="1" hangingPunct="1">
                <a:spcBef>
                  <a:spcPct val="0"/>
                </a:spcBef>
              </a:pPr>
              <a:t>22</a:t>
            </a:fld>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DA6DF620-A4E4-0EF1-92A3-A60A73119F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F316A308-ABB9-B631-4816-7FCE3107BF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Jessica: History Colorado has these amazing school programs, one of which, Moving Day, they have loaned to our district. It involves a huge map, artifacts and tons of fun learning about the different peoples of Colorado’s history. </a:t>
            </a:r>
          </a:p>
        </p:txBody>
      </p:sp>
      <p:sp>
        <p:nvSpPr>
          <p:cNvPr id="73732" name="Slide Number Placeholder 3">
            <a:extLst>
              <a:ext uri="{FF2B5EF4-FFF2-40B4-BE49-F238E27FC236}">
                <a16:creationId xmlns:a16="http://schemas.microsoft.com/office/drawing/2014/main" id="{FBC413EF-33AA-8E12-7A31-DF37E88A2E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DA54DBEE-99F8-4982-9D41-AB0164D6BC2F}" type="slidenum">
              <a:rPr lang="en-US" altLang="en-US">
                <a:latin typeface="Arial" panose="020B0604020202020204" pitchFamily="34" charset="0"/>
              </a:rPr>
              <a:pPr eaLnBrk="1" hangingPunct="1">
                <a:spcBef>
                  <a:spcPct val="0"/>
                </a:spcBef>
              </a:pPr>
              <a:t>23</a:t>
            </a:fld>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0C955990-99B0-6B04-4E82-0D761DAD27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A247CFDC-C777-E867-C66D-6E1D78CE04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Jessica: This is our Homeschool Lego Club. Legos are always popular! I’m going to let Gail talk a bit more about some of our other homeschool programs.</a:t>
            </a:r>
          </a:p>
        </p:txBody>
      </p:sp>
      <p:sp>
        <p:nvSpPr>
          <p:cNvPr id="74756" name="Slide Number Placeholder 3">
            <a:extLst>
              <a:ext uri="{FF2B5EF4-FFF2-40B4-BE49-F238E27FC236}">
                <a16:creationId xmlns:a16="http://schemas.microsoft.com/office/drawing/2014/main" id="{86B50B69-1C81-1042-9190-EDCD8417E1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72999A1-9E44-45AD-B7F8-8BD534BAD5C5}" type="slidenum">
              <a:rPr lang="en-US" altLang="en-US">
                <a:latin typeface="Arial" panose="020B0604020202020204" pitchFamily="34" charset="0"/>
              </a:rPr>
              <a:pPr eaLnBrk="1" hangingPunct="1">
                <a:spcBef>
                  <a:spcPct val="0"/>
                </a:spcBef>
              </a:pPr>
              <a:t>24</a:t>
            </a:fld>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E5759AAD-4B7D-6742-F088-837FFE2DBE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D7A60602-4565-6BFE-AA8A-5401E97641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Gail: We find that science isn’t necessarily the easiest subject for some homeschooling parents to teach so they particularly appreciate our monthly science programs!   Our awesome volunteer, a homeschool dad, plans the monthly programs (sometimes teaching something himself, and sometimes bringing in a speaker).   Families know in advance what the program will be so can plan accordingly.   We’ve had chickens, Lego Mindstorms, our utility company’s water program, Anatomy in Clay, and an egg drop.</a:t>
            </a:r>
          </a:p>
        </p:txBody>
      </p:sp>
      <p:sp>
        <p:nvSpPr>
          <p:cNvPr id="75780" name="Slide Number Placeholder 3">
            <a:extLst>
              <a:ext uri="{FF2B5EF4-FFF2-40B4-BE49-F238E27FC236}">
                <a16:creationId xmlns:a16="http://schemas.microsoft.com/office/drawing/2014/main" id="{8989126D-E0EF-3404-9E65-B40672522A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C6524CFA-6FE7-498A-ADAE-96CA0E0925AA}" type="slidenum">
              <a:rPr lang="en-US" altLang="en-US">
                <a:latin typeface="Arial" panose="020B0604020202020204" pitchFamily="34" charset="0"/>
              </a:rPr>
              <a:pPr eaLnBrk="1" hangingPunct="1">
                <a:spcBef>
                  <a:spcPct val="0"/>
                </a:spcBef>
              </a:pPr>
              <a:t>25</a:t>
            </a:fld>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8E63F764-9D43-96F5-BE82-BB5B6E4537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1BBAF258-5472-9E4A-B6DE-729A0D168A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Gail:  Our Science Fair has become very popular!   We had 30 projects in our Fair held last week and were amazed with the knowledge of the participants and the quality of the projects.   Each year they get better and better!   They are not judged, and there are no prizes, although we do give out certificates of participation each year.</a:t>
            </a:r>
          </a:p>
        </p:txBody>
      </p:sp>
      <p:sp>
        <p:nvSpPr>
          <p:cNvPr id="76804" name="Slide Number Placeholder 3">
            <a:extLst>
              <a:ext uri="{FF2B5EF4-FFF2-40B4-BE49-F238E27FC236}">
                <a16:creationId xmlns:a16="http://schemas.microsoft.com/office/drawing/2014/main" id="{99817BC5-D56C-7258-49D7-1FFEB53C95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803CE9C-8A81-4852-A093-B1127855BC2B}" type="slidenum">
              <a:rPr lang="en-US" altLang="en-US">
                <a:latin typeface="Arial" panose="020B0604020202020204" pitchFamily="34" charset="0"/>
              </a:rPr>
              <a:pPr eaLnBrk="1" hangingPunct="1">
                <a:spcBef>
                  <a:spcPct val="0"/>
                </a:spcBef>
              </a:pPr>
              <a:t>26</a:t>
            </a:fld>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3917EEFA-CE0F-6E5F-B107-29EEA8FDC7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61AAAC93-7AD5-B826-0542-0B4CC3D222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Gail:  Our annual Game Day is lots of fun and simple to plan.   We usually just put out balls of all types, jump ropes, hula hoops, bean bags, sidewalk chalk, bubbles, Bocce Ball, Ladder ball and anything else we can come up with.   Last year one family even brought a kite!   The kids play, and often the parents are particpating too.   Some families stay after it’s over and picnic in the park, socializing with new-found friends.</a:t>
            </a:r>
          </a:p>
        </p:txBody>
      </p:sp>
      <p:sp>
        <p:nvSpPr>
          <p:cNvPr id="77828" name="Slide Number Placeholder 3">
            <a:extLst>
              <a:ext uri="{FF2B5EF4-FFF2-40B4-BE49-F238E27FC236}">
                <a16:creationId xmlns:a16="http://schemas.microsoft.com/office/drawing/2014/main" id="{AC000797-C512-72DC-A571-AC81608EB3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B5FD998-490C-4EF3-8B03-70E8B1D3A24C}" type="slidenum">
              <a:rPr lang="en-US" altLang="en-US">
                <a:latin typeface="Arial" panose="020B0604020202020204" pitchFamily="34" charset="0"/>
              </a:rPr>
              <a:pPr eaLnBrk="1" hangingPunct="1">
                <a:spcBef>
                  <a:spcPct val="0"/>
                </a:spcBef>
              </a:pPr>
              <a:t>27</a:t>
            </a:fld>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0907018C-5FFC-F3F7-33C3-53DB678BD4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503B581C-6415-3527-1059-8D8FA523E0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Gail:  Kids in the schools get to have their artwork displayed in the halls, but homeschooled kids don’t normally get to do that.  The Homeschool Art Show is open to all ages of homeschooled students.   Like the Science Fair, it is not judged.   </a:t>
            </a:r>
          </a:p>
        </p:txBody>
      </p:sp>
      <p:sp>
        <p:nvSpPr>
          <p:cNvPr id="78852" name="Slide Number Placeholder 3">
            <a:extLst>
              <a:ext uri="{FF2B5EF4-FFF2-40B4-BE49-F238E27FC236}">
                <a16:creationId xmlns:a16="http://schemas.microsoft.com/office/drawing/2014/main" id="{E6286C96-AEDA-0D26-DF43-751D0F15C1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CB6C30D-3134-4B3F-9BD3-9FBFBC78B151}" type="slidenum">
              <a:rPr lang="en-US" altLang="en-US">
                <a:latin typeface="Arial" panose="020B0604020202020204" pitchFamily="34" charset="0"/>
              </a:rPr>
              <a:pPr eaLnBrk="1" hangingPunct="1">
                <a:spcBef>
                  <a:spcPct val="0"/>
                </a:spcBef>
              </a:pPr>
              <a:t>28</a:t>
            </a:fld>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A0726ADF-BA48-F069-4332-610515A3EA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4A890CDC-1FDD-6734-B39A-C0F3E754A6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Gail:  One of our Homeschool Committee members was a history major and worked for a time in a presidential library.   She has held Primary Source Workshops for middle and high school students in our Special Collections area of our library.</a:t>
            </a:r>
          </a:p>
          <a:p>
            <a:r>
              <a:rPr lang="en-US" altLang="en-US" b="1"/>
              <a:t>Question:</a:t>
            </a:r>
            <a:r>
              <a:rPr lang="en-US" altLang="en-US"/>
              <a:t> What other programming ideas do you have? Please share in the chat box!</a:t>
            </a:r>
          </a:p>
        </p:txBody>
      </p:sp>
      <p:sp>
        <p:nvSpPr>
          <p:cNvPr id="79876" name="Slide Number Placeholder 3">
            <a:extLst>
              <a:ext uri="{FF2B5EF4-FFF2-40B4-BE49-F238E27FC236}">
                <a16:creationId xmlns:a16="http://schemas.microsoft.com/office/drawing/2014/main" id="{CB4EB70F-A737-80A2-731A-3FD202C86C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00EC442-666B-4BAF-B2EF-A3D92ADE99D5}" type="slidenum">
              <a:rPr lang="en-US" altLang="en-US">
                <a:latin typeface="Arial" panose="020B0604020202020204" pitchFamily="34" charset="0"/>
              </a:rPr>
              <a:pPr eaLnBrk="1" hangingPunct="1">
                <a:spcBef>
                  <a:spcPct val="0"/>
                </a:spcBef>
              </a:pPr>
              <a:t>29</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A143D422-AB56-016C-B4E3-9F1271F243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7552AFFF-5DA7-B326-2792-8844A972DB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Jessica: Colorado law defines Homeschooling further, setting up age-ranges and testing parameters.</a:t>
            </a:r>
          </a:p>
        </p:txBody>
      </p:sp>
      <p:sp>
        <p:nvSpPr>
          <p:cNvPr id="53252" name="Slide Number Placeholder 3">
            <a:extLst>
              <a:ext uri="{FF2B5EF4-FFF2-40B4-BE49-F238E27FC236}">
                <a16:creationId xmlns:a16="http://schemas.microsoft.com/office/drawing/2014/main" id="{4B0D20C4-CAD1-0005-8AE4-6200F36C1D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0E96B87-EEC9-4350-874A-A4ADBE4BE130}" type="slidenum">
              <a:rPr lang="en-US" altLang="en-US">
                <a:latin typeface="Arial" panose="020B0604020202020204" pitchFamily="34" charset="0"/>
              </a:rPr>
              <a:pPr eaLnBrk="1" hangingPunct="1">
                <a:spcBef>
                  <a:spcPct val="0"/>
                </a:spcBef>
              </a:pPr>
              <a:t>3</a:t>
            </a:fld>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2F2347F3-B9E9-9081-A8E5-E868A32E4F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A555FB11-1292-FE20-B5C4-AEEB426ADD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Briefly say what the ERC is.</a:t>
            </a:r>
          </a:p>
          <a:p>
            <a:r>
              <a:rPr lang="en-US" altLang="en-US" b="1"/>
              <a:t>Question—</a:t>
            </a:r>
            <a:r>
              <a:rPr lang="en-US" altLang="en-US"/>
              <a:t>How much would you estimate homeschoolers spend each year educating their children?</a:t>
            </a:r>
          </a:p>
          <a:p>
            <a:endParaRPr lang="en-US" altLang="en-US"/>
          </a:p>
        </p:txBody>
      </p:sp>
      <p:sp>
        <p:nvSpPr>
          <p:cNvPr id="80900" name="Slide Number Placeholder 3">
            <a:extLst>
              <a:ext uri="{FF2B5EF4-FFF2-40B4-BE49-F238E27FC236}">
                <a16:creationId xmlns:a16="http://schemas.microsoft.com/office/drawing/2014/main" id="{2FDF9A1A-3285-7201-3046-94CBD70A09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A708FFE-CD77-4B1A-A9FB-19CABE8156A4}" type="slidenum">
              <a:rPr lang="en-US" altLang="en-US">
                <a:latin typeface="Arial" panose="020B0604020202020204" pitchFamily="34" charset="0"/>
              </a:rPr>
              <a:pPr eaLnBrk="1" hangingPunct="1">
                <a:spcBef>
                  <a:spcPct val="0"/>
                </a:spcBef>
              </a:pPr>
              <a:t>30</a:t>
            </a:fld>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A87A0F-ACC9-8CF8-BBBC-3139B67A14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911EDDBA-CA97-8983-50D8-8C8C2B12F1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polled our families a couple of years ago and this is what they told us they spend on each child in a year.  They get no financial help from the school district (even though they pay taxes just like everyone else does!)</a:t>
            </a:r>
          </a:p>
          <a:p>
            <a:endParaRPr lang="en-US" altLang="en-US"/>
          </a:p>
        </p:txBody>
      </p:sp>
      <p:sp>
        <p:nvSpPr>
          <p:cNvPr id="81924" name="Slide Number Placeholder 3">
            <a:extLst>
              <a:ext uri="{FF2B5EF4-FFF2-40B4-BE49-F238E27FC236}">
                <a16:creationId xmlns:a16="http://schemas.microsoft.com/office/drawing/2014/main" id="{DE17FCC7-9E7C-91D2-0A4C-7D8D1E44DB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DFA4CA97-6AF5-4B59-90B2-381E66C1BEF6}" type="slidenum">
              <a:rPr lang="en-US" altLang="en-US">
                <a:latin typeface="Arial" panose="020B0604020202020204" pitchFamily="34" charset="0"/>
              </a:rPr>
              <a:pPr eaLnBrk="1" hangingPunct="1">
                <a:spcBef>
                  <a:spcPct val="0"/>
                </a:spcBef>
              </a:pPr>
              <a:t>31</a:t>
            </a:fld>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19AF78E4-80F2-966E-E6FF-9FD8CC16DB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399BA83-2525-5565-CD0F-B0A0B2D3F4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Question—</a:t>
            </a:r>
            <a:r>
              <a:rPr lang="en-US" altLang="en-US"/>
              <a:t>Does your library have “non-traditional” items in the collection?  (chat—what, do they circulate)</a:t>
            </a:r>
          </a:p>
        </p:txBody>
      </p:sp>
      <p:sp>
        <p:nvSpPr>
          <p:cNvPr id="82948" name="Slide Number Placeholder 3">
            <a:extLst>
              <a:ext uri="{FF2B5EF4-FFF2-40B4-BE49-F238E27FC236}">
                <a16:creationId xmlns:a16="http://schemas.microsoft.com/office/drawing/2014/main" id="{3431783F-DA4C-F2B9-E4F2-3719B61940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1E8ADB0-BA57-48FB-A85E-955100BF89C8}" type="slidenum">
              <a:rPr lang="en-US" altLang="en-US">
                <a:latin typeface="Arial" panose="020B0604020202020204" pitchFamily="34" charset="0"/>
              </a:rPr>
              <a:pPr eaLnBrk="1" hangingPunct="1">
                <a:spcBef>
                  <a:spcPct val="0"/>
                </a:spcBef>
              </a:pPr>
              <a:t>32</a:t>
            </a:fld>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BEBE5A72-267D-D5A1-E154-2DF96996B5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520396AF-42C8-A644-94BB-E22617A480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Jessica: We wanted to be sure to include a variety of subjects for a variety of ages. Our software for driver’s education, dissection and also our foreign language database appeal to our older homeschool students in middle and high school.</a:t>
            </a:r>
          </a:p>
        </p:txBody>
      </p:sp>
      <p:sp>
        <p:nvSpPr>
          <p:cNvPr id="83972" name="Slide Number Placeholder 3">
            <a:extLst>
              <a:ext uri="{FF2B5EF4-FFF2-40B4-BE49-F238E27FC236}">
                <a16:creationId xmlns:a16="http://schemas.microsoft.com/office/drawing/2014/main" id="{B772C373-985A-85FF-3ED2-CA30E35FF1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F66B251-3FC8-43FD-9370-6ECB480EBEB8}" type="slidenum">
              <a:rPr lang="en-US" altLang="en-US">
                <a:latin typeface="Arial" panose="020B0604020202020204" pitchFamily="34" charset="0"/>
              </a:rPr>
              <a:pPr eaLnBrk="1" hangingPunct="1">
                <a:spcBef>
                  <a:spcPct val="0"/>
                </a:spcBef>
              </a:pPr>
              <a:t>33</a:t>
            </a:fld>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B1A1990C-5B76-469E-43BC-7DEC9B55F1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360AA0AB-1F2F-CF44-B9B4-507CAEE77A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Started with donated equipment in a community room, available for use once a month…now we’ve been able to purchase additional equipment and moved to a permanent location in the ERC so it is available whenever the ERC is open</a:t>
            </a:r>
          </a:p>
        </p:txBody>
      </p:sp>
      <p:sp>
        <p:nvSpPr>
          <p:cNvPr id="84996" name="Slide Number Placeholder 3">
            <a:extLst>
              <a:ext uri="{FF2B5EF4-FFF2-40B4-BE49-F238E27FC236}">
                <a16:creationId xmlns:a16="http://schemas.microsoft.com/office/drawing/2014/main" id="{898A3E93-3670-CB4E-AAAD-E349AF6B67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B5A2E34-BCCF-4903-ABAE-AE9D502F2F58}" type="slidenum">
              <a:rPr lang="en-US" altLang="en-US">
                <a:latin typeface="Arial" panose="020B0604020202020204" pitchFamily="34" charset="0"/>
              </a:rPr>
              <a:pPr eaLnBrk="1" hangingPunct="1">
                <a:spcBef>
                  <a:spcPct val="0"/>
                </a:spcBef>
              </a:pPr>
              <a:t>34</a:t>
            </a:fld>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5E709DE5-1A8C-EDF0-99B4-4759CDB454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9B1FFB01-3818-2016-7690-C4C39BD1E7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Jessica: </a:t>
            </a:r>
          </a:p>
          <a:p>
            <a:r>
              <a:rPr lang="en-US" altLang="en-US"/>
              <a:t>We’ve got earth science, life science, biology, chemistry, physics, even a bit of organic chemistry...</a:t>
            </a:r>
          </a:p>
        </p:txBody>
      </p:sp>
      <p:sp>
        <p:nvSpPr>
          <p:cNvPr id="86020" name="Slide Number Placeholder 3">
            <a:extLst>
              <a:ext uri="{FF2B5EF4-FFF2-40B4-BE49-F238E27FC236}">
                <a16:creationId xmlns:a16="http://schemas.microsoft.com/office/drawing/2014/main" id="{AD048086-3D5B-A73D-41F3-DB4D155BAE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207B63B-2C84-44DC-9684-3EFE23F65522}" type="slidenum">
              <a:rPr lang="en-US" altLang="en-US">
                <a:latin typeface="Arial" panose="020B0604020202020204" pitchFamily="34" charset="0"/>
              </a:rPr>
              <a:pPr eaLnBrk="1" hangingPunct="1">
                <a:spcBef>
                  <a:spcPct val="0"/>
                </a:spcBef>
              </a:pPr>
              <a:t>35</a:t>
            </a:fld>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8856131E-BD23-01D5-0CA0-4C4A01470C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8D6E3F9E-55ED-51EC-6ED7-7B54FF242F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Jessica: We’ve included some fun technology kits like Little Bits and Snap Circuits.</a:t>
            </a:r>
          </a:p>
        </p:txBody>
      </p:sp>
      <p:sp>
        <p:nvSpPr>
          <p:cNvPr id="87044" name="Slide Number Placeholder 3">
            <a:extLst>
              <a:ext uri="{FF2B5EF4-FFF2-40B4-BE49-F238E27FC236}">
                <a16:creationId xmlns:a16="http://schemas.microsoft.com/office/drawing/2014/main" id="{76A75114-1763-57D6-A781-57B0A819CB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42A3604-B222-4F02-A6C1-36FCF2CB5862}" type="slidenum">
              <a:rPr lang="en-US" altLang="en-US">
                <a:latin typeface="Arial" panose="020B0604020202020204" pitchFamily="34" charset="0"/>
              </a:rPr>
              <a:pPr eaLnBrk="1" hangingPunct="1">
                <a:spcBef>
                  <a:spcPct val="0"/>
                </a:spcBef>
              </a:pPr>
              <a:t>36</a:t>
            </a:fld>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6BCB9D05-1208-873D-5717-AE2EF63676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19ABF348-9006-FB0A-DA95-F1BD0E6D66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Jessica: Math, across a variety of levels from basics on up to geometry and algebra</a:t>
            </a:r>
          </a:p>
        </p:txBody>
      </p:sp>
      <p:sp>
        <p:nvSpPr>
          <p:cNvPr id="88068" name="Slide Number Placeholder 3">
            <a:extLst>
              <a:ext uri="{FF2B5EF4-FFF2-40B4-BE49-F238E27FC236}">
                <a16:creationId xmlns:a16="http://schemas.microsoft.com/office/drawing/2014/main" id="{49A8F798-6C74-ACFA-12D5-46CA678BA7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B5DEEB5-DD9C-4CF2-B3CE-8C380173AC5C}" type="slidenum">
              <a:rPr lang="en-US" altLang="en-US">
                <a:latin typeface="Arial" panose="020B0604020202020204" pitchFamily="34" charset="0"/>
              </a:rPr>
              <a:pPr eaLnBrk="1" hangingPunct="1">
                <a:spcBef>
                  <a:spcPct val="0"/>
                </a:spcBef>
              </a:pPr>
              <a:t>37</a:t>
            </a:fld>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A0C5E19E-F0F8-9916-B95C-9275BFB175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38E2DA2D-316C-F27A-3B97-EE11E0182C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Jessica: In addition to a bunch of different language arts kits, we’ve also included Spanish, American Sign Language and Braille for our Homeschool kids.</a:t>
            </a:r>
          </a:p>
        </p:txBody>
      </p:sp>
      <p:sp>
        <p:nvSpPr>
          <p:cNvPr id="89092" name="Slide Number Placeholder 3">
            <a:extLst>
              <a:ext uri="{FF2B5EF4-FFF2-40B4-BE49-F238E27FC236}">
                <a16:creationId xmlns:a16="http://schemas.microsoft.com/office/drawing/2014/main" id="{2CEE5DF7-F330-90FF-9DF7-1618CB6B88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0AE2C97-EF2F-402D-B4F9-C5F104AC18CA}" type="slidenum">
              <a:rPr lang="en-US" altLang="en-US">
                <a:latin typeface="Arial" panose="020B0604020202020204" pitchFamily="34" charset="0"/>
              </a:rPr>
              <a:pPr eaLnBrk="1" hangingPunct="1">
                <a:spcBef>
                  <a:spcPct val="0"/>
                </a:spcBef>
              </a:pPr>
              <a:t>38</a:t>
            </a:fld>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0DD015A-051A-49A6-9E46-81015EE68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6DCDC9DE-6336-9C59-3A22-B71A15D45C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Jessica: And to round it out- health, music, art and social studies, including history, cultures, geography and government. And now Gail is going to finish telling you about the center.</a:t>
            </a:r>
          </a:p>
        </p:txBody>
      </p:sp>
      <p:sp>
        <p:nvSpPr>
          <p:cNvPr id="90116" name="Slide Number Placeholder 3">
            <a:extLst>
              <a:ext uri="{FF2B5EF4-FFF2-40B4-BE49-F238E27FC236}">
                <a16:creationId xmlns:a16="http://schemas.microsoft.com/office/drawing/2014/main" id="{F990E79E-0CD1-2128-C02F-926BA6BE5B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D72C29C-CF37-48DD-B243-5CA2697E20CB}" type="slidenum">
              <a:rPr lang="en-US" altLang="en-US">
                <a:latin typeface="Arial" panose="020B0604020202020204" pitchFamily="34" charset="0"/>
              </a:rPr>
              <a:pPr eaLnBrk="1" hangingPunct="1">
                <a:spcBef>
                  <a:spcPct val="0"/>
                </a:spcBef>
              </a:pPr>
              <a:t>39</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DD55116A-EE03-D459-2DE2-4ED35C8733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6BDEF3BF-F259-D81B-53E2-DB418E9F6F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Jessica: When we talk to families, we find that in addition to families who teach their children full-time, families who attend homeschool enrichment programs also consider themselves homeschooled, as do </a:t>
            </a:r>
            <a:r>
              <a:rPr lang="en-US" altLang="en-US" i="1"/>
              <a:t>some</a:t>
            </a:r>
            <a:r>
              <a:rPr lang="en-US" altLang="en-US"/>
              <a:t> families who choose online education although online education is considered public school.</a:t>
            </a:r>
          </a:p>
        </p:txBody>
      </p:sp>
      <p:sp>
        <p:nvSpPr>
          <p:cNvPr id="54276" name="Slide Number Placeholder 3">
            <a:extLst>
              <a:ext uri="{FF2B5EF4-FFF2-40B4-BE49-F238E27FC236}">
                <a16:creationId xmlns:a16="http://schemas.microsoft.com/office/drawing/2014/main" id="{B5941F8E-1AD9-0D84-9EB0-36EFCC72C8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04864D2-9295-4351-834A-9B38C581EBA6}" type="slidenum">
              <a:rPr lang="en-US" altLang="en-US">
                <a:latin typeface="Arial" panose="020B0604020202020204" pitchFamily="34" charset="0"/>
              </a:rPr>
              <a:pPr eaLnBrk="1" hangingPunct="1">
                <a:spcBef>
                  <a:spcPct val="0"/>
                </a:spcBef>
              </a:pPr>
              <a:t>4</a:t>
            </a:fld>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FF7CEE22-9F6D-A53B-595A-C611B4A7F3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E97CF11A-0ABA-50DA-CE61-91FAF319AD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40" name="Slide Number Placeholder 3">
            <a:extLst>
              <a:ext uri="{FF2B5EF4-FFF2-40B4-BE49-F238E27FC236}">
                <a16:creationId xmlns:a16="http://schemas.microsoft.com/office/drawing/2014/main" id="{1B120A0E-22E2-B60B-724C-09A191DEC6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65A2615-D389-4EB3-8A23-BF991DA41DDA}" type="slidenum">
              <a:rPr lang="en-US" altLang="en-US">
                <a:latin typeface="Arial" panose="020B0604020202020204" pitchFamily="34" charset="0"/>
              </a:rPr>
              <a:pPr eaLnBrk="1" hangingPunct="1">
                <a:spcBef>
                  <a:spcPct val="0"/>
                </a:spcBef>
              </a:pPr>
              <a:t>40</a:t>
            </a:fld>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1A7D4738-2E0F-C0DC-6403-4359A014BB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7A3622FA-6250-A462-52B0-BF91450843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Question: </a:t>
            </a:r>
            <a:r>
              <a:rPr lang="en-US" altLang="en-US"/>
              <a:t>Please share any other online resources you know of in the chat box and they will be posted on the CSL in Session website.</a:t>
            </a:r>
          </a:p>
        </p:txBody>
      </p:sp>
      <p:sp>
        <p:nvSpPr>
          <p:cNvPr id="92164" name="Slide Number Placeholder 3">
            <a:extLst>
              <a:ext uri="{FF2B5EF4-FFF2-40B4-BE49-F238E27FC236}">
                <a16:creationId xmlns:a16="http://schemas.microsoft.com/office/drawing/2014/main" id="{B15B5E0A-2187-BDAA-9F0A-63FAB80852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1123E57-E5EE-47E6-83A9-26EE5FC3AE16}" type="slidenum">
              <a:rPr lang="en-US" altLang="en-US">
                <a:latin typeface="Arial" panose="020B0604020202020204" pitchFamily="34" charset="0"/>
              </a:rPr>
              <a:pPr eaLnBrk="1" hangingPunct="1">
                <a:spcBef>
                  <a:spcPct val="0"/>
                </a:spcBef>
              </a:pPr>
              <a:t>45</a:t>
            </a:fld>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DC32837C-E24E-3052-01F1-233727B572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D0C60C62-B5BF-5EED-47B9-09E5CE6E93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Question: </a:t>
            </a:r>
            <a:r>
              <a:rPr lang="en-US" altLang="en-US"/>
              <a:t>One last question before we end…We are hoping that we’ve gotten you thinking about the possibilities for helping homeschoolers at your library…Please share one thing you are excited to try to support </a:t>
            </a:r>
            <a:r>
              <a:rPr lang="en-US" altLang="en-US" u="sng"/>
              <a:t>your</a:t>
            </a:r>
            <a:r>
              <a:rPr lang="en-US" altLang="en-US"/>
              <a:t> homeschoolers!</a:t>
            </a:r>
          </a:p>
          <a:p>
            <a:endParaRPr lang="en-US" altLang="en-US"/>
          </a:p>
        </p:txBody>
      </p:sp>
      <p:sp>
        <p:nvSpPr>
          <p:cNvPr id="93188" name="Slide Number Placeholder 3">
            <a:extLst>
              <a:ext uri="{FF2B5EF4-FFF2-40B4-BE49-F238E27FC236}">
                <a16:creationId xmlns:a16="http://schemas.microsoft.com/office/drawing/2014/main" id="{A1F79DED-9AB6-34DA-B7F1-4D458BBCD2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CF7D717-EB7E-418F-99BB-CC3B7E259B3B}" type="slidenum">
              <a:rPr lang="en-US" altLang="en-US">
                <a:latin typeface="Arial" panose="020B0604020202020204" pitchFamily="34" charset="0"/>
              </a:rPr>
              <a:pPr eaLnBrk="1" hangingPunct="1">
                <a:spcBef>
                  <a:spcPct val="0"/>
                </a:spcBef>
              </a:pPr>
              <a:t>46</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FAC3BB3-2E44-1282-262A-9E3285C7B3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950676B5-DCD7-6274-9A16-C3CEF381C7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 Jessica: We see supporting homeschool parents in their quest to educate their children as part of our job. But why do we need to single out this one group of patrons?</a:t>
            </a:r>
          </a:p>
        </p:txBody>
      </p:sp>
      <p:sp>
        <p:nvSpPr>
          <p:cNvPr id="55300" name="Slide Number Placeholder 3">
            <a:extLst>
              <a:ext uri="{FF2B5EF4-FFF2-40B4-BE49-F238E27FC236}">
                <a16:creationId xmlns:a16="http://schemas.microsoft.com/office/drawing/2014/main" id="{4A2FE648-F537-4637-56DE-AA71B9C698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705A97E-D3C4-44EA-90BF-3E5ADD742501}" type="slidenum">
              <a:rPr lang="en-US" altLang="en-US">
                <a:latin typeface="Arial" panose="020B0604020202020204" pitchFamily="34" charset="0"/>
              </a:rPr>
              <a:pPr eaLnBrk="1" hangingPunct="1">
                <a:spcBef>
                  <a:spcPct val="0"/>
                </a:spcBef>
              </a:pPr>
              <a:t>5</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454FC61B-DBC8-33E1-EE52-A3F1EF1FC0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93AFB452-CE4A-314C-A8B6-21A8CF214F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a:t>Jessica: 1.77 million homeschoolers in the U.S. in 2012...that’s a 15.4% increase since 2007. That is the most recent statistic for the nation and we believe that that number has only increased in the last couple years.</a:t>
            </a:r>
          </a:p>
        </p:txBody>
      </p:sp>
      <p:sp>
        <p:nvSpPr>
          <p:cNvPr id="56324" name="Slide Number Placeholder 3">
            <a:extLst>
              <a:ext uri="{FF2B5EF4-FFF2-40B4-BE49-F238E27FC236}">
                <a16:creationId xmlns:a16="http://schemas.microsoft.com/office/drawing/2014/main" id="{93778FC7-2541-5D60-63B0-1243F60C0D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BBC13D3-4F2A-4B29-8AF6-C4B8A98D4CDF}" type="slidenum">
              <a:rPr lang="en-US" altLang="en-US">
                <a:latin typeface="Arial" panose="020B0604020202020204" pitchFamily="34" charset="0"/>
              </a:rPr>
              <a:pPr eaLnBrk="1" hangingPunct="1">
                <a:spcBef>
                  <a:spcPct val="0"/>
                </a:spcBef>
              </a:pPr>
              <a:t>6</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6668153-8AFC-F9E3-D1DD-7D31E8E3BC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3DBD0BA7-A3C6-CDA1-E337-4E886BCFAF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Jessica: This is a combined stat: the number of homeschoolers involved in enrichment programs PLUS those not participating in any school district sponsored programs.</a:t>
            </a:r>
          </a:p>
        </p:txBody>
      </p:sp>
      <p:sp>
        <p:nvSpPr>
          <p:cNvPr id="57348" name="Slide Number Placeholder 3">
            <a:extLst>
              <a:ext uri="{FF2B5EF4-FFF2-40B4-BE49-F238E27FC236}">
                <a16:creationId xmlns:a16="http://schemas.microsoft.com/office/drawing/2014/main" id="{DE351D24-1FF0-C0D5-AD04-763836EC52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CB2A5583-7489-49AC-BBAF-663814D964B2}" type="slidenum">
              <a:rPr lang="en-US" altLang="en-US">
                <a:latin typeface="Arial" panose="020B0604020202020204" pitchFamily="34" charset="0"/>
              </a:rPr>
              <a:pPr eaLnBrk="1" hangingPunct="1">
                <a:spcBef>
                  <a:spcPct val="0"/>
                </a:spcBef>
              </a:pPr>
              <a:t>7</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F3E04ED1-7078-BE4B-31A8-21DF9A17CC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C6C0FBFD-399A-BC6B-9CDC-81669FA2AD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Jessica: And this number is just the Homeschoolers in El Paso County who participated in our Summer Reading Program.</a:t>
            </a:r>
          </a:p>
          <a:p>
            <a:endParaRPr lang="en-US" altLang="en-US" b="1"/>
          </a:p>
          <a:p>
            <a:r>
              <a:rPr lang="en-US" altLang="en-US" b="1"/>
              <a:t>Question—</a:t>
            </a:r>
            <a:r>
              <a:rPr lang="en-US" altLang="en-US"/>
              <a:t>Does your library keep stats for homeschoolers participating your Summer Reading Program?</a:t>
            </a:r>
          </a:p>
          <a:p>
            <a:endParaRPr lang="en-US" altLang="en-US"/>
          </a:p>
          <a:p>
            <a:r>
              <a:rPr lang="en-US" altLang="en-US"/>
              <a:t>If they keep track of the schools kids go to, they can keep track of homeschoolers too</a:t>
            </a:r>
          </a:p>
        </p:txBody>
      </p:sp>
      <p:sp>
        <p:nvSpPr>
          <p:cNvPr id="58372" name="Slide Number Placeholder 3">
            <a:extLst>
              <a:ext uri="{FF2B5EF4-FFF2-40B4-BE49-F238E27FC236}">
                <a16:creationId xmlns:a16="http://schemas.microsoft.com/office/drawing/2014/main" id="{428C2DFA-951F-C1D6-92DE-B47D522329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097DDEB-1541-4672-813F-BA1A01F512A2}" type="slidenum">
              <a:rPr lang="en-US" altLang="en-US">
                <a:solidFill>
                  <a:srgbClr val="000000"/>
                </a:solidFill>
                <a:latin typeface="Arial" panose="020B0604020202020204" pitchFamily="34" charset="0"/>
              </a:rPr>
              <a:pPr eaLnBrk="1" hangingPunct="1">
                <a:spcBef>
                  <a:spcPct val="0"/>
                </a:spcBef>
              </a:pPr>
              <a:t>8</a:t>
            </a:fld>
            <a:endParaRPr lang="en-US" altLang="en-US">
              <a:solidFill>
                <a:srgbClr val="000000"/>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82B64844-42B7-92AE-26A8-0B1A4D4799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BF3D7F75-FEF0-DE5E-1FD5-A38152FC34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Jessica: The biggest reason, however, was simply our families. We have such amazing homeschool families who utilize the library often and we wanted to be able to do more for them. I’m going to hand you over to Gail now and she’s going to talk a bit about how our district has supported these families.</a:t>
            </a:r>
          </a:p>
        </p:txBody>
      </p:sp>
      <p:sp>
        <p:nvSpPr>
          <p:cNvPr id="59396" name="Slide Number Placeholder 3">
            <a:extLst>
              <a:ext uri="{FF2B5EF4-FFF2-40B4-BE49-F238E27FC236}">
                <a16:creationId xmlns:a16="http://schemas.microsoft.com/office/drawing/2014/main" id="{85BEB212-1A93-A31B-1E72-F98D551639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1B837A7-B83B-46AA-85DC-6AAAB4AA13EE}" type="slidenum">
              <a:rPr lang="en-US" altLang="en-US">
                <a:latin typeface="Arial" panose="020B0604020202020204" pitchFamily="34" charset="0"/>
              </a:rPr>
              <a:pPr eaLnBrk="1" hangingPunct="1">
                <a:spcBef>
                  <a:spcPct val="0"/>
                </a:spcBef>
              </a:pPr>
              <a:t>9</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C18F041-2757-0F51-8B97-05646C9BDD71}"/>
              </a:ext>
            </a:extLst>
          </p:cNvPr>
          <p:cNvSpPr>
            <a:spLocks noGrp="1"/>
          </p:cNvSpPr>
          <p:nvPr>
            <p:ph type="dt" sz="half" idx="10"/>
          </p:nvPr>
        </p:nvSpPr>
        <p:spPr/>
        <p:txBody>
          <a:bodyPr/>
          <a:lstStyle>
            <a:lvl1pPr>
              <a:defRPr/>
            </a:lvl1pPr>
          </a:lstStyle>
          <a:p>
            <a:pPr>
              <a:defRPr/>
            </a:pPr>
            <a:fld id="{0AE93E16-F9FA-419D-9F46-8227F4F0AA7B}" type="datetimeFigureOut">
              <a:rPr lang="en-US" altLang="en-US"/>
              <a:pPr>
                <a:defRPr/>
              </a:pPr>
              <a:t>4/1/2025</a:t>
            </a:fld>
            <a:endParaRPr lang="en-US" altLang="en-US"/>
          </a:p>
        </p:txBody>
      </p:sp>
      <p:sp>
        <p:nvSpPr>
          <p:cNvPr id="5" name="Footer Placeholder 4">
            <a:extLst>
              <a:ext uri="{FF2B5EF4-FFF2-40B4-BE49-F238E27FC236}">
                <a16:creationId xmlns:a16="http://schemas.microsoft.com/office/drawing/2014/main" id="{2D7B9BAF-EBB1-1385-573D-A6BAC915605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395AE5D-76B7-C959-E6C3-9C25FA84E1BD}"/>
              </a:ext>
            </a:extLst>
          </p:cNvPr>
          <p:cNvSpPr>
            <a:spLocks noGrp="1"/>
          </p:cNvSpPr>
          <p:nvPr>
            <p:ph type="sldNum" sz="quarter" idx="12"/>
          </p:nvPr>
        </p:nvSpPr>
        <p:spPr/>
        <p:txBody>
          <a:bodyPr/>
          <a:lstStyle>
            <a:lvl1pPr>
              <a:defRPr/>
            </a:lvl1pPr>
          </a:lstStyle>
          <a:p>
            <a:fld id="{04089180-08CD-4B54-970C-F8AD4CCF8E1D}" type="slidenum">
              <a:rPr lang="en-US" altLang="en-US"/>
              <a:pPr/>
              <a:t>‹#›</a:t>
            </a:fld>
            <a:endParaRPr lang="en-US" altLang="en-US"/>
          </a:p>
        </p:txBody>
      </p:sp>
    </p:spTree>
    <p:extLst>
      <p:ext uri="{BB962C8B-B14F-4D97-AF65-F5344CB8AC3E}">
        <p14:creationId xmlns:p14="http://schemas.microsoft.com/office/powerpoint/2010/main" val="370002801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C1BC0-DD60-B569-ED8E-9A573D2BE578}"/>
              </a:ext>
            </a:extLst>
          </p:cNvPr>
          <p:cNvSpPr>
            <a:spLocks noGrp="1"/>
          </p:cNvSpPr>
          <p:nvPr>
            <p:ph type="dt" sz="half" idx="10"/>
          </p:nvPr>
        </p:nvSpPr>
        <p:spPr/>
        <p:txBody>
          <a:bodyPr/>
          <a:lstStyle>
            <a:lvl1pPr>
              <a:defRPr/>
            </a:lvl1pPr>
          </a:lstStyle>
          <a:p>
            <a:pPr>
              <a:defRPr/>
            </a:pPr>
            <a:fld id="{5C11F479-CD72-44E7-8C0E-30B9AD095C27}" type="datetimeFigureOut">
              <a:rPr lang="en-US" altLang="en-US"/>
              <a:pPr>
                <a:defRPr/>
              </a:pPr>
              <a:t>4/1/2025</a:t>
            </a:fld>
            <a:endParaRPr lang="en-US" altLang="en-US"/>
          </a:p>
        </p:txBody>
      </p:sp>
      <p:sp>
        <p:nvSpPr>
          <p:cNvPr id="5" name="Footer Placeholder 4">
            <a:extLst>
              <a:ext uri="{FF2B5EF4-FFF2-40B4-BE49-F238E27FC236}">
                <a16:creationId xmlns:a16="http://schemas.microsoft.com/office/drawing/2014/main" id="{5812D9F1-15E5-181F-A72E-C6B20D0B430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300E46D-8667-A1F2-0910-7469033C4606}"/>
              </a:ext>
            </a:extLst>
          </p:cNvPr>
          <p:cNvSpPr>
            <a:spLocks noGrp="1"/>
          </p:cNvSpPr>
          <p:nvPr>
            <p:ph type="sldNum" sz="quarter" idx="12"/>
          </p:nvPr>
        </p:nvSpPr>
        <p:spPr/>
        <p:txBody>
          <a:bodyPr/>
          <a:lstStyle>
            <a:lvl1pPr>
              <a:defRPr/>
            </a:lvl1pPr>
          </a:lstStyle>
          <a:p>
            <a:fld id="{3C22B7EC-9FC5-4087-B41B-583431ACB371}" type="slidenum">
              <a:rPr lang="en-US" altLang="en-US"/>
              <a:pPr/>
              <a:t>‹#›</a:t>
            </a:fld>
            <a:endParaRPr lang="en-US" altLang="en-US"/>
          </a:p>
        </p:txBody>
      </p:sp>
    </p:spTree>
    <p:extLst>
      <p:ext uri="{BB962C8B-B14F-4D97-AF65-F5344CB8AC3E}">
        <p14:creationId xmlns:p14="http://schemas.microsoft.com/office/powerpoint/2010/main" val="271408759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9683C-E95F-4695-9445-5B763E6A2322}"/>
              </a:ext>
            </a:extLst>
          </p:cNvPr>
          <p:cNvSpPr>
            <a:spLocks noGrp="1"/>
          </p:cNvSpPr>
          <p:nvPr>
            <p:ph type="dt" sz="half" idx="10"/>
          </p:nvPr>
        </p:nvSpPr>
        <p:spPr/>
        <p:txBody>
          <a:bodyPr/>
          <a:lstStyle>
            <a:lvl1pPr>
              <a:defRPr/>
            </a:lvl1pPr>
          </a:lstStyle>
          <a:p>
            <a:pPr>
              <a:defRPr/>
            </a:pPr>
            <a:fld id="{09A7347A-6B7F-479B-8DDF-BDD585B315F5}" type="datetimeFigureOut">
              <a:rPr lang="en-US" altLang="en-US"/>
              <a:pPr>
                <a:defRPr/>
              </a:pPr>
              <a:t>4/1/2025</a:t>
            </a:fld>
            <a:endParaRPr lang="en-US" altLang="en-US"/>
          </a:p>
        </p:txBody>
      </p:sp>
      <p:sp>
        <p:nvSpPr>
          <p:cNvPr id="5" name="Footer Placeholder 4">
            <a:extLst>
              <a:ext uri="{FF2B5EF4-FFF2-40B4-BE49-F238E27FC236}">
                <a16:creationId xmlns:a16="http://schemas.microsoft.com/office/drawing/2014/main" id="{2918615E-548D-4EF9-36E1-AE6B6909043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04F4793-A9B9-7D15-DEFD-3C1194CDD30C}"/>
              </a:ext>
            </a:extLst>
          </p:cNvPr>
          <p:cNvSpPr>
            <a:spLocks noGrp="1"/>
          </p:cNvSpPr>
          <p:nvPr>
            <p:ph type="sldNum" sz="quarter" idx="12"/>
          </p:nvPr>
        </p:nvSpPr>
        <p:spPr/>
        <p:txBody>
          <a:bodyPr/>
          <a:lstStyle>
            <a:lvl1pPr>
              <a:defRPr/>
            </a:lvl1pPr>
          </a:lstStyle>
          <a:p>
            <a:fld id="{8FB85AEE-31FA-483D-99CD-D6E2A4D64906}" type="slidenum">
              <a:rPr lang="en-US" altLang="en-US"/>
              <a:pPr/>
              <a:t>‹#›</a:t>
            </a:fld>
            <a:endParaRPr lang="en-US" altLang="en-US"/>
          </a:p>
        </p:txBody>
      </p:sp>
    </p:spTree>
    <p:extLst>
      <p:ext uri="{BB962C8B-B14F-4D97-AF65-F5344CB8AC3E}">
        <p14:creationId xmlns:p14="http://schemas.microsoft.com/office/powerpoint/2010/main" val="12167443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B08943D-0877-637E-A3DB-EFDAE2751E94}"/>
              </a:ext>
            </a:extLst>
          </p:cNvPr>
          <p:cNvSpPr>
            <a:spLocks noGrp="1"/>
          </p:cNvSpPr>
          <p:nvPr>
            <p:ph type="dt" sz="half" idx="10"/>
          </p:nvPr>
        </p:nvSpPr>
        <p:spPr/>
        <p:txBody>
          <a:bodyPr/>
          <a:lstStyle>
            <a:lvl1pPr>
              <a:defRPr/>
            </a:lvl1pPr>
          </a:lstStyle>
          <a:p>
            <a:pPr>
              <a:defRPr/>
            </a:pPr>
            <a:fld id="{040542D0-8977-4BD4-A435-D2D9F7E867CA}" type="datetimeFigureOut">
              <a:rPr lang="en-US" altLang="en-US"/>
              <a:pPr>
                <a:defRPr/>
              </a:pPr>
              <a:t>4/1/2025</a:t>
            </a:fld>
            <a:endParaRPr lang="en-US" altLang="en-US"/>
          </a:p>
        </p:txBody>
      </p:sp>
      <p:sp>
        <p:nvSpPr>
          <p:cNvPr id="5" name="Footer Placeholder 4">
            <a:extLst>
              <a:ext uri="{FF2B5EF4-FFF2-40B4-BE49-F238E27FC236}">
                <a16:creationId xmlns:a16="http://schemas.microsoft.com/office/drawing/2014/main" id="{70A22621-D643-9574-66C5-BB2A7D6DB1F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E0D2AB9-B77C-9B45-D320-6EF26255D9DF}"/>
              </a:ext>
            </a:extLst>
          </p:cNvPr>
          <p:cNvSpPr>
            <a:spLocks noGrp="1"/>
          </p:cNvSpPr>
          <p:nvPr>
            <p:ph type="sldNum" sz="quarter" idx="12"/>
          </p:nvPr>
        </p:nvSpPr>
        <p:spPr/>
        <p:txBody>
          <a:bodyPr/>
          <a:lstStyle>
            <a:lvl1pPr>
              <a:defRPr/>
            </a:lvl1pPr>
          </a:lstStyle>
          <a:p>
            <a:fld id="{0C5621A1-800E-4E77-A04D-DE133BF6D9C6}" type="slidenum">
              <a:rPr lang="en-US" altLang="en-US"/>
              <a:pPr/>
              <a:t>‹#›</a:t>
            </a:fld>
            <a:endParaRPr lang="en-US" altLang="en-US"/>
          </a:p>
        </p:txBody>
      </p:sp>
    </p:spTree>
    <p:extLst>
      <p:ext uri="{BB962C8B-B14F-4D97-AF65-F5344CB8AC3E}">
        <p14:creationId xmlns:p14="http://schemas.microsoft.com/office/powerpoint/2010/main" val="89647838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5CE4D-97EF-75BE-08E0-D80B1971D0D7}"/>
              </a:ext>
            </a:extLst>
          </p:cNvPr>
          <p:cNvSpPr>
            <a:spLocks noGrp="1"/>
          </p:cNvSpPr>
          <p:nvPr>
            <p:ph type="dt" sz="half" idx="10"/>
          </p:nvPr>
        </p:nvSpPr>
        <p:spPr/>
        <p:txBody>
          <a:bodyPr/>
          <a:lstStyle>
            <a:lvl1pPr>
              <a:defRPr/>
            </a:lvl1pPr>
          </a:lstStyle>
          <a:p>
            <a:pPr>
              <a:defRPr/>
            </a:pPr>
            <a:fld id="{0938A7F1-3D52-408B-9854-60C1EBD144F7}" type="datetimeFigureOut">
              <a:rPr lang="en-US" altLang="en-US"/>
              <a:pPr>
                <a:defRPr/>
              </a:pPr>
              <a:t>4/1/2025</a:t>
            </a:fld>
            <a:endParaRPr lang="en-US" altLang="en-US"/>
          </a:p>
        </p:txBody>
      </p:sp>
      <p:sp>
        <p:nvSpPr>
          <p:cNvPr id="5" name="Footer Placeholder 4">
            <a:extLst>
              <a:ext uri="{FF2B5EF4-FFF2-40B4-BE49-F238E27FC236}">
                <a16:creationId xmlns:a16="http://schemas.microsoft.com/office/drawing/2014/main" id="{71A1010F-3EE7-BADA-925A-0978B8E87FF7}"/>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3B035F2-5A29-041F-2C31-D674EEDE11CC}"/>
              </a:ext>
            </a:extLst>
          </p:cNvPr>
          <p:cNvSpPr>
            <a:spLocks noGrp="1"/>
          </p:cNvSpPr>
          <p:nvPr>
            <p:ph type="sldNum" sz="quarter" idx="12"/>
          </p:nvPr>
        </p:nvSpPr>
        <p:spPr/>
        <p:txBody>
          <a:bodyPr/>
          <a:lstStyle>
            <a:lvl1pPr>
              <a:defRPr/>
            </a:lvl1pPr>
          </a:lstStyle>
          <a:p>
            <a:fld id="{DB70EA2F-EC99-4844-8CD2-175031DD0034}" type="slidenum">
              <a:rPr lang="en-US" altLang="en-US"/>
              <a:pPr/>
              <a:t>‹#›</a:t>
            </a:fld>
            <a:endParaRPr lang="en-US" altLang="en-US"/>
          </a:p>
        </p:txBody>
      </p:sp>
    </p:spTree>
    <p:extLst>
      <p:ext uri="{BB962C8B-B14F-4D97-AF65-F5344CB8AC3E}">
        <p14:creationId xmlns:p14="http://schemas.microsoft.com/office/powerpoint/2010/main" val="70746393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A7A060-6C7A-641D-AFC7-072CBB2CE204}"/>
              </a:ext>
            </a:extLst>
          </p:cNvPr>
          <p:cNvSpPr>
            <a:spLocks noGrp="1"/>
          </p:cNvSpPr>
          <p:nvPr>
            <p:ph type="dt" sz="half" idx="10"/>
          </p:nvPr>
        </p:nvSpPr>
        <p:spPr/>
        <p:txBody>
          <a:bodyPr/>
          <a:lstStyle>
            <a:lvl1pPr>
              <a:defRPr/>
            </a:lvl1pPr>
          </a:lstStyle>
          <a:p>
            <a:pPr>
              <a:defRPr/>
            </a:pPr>
            <a:fld id="{527289D3-6250-4D48-B85F-F1E7835B30FD}" type="datetimeFigureOut">
              <a:rPr lang="en-US" altLang="en-US"/>
              <a:pPr>
                <a:defRPr/>
              </a:pPr>
              <a:t>4/1/2025</a:t>
            </a:fld>
            <a:endParaRPr lang="en-US" altLang="en-US"/>
          </a:p>
        </p:txBody>
      </p:sp>
      <p:sp>
        <p:nvSpPr>
          <p:cNvPr id="5" name="Footer Placeholder 4">
            <a:extLst>
              <a:ext uri="{FF2B5EF4-FFF2-40B4-BE49-F238E27FC236}">
                <a16:creationId xmlns:a16="http://schemas.microsoft.com/office/drawing/2014/main" id="{ECE1D037-A3EF-7C78-9B5A-1B242EB5373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59C3F02-B13A-D6DF-81F7-A7BD7639C831}"/>
              </a:ext>
            </a:extLst>
          </p:cNvPr>
          <p:cNvSpPr>
            <a:spLocks noGrp="1"/>
          </p:cNvSpPr>
          <p:nvPr>
            <p:ph type="sldNum" sz="quarter" idx="12"/>
          </p:nvPr>
        </p:nvSpPr>
        <p:spPr/>
        <p:txBody>
          <a:bodyPr/>
          <a:lstStyle>
            <a:lvl1pPr>
              <a:defRPr/>
            </a:lvl1pPr>
          </a:lstStyle>
          <a:p>
            <a:fld id="{CE8EDB12-EE6A-4A73-B560-E5694F6E3848}" type="slidenum">
              <a:rPr lang="en-US" altLang="en-US"/>
              <a:pPr/>
              <a:t>‹#›</a:t>
            </a:fld>
            <a:endParaRPr lang="en-US" altLang="en-US"/>
          </a:p>
        </p:txBody>
      </p:sp>
    </p:spTree>
    <p:extLst>
      <p:ext uri="{BB962C8B-B14F-4D97-AF65-F5344CB8AC3E}">
        <p14:creationId xmlns:p14="http://schemas.microsoft.com/office/powerpoint/2010/main" val="420988635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4E8BDD6-ACC6-67BE-3878-1EF6BB10971D}"/>
              </a:ext>
            </a:extLst>
          </p:cNvPr>
          <p:cNvSpPr>
            <a:spLocks noGrp="1"/>
          </p:cNvSpPr>
          <p:nvPr>
            <p:ph type="dt" sz="half" idx="10"/>
          </p:nvPr>
        </p:nvSpPr>
        <p:spPr/>
        <p:txBody>
          <a:bodyPr/>
          <a:lstStyle>
            <a:lvl1pPr>
              <a:defRPr/>
            </a:lvl1pPr>
          </a:lstStyle>
          <a:p>
            <a:pPr>
              <a:defRPr/>
            </a:pPr>
            <a:fld id="{74820A80-CB92-47E7-8657-C05F5A534ED5}" type="datetimeFigureOut">
              <a:rPr lang="en-US" altLang="en-US"/>
              <a:pPr>
                <a:defRPr/>
              </a:pPr>
              <a:t>4/1/2025</a:t>
            </a:fld>
            <a:endParaRPr lang="en-US" altLang="en-US"/>
          </a:p>
        </p:txBody>
      </p:sp>
      <p:sp>
        <p:nvSpPr>
          <p:cNvPr id="6" name="Footer Placeholder 4">
            <a:extLst>
              <a:ext uri="{FF2B5EF4-FFF2-40B4-BE49-F238E27FC236}">
                <a16:creationId xmlns:a16="http://schemas.microsoft.com/office/drawing/2014/main" id="{774FA45A-F200-4574-8EDA-4DFA8550263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8979BCD8-EEBC-45DB-279E-089FB16B548E}"/>
              </a:ext>
            </a:extLst>
          </p:cNvPr>
          <p:cNvSpPr>
            <a:spLocks noGrp="1"/>
          </p:cNvSpPr>
          <p:nvPr>
            <p:ph type="sldNum" sz="quarter" idx="12"/>
          </p:nvPr>
        </p:nvSpPr>
        <p:spPr/>
        <p:txBody>
          <a:bodyPr/>
          <a:lstStyle>
            <a:lvl1pPr>
              <a:defRPr/>
            </a:lvl1pPr>
          </a:lstStyle>
          <a:p>
            <a:fld id="{AA679053-4DB4-4CD2-B55B-BB630018E65F}" type="slidenum">
              <a:rPr lang="en-US" altLang="en-US"/>
              <a:pPr/>
              <a:t>‹#›</a:t>
            </a:fld>
            <a:endParaRPr lang="en-US" altLang="en-US"/>
          </a:p>
        </p:txBody>
      </p:sp>
    </p:spTree>
    <p:extLst>
      <p:ext uri="{BB962C8B-B14F-4D97-AF65-F5344CB8AC3E}">
        <p14:creationId xmlns:p14="http://schemas.microsoft.com/office/powerpoint/2010/main" val="271680013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EC2D4F3-15CD-4EFA-E6DC-E1C561D9D9E5}"/>
              </a:ext>
            </a:extLst>
          </p:cNvPr>
          <p:cNvSpPr>
            <a:spLocks noGrp="1"/>
          </p:cNvSpPr>
          <p:nvPr>
            <p:ph type="dt" sz="half" idx="10"/>
          </p:nvPr>
        </p:nvSpPr>
        <p:spPr/>
        <p:txBody>
          <a:bodyPr/>
          <a:lstStyle>
            <a:lvl1pPr>
              <a:defRPr/>
            </a:lvl1pPr>
          </a:lstStyle>
          <a:p>
            <a:pPr>
              <a:defRPr/>
            </a:pPr>
            <a:fld id="{39888A31-19E4-46C4-96F6-12858D731854}" type="datetimeFigureOut">
              <a:rPr lang="en-US" altLang="en-US"/>
              <a:pPr>
                <a:defRPr/>
              </a:pPr>
              <a:t>4/1/2025</a:t>
            </a:fld>
            <a:endParaRPr lang="en-US" altLang="en-US"/>
          </a:p>
        </p:txBody>
      </p:sp>
      <p:sp>
        <p:nvSpPr>
          <p:cNvPr id="8" name="Footer Placeholder 4">
            <a:extLst>
              <a:ext uri="{FF2B5EF4-FFF2-40B4-BE49-F238E27FC236}">
                <a16:creationId xmlns:a16="http://schemas.microsoft.com/office/drawing/2014/main" id="{42A731D4-83B7-3EA5-323E-97A131DA62C1}"/>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6901AC53-1098-D439-F48E-9D847E6D1DEE}"/>
              </a:ext>
            </a:extLst>
          </p:cNvPr>
          <p:cNvSpPr>
            <a:spLocks noGrp="1"/>
          </p:cNvSpPr>
          <p:nvPr>
            <p:ph type="sldNum" sz="quarter" idx="12"/>
          </p:nvPr>
        </p:nvSpPr>
        <p:spPr/>
        <p:txBody>
          <a:bodyPr/>
          <a:lstStyle>
            <a:lvl1pPr>
              <a:defRPr/>
            </a:lvl1pPr>
          </a:lstStyle>
          <a:p>
            <a:fld id="{FF323BC7-F873-4C2E-A433-EFAFCF22DD32}" type="slidenum">
              <a:rPr lang="en-US" altLang="en-US"/>
              <a:pPr/>
              <a:t>‹#›</a:t>
            </a:fld>
            <a:endParaRPr lang="en-US" altLang="en-US"/>
          </a:p>
        </p:txBody>
      </p:sp>
    </p:spTree>
    <p:extLst>
      <p:ext uri="{BB962C8B-B14F-4D97-AF65-F5344CB8AC3E}">
        <p14:creationId xmlns:p14="http://schemas.microsoft.com/office/powerpoint/2010/main" val="346013549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7963CED-871C-8779-8EB1-0208E40F0651}"/>
              </a:ext>
            </a:extLst>
          </p:cNvPr>
          <p:cNvSpPr>
            <a:spLocks noGrp="1"/>
          </p:cNvSpPr>
          <p:nvPr>
            <p:ph type="dt" sz="half" idx="10"/>
          </p:nvPr>
        </p:nvSpPr>
        <p:spPr/>
        <p:txBody>
          <a:bodyPr/>
          <a:lstStyle>
            <a:lvl1pPr>
              <a:defRPr/>
            </a:lvl1pPr>
          </a:lstStyle>
          <a:p>
            <a:pPr>
              <a:defRPr/>
            </a:pPr>
            <a:fld id="{64A2C2B1-FF88-41E1-8B63-54AE62E738B4}" type="datetimeFigureOut">
              <a:rPr lang="en-US" altLang="en-US"/>
              <a:pPr>
                <a:defRPr/>
              </a:pPr>
              <a:t>4/1/2025</a:t>
            </a:fld>
            <a:endParaRPr lang="en-US" altLang="en-US"/>
          </a:p>
        </p:txBody>
      </p:sp>
      <p:sp>
        <p:nvSpPr>
          <p:cNvPr id="4" name="Footer Placeholder 4">
            <a:extLst>
              <a:ext uri="{FF2B5EF4-FFF2-40B4-BE49-F238E27FC236}">
                <a16:creationId xmlns:a16="http://schemas.microsoft.com/office/drawing/2014/main" id="{01BF43AE-8ABD-395B-13CB-A98771644E6C}"/>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C4AEB3C1-4776-5D5B-AE76-0C14B6ECDDBF}"/>
              </a:ext>
            </a:extLst>
          </p:cNvPr>
          <p:cNvSpPr>
            <a:spLocks noGrp="1"/>
          </p:cNvSpPr>
          <p:nvPr>
            <p:ph type="sldNum" sz="quarter" idx="12"/>
          </p:nvPr>
        </p:nvSpPr>
        <p:spPr/>
        <p:txBody>
          <a:bodyPr/>
          <a:lstStyle>
            <a:lvl1pPr>
              <a:defRPr/>
            </a:lvl1pPr>
          </a:lstStyle>
          <a:p>
            <a:fld id="{0BED26C8-D6D2-414D-9AC3-0650865BC1F4}" type="slidenum">
              <a:rPr lang="en-US" altLang="en-US"/>
              <a:pPr/>
              <a:t>‹#›</a:t>
            </a:fld>
            <a:endParaRPr lang="en-US" altLang="en-US"/>
          </a:p>
        </p:txBody>
      </p:sp>
    </p:spTree>
    <p:extLst>
      <p:ext uri="{BB962C8B-B14F-4D97-AF65-F5344CB8AC3E}">
        <p14:creationId xmlns:p14="http://schemas.microsoft.com/office/powerpoint/2010/main" val="280426182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A8C7A2-188E-51DF-112C-2CF9D3DCF151}"/>
              </a:ext>
            </a:extLst>
          </p:cNvPr>
          <p:cNvSpPr>
            <a:spLocks noGrp="1"/>
          </p:cNvSpPr>
          <p:nvPr>
            <p:ph type="dt" sz="half" idx="10"/>
          </p:nvPr>
        </p:nvSpPr>
        <p:spPr/>
        <p:txBody>
          <a:bodyPr/>
          <a:lstStyle>
            <a:lvl1pPr>
              <a:defRPr/>
            </a:lvl1pPr>
          </a:lstStyle>
          <a:p>
            <a:pPr>
              <a:defRPr/>
            </a:pPr>
            <a:fld id="{EE42C41C-8D37-439F-99AA-51B4B1F8F82F}" type="datetimeFigureOut">
              <a:rPr lang="en-US" altLang="en-US"/>
              <a:pPr>
                <a:defRPr/>
              </a:pPr>
              <a:t>4/1/2025</a:t>
            </a:fld>
            <a:endParaRPr lang="en-US" altLang="en-US"/>
          </a:p>
        </p:txBody>
      </p:sp>
      <p:sp>
        <p:nvSpPr>
          <p:cNvPr id="3" name="Footer Placeholder 4">
            <a:extLst>
              <a:ext uri="{FF2B5EF4-FFF2-40B4-BE49-F238E27FC236}">
                <a16:creationId xmlns:a16="http://schemas.microsoft.com/office/drawing/2014/main" id="{B7CE48C2-4F46-05BF-39B7-E3DED1B1A1D7}"/>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81F84400-A051-9085-769A-256DDC4C3B7B}"/>
              </a:ext>
            </a:extLst>
          </p:cNvPr>
          <p:cNvSpPr>
            <a:spLocks noGrp="1"/>
          </p:cNvSpPr>
          <p:nvPr>
            <p:ph type="sldNum" sz="quarter" idx="12"/>
          </p:nvPr>
        </p:nvSpPr>
        <p:spPr/>
        <p:txBody>
          <a:bodyPr/>
          <a:lstStyle>
            <a:lvl1pPr>
              <a:defRPr/>
            </a:lvl1pPr>
          </a:lstStyle>
          <a:p>
            <a:fld id="{80A6AC43-10CA-47F9-BB4E-5FE13B1F0A39}" type="slidenum">
              <a:rPr lang="en-US" altLang="en-US"/>
              <a:pPr/>
              <a:t>‹#›</a:t>
            </a:fld>
            <a:endParaRPr lang="en-US" altLang="en-US"/>
          </a:p>
        </p:txBody>
      </p:sp>
    </p:spTree>
    <p:extLst>
      <p:ext uri="{BB962C8B-B14F-4D97-AF65-F5344CB8AC3E}">
        <p14:creationId xmlns:p14="http://schemas.microsoft.com/office/powerpoint/2010/main" val="236573321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C97FCE9-181C-D3F3-D77C-2831CF169F15}"/>
              </a:ext>
            </a:extLst>
          </p:cNvPr>
          <p:cNvSpPr>
            <a:spLocks noGrp="1"/>
          </p:cNvSpPr>
          <p:nvPr>
            <p:ph type="dt" sz="half" idx="10"/>
          </p:nvPr>
        </p:nvSpPr>
        <p:spPr/>
        <p:txBody>
          <a:bodyPr/>
          <a:lstStyle>
            <a:lvl1pPr>
              <a:defRPr/>
            </a:lvl1pPr>
          </a:lstStyle>
          <a:p>
            <a:pPr>
              <a:defRPr/>
            </a:pPr>
            <a:fld id="{C60676DF-DB6C-40EC-9F6C-28F42F33E224}" type="datetimeFigureOut">
              <a:rPr lang="en-US" altLang="en-US"/>
              <a:pPr>
                <a:defRPr/>
              </a:pPr>
              <a:t>4/1/2025</a:t>
            </a:fld>
            <a:endParaRPr lang="en-US" altLang="en-US"/>
          </a:p>
        </p:txBody>
      </p:sp>
      <p:sp>
        <p:nvSpPr>
          <p:cNvPr id="6" name="Footer Placeholder 4">
            <a:extLst>
              <a:ext uri="{FF2B5EF4-FFF2-40B4-BE49-F238E27FC236}">
                <a16:creationId xmlns:a16="http://schemas.microsoft.com/office/drawing/2014/main" id="{392023B4-C87F-7795-EE64-B4936CDE7C6B}"/>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4F6FB627-60FA-5CE5-D19F-9E54FABFC553}"/>
              </a:ext>
            </a:extLst>
          </p:cNvPr>
          <p:cNvSpPr>
            <a:spLocks noGrp="1"/>
          </p:cNvSpPr>
          <p:nvPr>
            <p:ph type="sldNum" sz="quarter" idx="12"/>
          </p:nvPr>
        </p:nvSpPr>
        <p:spPr/>
        <p:txBody>
          <a:bodyPr/>
          <a:lstStyle>
            <a:lvl1pPr>
              <a:defRPr/>
            </a:lvl1pPr>
          </a:lstStyle>
          <a:p>
            <a:fld id="{0F08B94B-7142-4A59-BAA7-AD823ECC52BD}" type="slidenum">
              <a:rPr lang="en-US" altLang="en-US"/>
              <a:pPr/>
              <a:t>‹#›</a:t>
            </a:fld>
            <a:endParaRPr lang="en-US" altLang="en-US"/>
          </a:p>
        </p:txBody>
      </p:sp>
    </p:spTree>
    <p:extLst>
      <p:ext uri="{BB962C8B-B14F-4D97-AF65-F5344CB8AC3E}">
        <p14:creationId xmlns:p14="http://schemas.microsoft.com/office/powerpoint/2010/main" val="340769749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0A744-9D0B-6D3A-281E-B09C7BA4FCF3}"/>
              </a:ext>
            </a:extLst>
          </p:cNvPr>
          <p:cNvSpPr>
            <a:spLocks noGrp="1"/>
          </p:cNvSpPr>
          <p:nvPr>
            <p:ph type="dt" sz="half" idx="10"/>
          </p:nvPr>
        </p:nvSpPr>
        <p:spPr/>
        <p:txBody>
          <a:bodyPr/>
          <a:lstStyle>
            <a:lvl1pPr>
              <a:defRPr/>
            </a:lvl1pPr>
          </a:lstStyle>
          <a:p>
            <a:pPr>
              <a:defRPr/>
            </a:pPr>
            <a:fld id="{3CBC7BAB-A2EC-4BF2-BC56-7ECD7FD19A46}" type="datetimeFigureOut">
              <a:rPr lang="en-US" altLang="en-US"/>
              <a:pPr>
                <a:defRPr/>
              </a:pPr>
              <a:t>4/1/2025</a:t>
            </a:fld>
            <a:endParaRPr lang="en-US" altLang="en-US"/>
          </a:p>
        </p:txBody>
      </p:sp>
      <p:sp>
        <p:nvSpPr>
          <p:cNvPr id="5" name="Footer Placeholder 4">
            <a:extLst>
              <a:ext uri="{FF2B5EF4-FFF2-40B4-BE49-F238E27FC236}">
                <a16:creationId xmlns:a16="http://schemas.microsoft.com/office/drawing/2014/main" id="{5642A2DD-C6AF-AFAE-B181-56E220B31AC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E97FD63C-B60D-D7EE-B725-BAEDB2BFD173}"/>
              </a:ext>
            </a:extLst>
          </p:cNvPr>
          <p:cNvSpPr>
            <a:spLocks noGrp="1"/>
          </p:cNvSpPr>
          <p:nvPr>
            <p:ph type="sldNum" sz="quarter" idx="12"/>
          </p:nvPr>
        </p:nvSpPr>
        <p:spPr/>
        <p:txBody>
          <a:bodyPr/>
          <a:lstStyle>
            <a:lvl1pPr>
              <a:defRPr/>
            </a:lvl1pPr>
          </a:lstStyle>
          <a:p>
            <a:fld id="{4B42D53E-9C51-48F0-94BD-7C6AF6FD8649}" type="slidenum">
              <a:rPr lang="en-US" altLang="en-US"/>
              <a:pPr/>
              <a:t>‹#›</a:t>
            </a:fld>
            <a:endParaRPr lang="en-US" altLang="en-US"/>
          </a:p>
        </p:txBody>
      </p:sp>
    </p:spTree>
    <p:extLst>
      <p:ext uri="{BB962C8B-B14F-4D97-AF65-F5344CB8AC3E}">
        <p14:creationId xmlns:p14="http://schemas.microsoft.com/office/powerpoint/2010/main" val="320952184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9054614-4F0F-99BE-2DDC-FCE636D2B007}"/>
              </a:ext>
            </a:extLst>
          </p:cNvPr>
          <p:cNvSpPr>
            <a:spLocks noGrp="1"/>
          </p:cNvSpPr>
          <p:nvPr>
            <p:ph type="dt" sz="half" idx="10"/>
          </p:nvPr>
        </p:nvSpPr>
        <p:spPr/>
        <p:txBody>
          <a:bodyPr/>
          <a:lstStyle>
            <a:lvl1pPr>
              <a:defRPr/>
            </a:lvl1pPr>
          </a:lstStyle>
          <a:p>
            <a:pPr>
              <a:defRPr/>
            </a:pPr>
            <a:fld id="{B1BD71BF-E1C1-4FFD-B3FA-1DDE0AEA3B1C}" type="datetimeFigureOut">
              <a:rPr lang="en-US" altLang="en-US"/>
              <a:pPr>
                <a:defRPr/>
              </a:pPr>
              <a:t>4/1/2025</a:t>
            </a:fld>
            <a:endParaRPr lang="en-US" altLang="en-US"/>
          </a:p>
        </p:txBody>
      </p:sp>
      <p:sp>
        <p:nvSpPr>
          <p:cNvPr id="6" name="Footer Placeholder 4">
            <a:extLst>
              <a:ext uri="{FF2B5EF4-FFF2-40B4-BE49-F238E27FC236}">
                <a16:creationId xmlns:a16="http://schemas.microsoft.com/office/drawing/2014/main" id="{F423A34F-3720-AFDD-5053-BD73E06892B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E4BA8F52-DBEF-BDEE-7223-3714CA4C9A8E}"/>
              </a:ext>
            </a:extLst>
          </p:cNvPr>
          <p:cNvSpPr>
            <a:spLocks noGrp="1"/>
          </p:cNvSpPr>
          <p:nvPr>
            <p:ph type="sldNum" sz="quarter" idx="12"/>
          </p:nvPr>
        </p:nvSpPr>
        <p:spPr/>
        <p:txBody>
          <a:bodyPr/>
          <a:lstStyle>
            <a:lvl1pPr>
              <a:defRPr/>
            </a:lvl1pPr>
          </a:lstStyle>
          <a:p>
            <a:fld id="{AEE1655C-FF72-44CE-80BA-CCCA8DB56F24}" type="slidenum">
              <a:rPr lang="en-US" altLang="en-US"/>
              <a:pPr/>
              <a:t>‹#›</a:t>
            </a:fld>
            <a:endParaRPr lang="en-US" altLang="en-US"/>
          </a:p>
        </p:txBody>
      </p:sp>
    </p:spTree>
    <p:extLst>
      <p:ext uri="{BB962C8B-B14F-4D97-AF65-F5344CB8AC3E}">
        <p14:creationId xmlns:p14="http://schemas.microsoft.com/office/powerpoint/2010/main" val="32021900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D2021-EDF2-F49E-66C1-3D217D937452}"/>
              </a:ext>
            </a:extLst>
          </p:cNvPr>
          <p:cNvSpPr>
            <a:spLocks noGrp="1"/>
          </p:cNvSpPr>
          <p:nvPr>
            <p:ph type="dt" sz="half" idx="10"/>
          </p:nvPr>
        </p:nvSpPr>
        <p:spPr/>
        <p:txBody>
          <a:bodyPr/>
          <a:lstStyle>
            <a:lvl1pPr>
              <a:defRPr/>
            </a:lvl1pPr>
          </a:lstStyle>
          <a:p>
            <a:pPr>
              <a:defRPr/>
            </a:pPr>
            <a:fld id="{4D2E86F8-B688-4588-8074-94EDBF8A8970}" type="datetimeFigureOut">
              <a:rPr lang="en-US" altLang="en-US"/>
              <a:pPr>
                <a:defRPr/>
              </a:pPr>
              <a:t>4/1/2025</a:t>
            </a:fld>
            <a:endParaRPr lang="en-US" altLang="en-US"/>
          </a:p>
        </p:txBody>
      </p:sp>
      <p:sp>
        <p:nvSpPr>
          <p:cNvPr id="5" name="Footer Placeholder 4">
            <a:extLst>
              <a:ext uri="{FF2B5EF4-FFF2-40B4-BE49-F238E27FC236}">
                <a16:creationId xmlns:a16="http://schemas.microsoft.com/office/drawing/2014/main" id="{A59AC8CA-AC82-F98C-C9AE-0C64C52A8C84}"/>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5950B5A-BD49-9EEC-9EF6-8550F44614FC}"/>
              </a:ext>
            </a:extLst>
          </p:cNvPr>
          <p:cNvSpPr>
            <a:spLocks noGrp="1"/>
          </p:cNvSpPr>
          <p:nvPr>
            <p:ph type="sldNum" sz="quarter" idx="12"/>
          </p:nvPr>
        </p:nvSpPr>
        <p:spPr/>
        <p:txBody>
          <a:bodyPr/>
          <a:lstStyle>
            <a:lvl1pPr>
              <a:defRPr/>
            </a:lvl1pPr>
          </a:lstStyle>
          <a:p>
            <a:fld id="{AAA193E4-D14A-4FED-B7A5-6B6D621FB0AD}" type="slidenum">
              <a:rPr lang="en-US" altLang="en-US"/>
              <a:pPr/>
              <a:t>‹#›</a:t>
            </a:fld>
            <a:endParaRPr lang="en-US" altLang="en-US"/>
          </a:p>
        </p:txBody>
      </p:sp>
    </p:spTree>
    <p:extLst>
      <p:ext uri="{BB962C8B-B14F-4D97-AF65-F5344CB8AC3E}">
        <p14:creationId xmlns:p14="http://schemas.microsoft.com/office/powerpoint/2010/main" val="164939421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0C1C23-48C2-13FA-35BF-880E5EDB15D2}"/>
              </a:ext>
            </a:extLst>
          </p:cNvPr>
          <p:cNvSpPr>
            <a:spLocks noGrp="1"/>
          </p:cNvSpPr>
          <p:nvPr>
            <p:ph type="dt" sz="half" idx="10"/>
          </p:nvPr>
        </p:nvSpPr>
        <p:spPr/>
        <p:txBody>
          <a:bodyPr/>
          <a:lstStyle>
            <a:lvl1pPr>
              <a:defRPr/>
            </a:lvl1pPr>
          </a:lstStyle>
          <a:p>
            <a:pPr>
              <a:defRPr/>
            </a:pPr>
            <a:fld id="{BF4C1082-03BA-42FD-9AA1-7DBF6AB1B3D1}" type="datetimeFigureOut">
              <a:rPr lang="en-US" altLang="en-US"/>
              <a:pPr>
                <a:defRPr/>
              </a:pPr>
              <a:t>4/1/2025</a:t>
            </a:fld>
            <a:endParaRPr lang="en-US" altLang="en-US"/>
          </a:p>
        </p:txBody>
      </p:sp>
      <p:sp>
        <p:nvSpPr>
          <p:cNvPr id="5" name="Footer Placeholder 4">
            <a:extLst>
              <a:ext uri="{FF2B5EF4-FFF2-40B4-BE49-F238E27FC236}">
                <a16:creationId xmlns:a16="http://schemas.microsoft.com/office/drawing/2014/main" id="{1DD41BBC-2B9A-0E76-97D7-50CB583AE6D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9BFAB1E-1E4E-BB31-6244-4A9810F771F1}"/>
              </a:ext>
            </a:extLst>
          </p:cNvPr>
          <p:cNvSpPr>
            <a:spLocks noGrp="1"/>
          </p:cNvSpPr>
          <p:nvPr>
            <p:ph type="sldNum" sz="quarter" idx="12"/>
          </p:nvPr>
        </p:nvSpPr>
        <p:spPr/>
        <p:txBody>
          <a:bodyPr/>
          <a:lstStyle>
            <a:lvl1pPr>
              <a:defRPr/>
            </a:lvl1pPr>
          </a:lstStyle>
          <a:p>
            <a:fld id="{BB655500-0C8A-4736-9BE9-DD3AA0A09027}" type="slidenum">
              <a:rPr lang="en-US" altLang="en-US"/>
              <a:pPr/>
              <a:t>‹#›</a:t>
            </a:fld>
            <a:endParaRPr lang="en-US" altLang="en-US"/>
          </a:p>
        </p:txBody>
      </p:sp>
    </p:spTree>
    <p:extLst>
      <p:ext uri="{BB962C8B-B14F-4D97-AF65-F5344CB8AC3E}">
        <p14:creationId xmlns:p14="http://schemas.microsoft.com/office/powerpoint/2010/main" val="120005669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ED62B4-B511-00BE-50D5-6BE12C71CFBC}"/>
              </a:ext>
            </a:extLst>
          </p:cNvPr>
          <p:cNvSpPr>
            <a:spLocks noGrp="1"/>
          </p:cNvSpPr>
          <p:nvPr>
            <p:ph type="dt" sz="half" idx="10"/>
          </p:nvPr>
        </p:nvSpPr>
        <p:spPr/>
        <p:txBody>
          <a:bodyPr/>
          <a:lstStyle>
            <a:lvl1pPr>
              <a:defRPr/>
            </a:lvl1pPr>
          </a:lstStyle>
          <a:p>
            <a:pPr>
              <a:defRPr/>
            </a:pPr>
            <a:fld id="{88E02C9E-C0AC-4B5D-8A83-DAD8B4333E13}" type="datetimeFigureOut">
              <a:rPr lang="en-US" altLang="en-US"/>
              <a:pPr>
                <a:defRPr/>
              </a:pPr>
              <a:t>4/1/2025</a:t>
            </a:fld>
            <a:endParaRPr lang="en-US" altLang="en-US"/>
          </a:p>
        </p:txBody>
      </p:sp>
      <p:sp>
        <p:nvSpPr>
          <p:cNvPr id="5" name="Footer Placeholder 4">
            <a:extLst>
              <a:ext uri="{FF2B5EF4-FFF2-40B4-BE49-F238E27FC236}">
                <a16:creationId xmlns:a16="http://schemas.microsoft.com/office/drawing/2014/main" id="{368B35B3-D28C-6C0D-C2D0-FD935015FDB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1D55E43-CE59-C51A-6F68-7C57F2B92763}"/>
              </a:ext>
            </a:extLst>
          </p:cNvPr>
          <p:cNvSpPr>
            <a:spLocks noGrp="1"/>
          </p:cNvSpPr>
          <p:nvPr>
            <p:ph type="sldNum" sz="quarter" idx="12"/>
          </p:nvPr>
        </p:nvSpPr>
        <p:spPr/>
        <p:txBody>
          <a:bodyPr/>
          <a:lstStyle>
            <a:lvl1pPr>
              <a:defRPr/>
            </a:lvl1pPr>
          </a:lstStyle>
          <a:p>
            <a:fld id="{8FED5DB1-0B85-4D6F-B4B0-EF50168B4F46}" type="slidenum">
              <a:rPr lang="en-US" altLang="en-US"/>
              <a:pPr/>
              <a:t>‹#›</a:t>
            </a:fld>
            <a:endParaRPr lang="en-US" altLang="en-US"/>
          </a:p>
        </p:txBody>
      </p:sp>
    </p:spTree>
    <p:extLst>
      <p:ext uri="{BB962C8B-B14F-4D97-AF65-F5344CB8AC3E}">
        <p14:creationId xmlns:p14="http://schemas.microsoft.com/office/powerpoint/2010/main" val="39737605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86BB43D-DF1F-51B3-77A8-933D5C89F95C}"/>
              </a:ext>
            </a:extLst>
          </p:cNvPr>
          <p:cNvSpPr>
            <a:spLocks noGrp="1"/>
          </p:cNvSpPr>
          <p:nvPr>
            <p:ph type="dt" sz="half" idx="10"/>
          </p:nvPr>
        </p:nvSpPr>
        <p:spPr/>
        <p:txBody>
          <a:bodyPr/>
          <a:lstStyle>
            <a:lvl1pPr>
              <a:defRPr/>
            </a:lvl1pPr>
          </a:lstStyle>
          <a:p>
            <a:pPr>
              <a:defRPr/>
            </a:pPr>
            <a:fld id="{A9AA9420-CD3E-49D8-A273-8860B871669D}" type="datetimeFigureOut">
              <a:rPr lang="en-US" altLang="en-US"/>
              <a:pPr>
                <a:defRPr/>
              </a:pPr>
              <a:t>4/1/2025</a:t>
            </a:fld>
            <a:endParaRPr lang="en-US" altLang="en-US"/>
          </a:p>
        </p:txBody>
      </p:sp>
      <p:sp>
        <p:nvSpPr>
          <p:cNvPr id="6" name="Footer Placeholder 4">
            <a:extLst>
              <a:ext uri="{FF2B5EF4-FFF2-40B4-BE49-F238E27FC236}">
                <a16:creationId xmlns:a16="http://schemas.microsoft.com/office/drawing/2014/main" id="{B73ED0FD-D11C-0E69-CDC3-2BB68208EBCC}"/>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486A897A-BEEC-9BC2-3BFE-9CB1CD0ADCD9}"/>
              </a:ext>
            </a:extLst>
          </p:cNvPr>
          <p:cNvSpPr>
            <a:spLocks noGrp="1"/>
          </p:cNvSpPr>
          <p:nvPr>
            <p:ph type="sldNum" sz="quarter" idx="12"/>
          </p:nvPr>
        </p:nvSpPr>
        <p:spPr/>
        <p:txBody>
          <a:bodyPr/>
          <a:lstStyle>
            <a:lvl1pPr>
              <a:defRPr/>
            </a:lvl1pPr>
          </a:lstStyle>
          <a:p>
            <a:fld id="{23CFC6EB-168A-454B-BEE3-D7E8B3639A63}" type="slidenum">
              <a:rPr lang="en-US" altLang="en-US"/>
              <a:pPr/>
              <a:t>‹#›</a:t>
            </a:fld>
            <a:endParaRPr lang="en-US" altLang="en-US"/>
          </a:p>
        </p:txBody>
      </p:sp>
    </p:spTree>
    <p:extLst>
      <p:ext uri="{BB962C8B-B14F-4D97-AF65-F5344CB8AC3E}">
        <p14:creationId xmlns:p14="http://schemas.microsoft.com/office/powerpoint/2010/main" val="41499111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8D0D9DA-0BF0-5789-5700-A9F71FC48E30}"/>
              </a:ext>
            </a:extLst>
          </p:cNvPr>
          <p:cNvSpPr>
            <a:spLocks noGrp="1"/>
          </p:cNvSpPr>
          <p:nvPr>
            <p:ph type="dt" sz="half" idx="10"/>
          </p:nvPr>
        </p:nvSpPr>
        <p:spPr/>
        <p:txBody>
          <a:bodyPr/>
          <a:lstStyle>
            <a:lvl1pPr>
              <a:defRPr/>
            </a:lvl1pPr>
          </a:lstStyle>
          <a:p>
            <a:pPr>
              <a:defRPr/>
            </a:pPr>
            <a:fld id="{A0818DEF-4D75-4C47-A37C-2D14AA8DD35F}" type="datetimeFigureOut">
              <a:rPr lang="en-US" altLang="en-US"/>
              <a:pPr>
                <a:defRPr/>
              </a:pPr>
              <a:t>4/1/2025</a:t>
            </a:fld>
            <a:endParaRPr lang="en-US" altLang="en-US"/>
          </a:p>
        </p:txBody>
      </p:sp>
      <p:sp>
        <p:nvSpPr>
          <p:cNvPr id="8" name="Footer Placeholder 4">
            <a:extLst>
              <a:ext uri="{FF2B5EF4-FFF2-40B4-BE49-F238E27FC236}">
                <a16:creationId xmlns:a16="http://schemas.microsoft.com/office/drawing/2014/main" id="{D1542DF7-7DC9-9C88-225C-63B3B01D320D}"/>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5C9545E7-89C4-914C-38AF-1934BC60DA3C}"/>
              </a:ext>
            </a:extLst>
          </p:cNvPr>
          <p:cNvSpPr>
            <a:spLocks noGrp="1"/>
          </p:cNvSpPr>
          <p:nvPr>
            <p:ph type="sldNum" sz="quarter" idx="12"/>
          </p:nvPr>
        </p:nvSpPr>
        <p:spPr/>
        <p:txBody>
          <a:bodyPr/>
          <a:lstStyle>
            <a:lvl1pPr>
              <a:defRPr/>
            </a:lvl1pPr>
          </a:lstStyle>
          <a:p>
            <a:fld id="{FEAE1824-AAE1-44E5-9BA1-ADBBFBDC53F2}" type="slidenum">
              <a:rPr lang="en-US" altLang="en-US"/>
              <a:pPr/>
              <a:t>‹#›</a:t>
            </a:fld>
            <a:endParaRPr lang="en-US" altLang="en-US"/>
          </a:p>
        </p:txBody>
      </p:sp>
    </p:spTree>
    <p:extLst>
      <p:ext uri="{BB962C8B-B14F-4D97-AF65-F5344CB8AC3E}">
        <p14:creationId xmlns:p14="http://schemas.microsoft.com/office/powerpoint/2010/main" val="422654683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48CD922-D8FA-5F48-926D-43AFCDD2B3D8}"/>
              </a:ext>
            </a:extLst>
          </p:cNvPr>
          <p:cNvSpPr>
            <a:spLocks noGrp="1"/>
          </p:cNvSpPr>
          <p:nvPr>
            <p:ph type="dt" sz="half" idx="10"/>
          </p:nvPr>
        </p:nvSpPr>
        <p:spPr/>
        <p:txBody>
          <a:bodyPr/>
          <a:lstStyle>
            <a:lvl1pPr>
              <a:defRPr/>
            </a:lvl1pPr>
          </a:lstStyle>
          <a:p>
            <a:pPr>
              <a:defRPr/>
            </a:pPr>
            <a:fld id="{20E08929-9A2E-41B7-833F-7338ADA9BE99}" type="datetimeFigureOut">
              <a:rPr lang="en-US" altLang="en-US"/>
              <a:pPr>
                <a:defRPr/>
              </a:pPr>
              <a:t>4/1/2025</a:t>
            </a:fld>
            <a:endParaRPr lang="en-US" altLang="en-US"/>
          </a:p>
        </p:txBody>
      </p:sp>
      <p:sp>
        <p:nvSpPr>
          <p:cNvPr id="4" name="Footer Placeholder 4">
            <a:extLst>
              <a:ext uri="{FF2B5EF4-FFF2-40B4-BE49-F238E27FC236}">
                <a16:creationId xmlns:a16="http://schemas.microsoft.com/office/drawing/2014/main" id="{1D5812D9-1B07-C2E9-8870-D182A481A84B}"/>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D4538B3F-DE91-0FB1-7144-E9F1BD8B0ED8}"/>
              </a:ext>
            </a:extLst>
          </p:cNvPr>
          <p:cNvSpPr>
            <a:spLocks noGrp="1"/>
          </p:cNvSpPr>
          <p:nvPr>
            <p:ph type="sldNum" sz="quarter" idx="12"/>
          </p:nvPr>
        </p:nvSpPr>
        <p:spPr/>
        <p:txBody>
          <a:bodyPr/>
          <a:lstStyle>
            <a:lvl1pPr>
              <a:defRPr/>
            </a:lvl1pPr>
          </a:lstStyle>
          <a:p>
            <a:fld id="{A4B4C8E2-921D-4105-8551-CE884878FF21}" type="slidenum">
              <a:rPr lang="en-US" altLang="en-US"/>
              <a:pPr/>
              <a:t>‹#›</a:t>
            </a:fld>
            <a:endParaRPr lang="en-US" altLang="en-US"/>
          </a:p>
        </p:txBody>
      </p:sp>
    </p:spTree>
    <p:extLst>
      <p:ext uri="{BB962C8B-B14F-4D97-AF65-F5344CB8AC3E}">
        <p14:creationId xmlns:p14="http://schemas.microsoft.com/office/powerpoint/2010/main" val="364031726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5598A26-3FC2-7765-40F1-9B64E89B11C8}"/>
              </a:ext>
            </a:extLst>
          </p:cNvPr>
          <p:cNvSpPr>
            <a:spLocks noGrp="1"/>
          </p:cNvSpPr>
          <p:nvPr>
            <p:ph type="dt" sz="half" idx="10"/>
          </p:nvPr>
        </p:nvSpPr>
        <p:spPr/>
        <p:txBody>
          <a:bodyPr/>
          <a:lstStyle>
            <a:lvl1pPr>
              <a:defRPr/>
            </a:lvl1pPr>
          </a:lstStyle>
          <a:p>
            <a:pPr>
              <a:defRPr/>
            </a:pPr>
            <a:fld id="{6FBC395B-6662-4C5D-B03C-922CC1DD87A3}" type="datetimeFigureOut">
              <a:rPr lang="en-US" altLang="en-US"/>
              <a:pPr>
                <a:defRPr/>
              </a:pPr>
              <a:t>4/1/2025</a:t>
            </a:fld>
            <a:endParaRPr lang="en-US" altLang="en-US"/>
          </a:p>
        </p:txBody>
      </p:sp>
      <p:sp>
        <p:nvSpPr>
          <p:cNvPr id="3" name="Footer Placeholder 4">
            <a:extLst>
              <a:ext uri="{FF2B5EF4-FFF2-40B4-BE49-F238E27FC236}">
                <a16:creationId xmlns:a16="http://schemas.microsoft.com/office/drawing/2014/main" id="{591F1894-B7B0-4639-F67E-C127C9AFF356}"/>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9E4B7F14-2C6E-5329-0AE5-DD69E54734E6}"/>
              </a:ext>
            </a:extLst>
          </p:cNvPr>
          <p:cNvSpPr>
            <a:spLocks noGrp="1"/>
          </p:cNvSpPr>
          <p:nvPr>
            <p:ph type="sldNum" sz="quarter" idx="12"/>
          </p:nvPr>
        </p:nvSpPr>
        <p:spPr/>
        <p:txBody>
          <a:bodyPr/>
          <a:lstStyle>
            <a:lvl1pPr>
              <a:defRPr/>
            </a:lvl1pPr>
          </a:lstStyle>
          <a:p>
            <a:fld id="{DB7352C8-FB96-4910-987F-8F98F21D1FD0}" type="slidenum">
              <a:rPr lang="en-US" altLang="en-US"/>
              <a:pPr/>
              <a:t>‹#›</a:t>
            </a:fld>
            <a:endParaRPr lang="en-US" altLang="en-US"/>
          </a:p>
        </p:txBody>
      </p:sp>
    </p:spTree>
    <p:extLst>
      <p:ext uri="{BB962C8B-B14F-4D97-AF65-F5344CB8AC3E}">
        <p14:creationId xmlns:p14="http://schemas.microsoft.com/office/powerpoint/2010/main" val="411479161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AC84B58-9D88-C7E9-A785-47B345DC6597}"/>
              </a:ext>
            </a:extLst>
          </p:cNvPr>
          <p:cNvSpPr>
            <a:spLocks noGrp="1"/>
          </p:cNvSpPr>
          <p:nvPr>
            <p:ph type="dt" sz="half" idx="10"/>
          </p:nvPr>
        </p:nvSpPr>
        <p:spPr/>
        <p:txBody>
          <a:bodyPr/>
          <a:lstStyle>
            <a:lvl1pPr>
              <a:defRPr/>
            </a:lvl1pPr>
          </a:lstStyle>
          <a:p>
            <a:pPr>
              <a:defRPr/>
            </a:pPr>
            <a:fld id="{41B8A697-FF30-445D-BD3E-29C1D96883B6}" type="datetimeFigureOut">
              <a:rPr lang="en-US" altLang="en-US"/>
              <a:pPr>
                <a:defRPr/>
              </a:pPr>
              <a:t>4/1/2025</a:t>
            </a:fld>
            <a:endParaRPr lang="en-US" altLang="en-US"/>
          </a:p>
        </p:txBody>
      </p:sp>
      <p:sp>
        <p:nvSpPr>
          <p:cNvPr id="6" name="Footer Placeholder 4">
            <a:extLst>
              <a:ext uri="{FF2B5EF4-FFF2-40B4-BE49-F238E27FC236}">
                <a16:creationId xmlns:a16="http://schemas.microsoft.com/office/drawing/2014/main" id="{E7A24F68-1FCF-B6BA-9F79-3CC595BF6F76}"/>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259A9A9B-76B6-50ED-3101-8C5B0D7EF184}"/>
              </a:ext>
            </a:extLst>
          </p:cNvPr>
          <p:cNvSpPr>
            <a:spLocks noGrp="1"/>
          </p:cNvSpPr>
          <p:nvPr>
            <p:ph type="sldNum" sz="quarter" idx="12"/>
          </p:nvPr>
        </p:nvSpPr>
        <p:spPr/>
        <p:txBody>
          <a:bodyPr/>
          <a:lstStyle>
            <a:lvl1pPr>
              <a:defRPr/>
            </a:lvl1pPr>
          </a:lstStyle>
          <a:p>
            <a:fld id="{EAB4ADCF-F60C-4FB5-A53A-BA5EAC9D657A}" type="slidenum">
              <a:rPr lang="en-US" altLang="en-US"/>
              <a:pPr/>
              <a:t>‹#›</a:t>
            </a:fld>
            <a:endParaRPr lang="en-US" altLang="en-US"/>
          </a:p>
        </p:txBody>
      </p:sp>
    </p:spTree>
    <p:extLst>
      <p:ext uri="{BB962C8B-B14F-4D97-AF65-F5344CB8AC3E}">
        <p14:creationId xmlns:p14="http://schemas.microsoft.com/office/powerpoint/2010/main" val="52263328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79B430E-DEEA-57F5-3A68-767F212D43B0}"/>
              </a:ext>
            </a:extLst>
          </p:cNvPr>
          <p:cNvSpPr>
            <a:spLocks noGrp="1"/>
          </p:cNvSpPr>
          <p:nvPr>
            <p:ph type="dt" sz="half" idx="10"/>
          </p:nvPr>
        </p:nvSpPr>
        <p:spPr/>
        <p:txBody>
          <a:bodyPr/>
          <a:lstStyle>
            <a:lvl1pPr>
              <a:defRPr/>
            </a:lvl1pPr>
          </a:lstStyle>
          <a:p>
            <a:pPr>
              <a:defRPr/>
            </a:pPr>
            <a:fld id="{87A9AC75-ADB4-4B4C-8AB0-F9FB77E89072}" type="datetimeFigureOut">
              <a:rPr lang="en-US" altLang="en-US"/>
              <a:pPr>
                <a:defRPr/>
              </a:pPr>
              <a:t>4/1/2025</a:t>
            </a:fld>
            <a:endParaRPr lang="en-US" altLang="en-US"/>
          </a:p>
        </p:txBody>
      </p:sp>
      <p:sp>
        <p:nvSpPr>
          <p:cNvPr id="6" name="Footer Placeholder 4">
            <a:extLst>
              <a:ext uri="{FF2B5EF4-FFF2-40B4-BE49-F238E27FC236}">
                <a16:creationId xmlns:a16="http://schemas.microsoft.com/office/drawing/2014/main" id="{1BF96A02-A97C-EAF9-3012-1D1E0BA72B11}"/>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2798E3CF-4983-0A75-7DD7-ECE3ACBD34D1}"/>
              </a:ext>
            </a:extLst>
          </p:cNvPr>
          <p:cNvSpPr>
            <a:spLocks noGrp="1"/>
          </p:cNvSpPr>
          <p:nvPr>
            <p:ph type="sldNum" sz="quarter" idx="12"/>
          </p:nvPr>
        </p:nvSpPr>
        <p:spPr/>
        <p:txBody>
          <a:bodyPr/>
          <a:lstStyle>
            <a:lvl1pPr>
              <a:defRPr/>
            </a:lvl1pPr>
          </a:lstStyle>
          <a:p>
            <a:fld id="{3FBD3A9F-0D14-4C5E-A9F0-D283234ECBB6}" type="slidenum">
              <a:rPr lang="en-US" altLang="en-US"/>
              <a:pPr/>
              <a:t>‹#›</a:t>
            </a:fld>
            <a:endParaRPr lang="en-US" altLang="en-US"/>
          </a:p>
        </p:txBody>
      </p:sp>
    </p:spTree>
    <p:extLst>
      <p:ext uri="{BB962C8B-B14F-4D97-AF65-F5344CB8AC3E}">
        <p14:creationId xmlns:p14="http://schemas.microsoft.com/office/powerpoint/2010/main" val="31981424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1F1701D-4FF6-77FA-2D24-D1A66603313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A2E8412-BD74-985C-73E4-8877EC5FF98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FE110FF-DD02-4BB0-A4AF-099ECBB6A83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C9119823-1373-4838-A8D5-669F9EBDFA88}" type="datetimeFigureOut">
              <a:rPr lang="en-US" altLang="en-US"/>
              <a:pPr>
                <a:defRPr/>
              </a:pPr>
              <a:t>4/1/2025</a:t>
            </a:fld>
            <a:endParaRPr lang="en-US" altLang="en-US"/>
          </a:p>
        </p:txBody>
      </p:sp>
      <p:sp>
        <p:nvSpPr>
          <p:cNvPr id="5" name="Footer Placeholder 4">
            <a:extLst>
              <a:ext uri="{FF2B5EF4-FFF2-40B4-BE49-F238E27FC236}">
                <a16:creationId xmlns:a16="http://schemas.microsoft.com/office/drawing/2014/main" id="{635FFABD-B88B-6A5E-3067-BD2C32C3CFA1}"/>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B34C40E3-C937-4754-D3ED-794A3F76314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8830618E-4C7E-41B9-9A23-F5CE6025DE1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18F1080-E250-71E8-789D-689F4267053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2F425671-6F91-B268-2AD5-0ED8900BAF0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90BE21-DAF2-5194-0C3A-75F7EB84ABD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FC86A45A-103C-45DF-83AD-EE8A90048C9E}" type="datetimeFigureOut">
              <a:rPr lang="en-US" altLang="en-US"/>
              <a:pPr>
                <a:defRPr/>
              </a:pPr>
              <a:t>4/1/2025</a:t>
            </a:fld>
            <a:endParaRPr lang="en-US" altLang="en-US"/>
          </a:p>
        </p:txBody>
      </p:sp>
      <p:sp>
        <p:nvSpPr>
          <p:cNvPr id="5" name="Footer Placeholder 4">
            <a:extLst>
              <a:ext uri="{FF2B5EF4-FFF2-40B4-BE49-F238E27FC236}">
                <a16:creationId xmlns:a16="http://schemas.microsoft.com/office/drawing/2014/main" id="{06036906-01B3-3138-1FB5-BD0C1541C762}"/>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18467A37-CC4C-48A9-D212-10B426C9FC0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A6E614D-DF3A-4CBC-BBCA-D3BEC7A754B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mailto:gsohns@ppld.org"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hyperlink" Target="mailto:tlewis@ppld.org" TargetMode="External"/><Relationship Id="rId4" Type="http://schemas.openxmlformats.org/officeDocument/2006/relationships/hyperlink" Target="mailto:jfreeland@ppld.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CC"/>
            </a:gs>
            <a:gs pos="83000">
              <a:srgbClr val="FFFF00"/>
            </a:gs>
            <a:gs pos="100000">
              <a:srgbClr val="FF3399"/>
            </a:gs>
          </a:gsLst>
          <a:lin ang="5400000"/>
        </a:grad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E6BCE22F-F470-33CC-24B5-0C5032680FF4}"/>
              </a:ext>
            </a:extLst>
          </p:cNvPr>
          <p:cNvSpPr>
            <a:spLocks noGrp="1"/>
          </p:cNvSpPr>
          <p:nvPr>
            <p:ph type="ctrTitle"/>
          </p:nvPr>
        </p:nvSpPr>
        <p:spPr>
          <a:xfrm>
            <a:off x="457200" y="685800"/>
            <a:ext cx="7772400" cy="4419600"/>
          </a:xfrm>
        </p:spPr>
        <p:txBody>
          <a:bodyPr/>
          <a:lstStyle/>
          <a:p>
            <a:pPr eaLnBrk="1" hangingPunct="1"/>
            <a:r>
              <a:rPr lang="en-US" altLang="en-US" sz="6000">
                <a:latin typeface="Gill Sans Ultra Bold" panose="020B0A02020104020203" pitchFamily="34" charset="0"/>
              </a:rPr>
              <a:t>Helping Homeschoolers </a:t>
            </a:r>
            <a:br>
              <a:rPr lang="en-US" altLang="en-US">
                <a:latin typeface="Lucida Bright" panose="02040602050505020304" pitchFamily="18" charset="0"/>
              </a:rPr>
            </a:br>
            <a:r>
              <a:rPr lang="en-US" altLang="en-US">
                <a:latin typeface="Century Gothic" panose="020B0502020202020204" pitchFamily="34" charset="0"/>
              </a:rPr>
              <a:t>in the Public Library</a:t>
            </a:r>
          </a:p>
        </p:txBody>
      </p:sp>
      <p:pic>
        <p:nvPicPr>
          <p:cNvPr id="3075" name="Picture 5">
            <a:extLst>
              <a:ext uri="{FF2B5EF4-FFF2-40B4-BE49-F238E27FC236}">
                <a16:creationId xmlns:a16="http://schemas.microsoft.com/office/drawing/2014/main" id="{E87E2934-0204-2B79-C9AA-5B78AF2FE7F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21" t="4636"/>
          <a:stretch>
            <a:fillRect/>
          </a:stretch>
        </p:blipFill>
        <p:spPr bwMode="auto">
          <a:xfrm>
            <a:off x="3733800" y="5148263"/>
            <a:ext cx="14414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CC"/>
            </a:gs>
            <a:gs pos="83000">
              <a:srgbClr val="FFFF00"/>
            </a:gs>
            <a:gs pos="100000">
              <a:srgbClr val="FF3399"/>
            </a:gs>
          </a:gsLst>
          <a:lin ang="5400000"/>
        </a:grad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FBBDDBD5-BF9D-6644-963E-CC49CBE7302A}"/>
              </a:ext>
            </a:extLst>
          </p:cNvPr>
          <p:cNvSpPr>
            <a:spLocks noGrp="1"/>
          </p:cNvSpPr>
          <p:nvPr>
            <p:ph type="title"/>
          </p:nvPr>
        </p:nvSpPr>
        <p:spPr>
          <a:xfrm>
            <a:off x="457200" y="274638"/>
            <a:ext cx="8229600" cy="5973762"/>
          </a:xfrm>
        </p:spPr>
        <p:txBody>
          <a:bodyPr/>
          <a:lstStyle/>
          <a:p>
            <a:r>
              <a:rPr lang="en-US" altLang="en-US" sz="14500">
                <a:latin typeface="Rockwell" panose="02060603020205020403" pitchFamily="18" charset="0"/>
              </a:rPr>
              <a:t>How?</a:t>
            </a:r>
            <a:endParaRPr lang="en-US" altLang="en-US" sz="1450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8251148-FA2F-22FF-4E0D-CAE00C9076D7}"/>
              </a:ext>
            </a:extLst>
          </p:cNvPr>
          <p:cNvSpPr>
            <a:spLocks noGrp="1"/>
          </p:cNvSpPr>
          <p:nvPr>
            <p:ph type="title"/>
          </p:nvPr>
        </p:nvSpPr>
        <p:spPr>
          <a:xfrm>
            <a:off x="457200" y="0"/>
            <a:ext cx="8229600" cy="1143000"/>
          </a:xfrm>
        </p:spPr>
        <p:txBody>
          <a:bodyPr/>
          <a:lstStyle/>
          <a:p>
            <a:pPr eaLnBrk="1" hangingPunct="1"/>
            <a:r>
              <a:rPr lang="en-US" altLang="en-US">
                <a:solidFill>
                  <a:srgbClr val="FF3399"/>
                </a:solidFill>
                <a:latin typeface="Rockwell" panose="02060603020205020403" pitchFamily="18" charset="0"/>
              </a:rPr>
              <a:t>Homeschool Committee</a:t>
            </a:r>
          </a:p>
        </p:txBody>
      </p:sp>
      <p:pic>
        <p:nvPicPr>
          <p:cNvPr id="13315" name="Picture 7">
            <a:extLst>
              <a:ext uri="{FF2B5EF4-FFF2-40B4-BE49-F238E27FC236}">
                <a16:creationId xmlns:a16="http://schemas.microsoft.com/office/drawing/2014/main" id="{6E283F6F-4F85-6A4D-846A-95DEFCD6BB3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317" r="10316"/>
          <a:stretch>
            <a:fillRect/>
          </a:stretch>
        </p:blipFill>
        <p:spPr bwMode="auto">
          <a:xfrm>
            <a:off x="4127500" y="2895600"/>
            <a:ext cx="4419600"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
            <a:extLst>
              <a:ext uri="{FF2B5EF4-FFF2-40B4-BE49-F238E27FC236}">
                <a16:creationId xmlns:a16="http://schemas.microsoft.com/office/drawing/2014/main" id="{0A71A693-6631-0EE0-A729-E265AFD15A4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14400"/>
            <a:ext cx="1463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a:extLst>
              <a:ext uri="{FF2B5EF4-FFF2-40B4-BE49-F238E27FC236}">
                <a16:creationId xmlns:a16="http://schemas.microsoft.com/office/drawing/2014/main" id="{E4030D90-2861-8299-FD06-5D684798E30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602038"/>
            <a:ext cx="137636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2">
            <a:extLst>
              <a:ext uri="{FF2B5EF4-FFF2-40B4-BE49-F238E27FC236}">
                <a16:creationId xmlns:a16="http://schemas.microsoft.com/office/drawing/2014/main" id="{B7308345-7DC0-D0D5-3BE9-55AAECB85AE7}"/>
              </a:ext>
            </a:extLst>
          </p:cNvPr>
          <p:cNvSpPr txBox="1">
            <a:spLocks noChangeArrowheads="1"/>
          </p:cNvSpPr>
          <p:nvPr/>
        </p:nvSpPr>
        <p:spPr bwMode="auto">
          <a:xfrm>
            <a:off x="1844675" y="1228725"/>
            <a:ext cx="2270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latin typeface="Comic Sans MS" panose="030F0702030302020204" pitchFamily="66" charset="0"/>
              </a:rPr>
              <a:t>Homeschooled 6 children for 23 years</a:t>
            </a:r>
          </a:p>
        </p:txBody>
      </p:sp>
      <p:sp>
        <p:nvSpPr>
          <p:cNvPr id="13319" name="TextBox 8">
            <a:extLst>
              <a:ext uri="{FF2B5EF4-FFF2-40B4-BE49-F238E27FC236}">
                <a16:creationId xmlns:a16="http://schemas.microsoft.com/office/drawing/2014/main" id="{53363CF7-EB97-6F80-2833-5016E14373C3}"/>
              </a:ext>
            </a:extLst>
          </p:cNvPr>
          <p:cNvSpPr txBox="1">
            <a:spLocks noChangeArrowheads="1"/>
          </p:cNvSpPr>
          <p:nvPr/>
        </p:nvSpPr>
        <p:spPr bwMode="auto">
          <a:xfrm>
            <a:off x="6172200" y="1217613"/>
            <a:ext cx="243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latin typeface="Comic Sans MS" panose="030F0702030302020204" pitchFamily="66" charset="0"/>
              </a:rPr>
              <a:t>Was Homeschooled for grades K-12</a:t>
            </a:r>
          </a:p>
        </p:txBody>
      </p:sp>
      <p:sp>
        <p:nvSpPr>
          <p:cNvPr id="13320" name="TextBox 9">
            <a:extLst>
              <a:ext uri="{FF2B5EF4-FFF2-40B4-BE49-F238E27FC236}">
                <a16:creationId xmlns:a16="http://schemas.microsoft.com/office/drawing/2014/main" id="{4A8BDF77-2CBB-087B-6479-74595B8BAED5}"/>
              </a:ext>
            </a:extLst>
          </p:cNvPr>
          <p:cNvSpPr txBox="1">
            <a:spLocks noChangeArrowheads="1"/>
          </p:cNvSpPr>
          <p:nvPr/>
        </p:nvSpPr>
        <p:spPr bwMode="auto">
          <a:xfrm>
            <a:off x="1841500" y="3932238"/>
            <a:ext cx="2270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latin typeface="Comic Sans MS" panose="030F0702030302020204" pitchFamily="66" charset="0"/>
              </a:rPr>
              <a:t>Homeschooled 1 child for 13 years</a:t>
            </a:r>
          </a:p>
        </p:txBody>
      </p:sp>
      <p:sp>
        <p:nvSpPr>
          <p:cNvPr id="13321" name="TextBox 10">
            <a:extLst>
              <a:ext uri="{FF2B5EF4-FFF2-40B4-BE49-F238E27FC236}">
                <a16:creationId xmlns:a16="http://schemas.microsoft.com/office/drawing/2014/main" id="{6E2BFDBB-E835-5869-9EBF-6110E6AF82BB}"/>
              </a:ext>
            </a:extLst>
          </p:cNvPr>
          <p:cNvSpPr txBox="1">
            <a:spLocks noChangeArrowheads="1"/>
          </p:cNvSpPr>
          <p:nvPr/>
        </p:nvSpPr>
        <p:spPr bwMode="auto">
          <a:xfrm>
            <a:off x="4127500" y="5840413"/>
            <a:ext cx="44529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latin typeface="Comic Sans MS" panose="030F0702030302020204" pitchFamily="66" charset="0"/>
              </a:rPr>
              <a:t>Have a passion for working with Homeschoolers</a:t>
            </a:r>
          </a:p>
        </p:txBody>
      </p:sp>
      <p:pic>
        <p:nvPicPr>
          <p:cNvPr id="13322" name="Picture 11">
            <a:extLst>
              <a:ext uri="{FF2B5EF4-FFF2-40B4-BE49-F238E27FC236}">
                <a16:creationId xmlns:a16="http://schemas.microsoft.com/office/drawing/2014/main" id="{07848057-4F85-9187-164F-D003FCE52B6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8525" y="903288"/>
            <a:ext cx="1463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80D51663-3DE1-79D7-C769-5A5635BD1EFD}"/>
              </a:ext>
            </a:extLst>
          </p:cNvPr>
          <p:cNvSpPr>
            <a:spLocks noGrp="1"/>
          </p:cNvSpPr>
          <p:nvPr>
            <p:ph type="title"/>
          </p:nvPr>
        </p:nvSpPr>
        <p:spPr>
          <a:xfrm>
            <a:off x="439738" y="0"/>
            <a:ext cx="7848600" cy="1143000"/>
          </a:xfrm>
        </p:spPr>
        <p:txBody>
          <a:bodyPr/>
          <a:lstStyle/>
          <a:p>
            <a:pPr algn="l" eaLnBrk="1" hangingPunct="1"/>
            <a:r>
              <a:rPr lang="en-US" altLang="en-US">
                <a:solidFill>
                  <a:srgbClr val="FF3399"/>
                </a:solidFill>
                <a:latin typeface="Rockwell" panose="02060603020205020403" pitchFamily="18" charset="0"/>
              </a:rPr>
              <a:t>Used Curriculum Swap</a:t>
            </a:r>
          </a:p>
        </p:txBody>
      </p:sp>
      <p:pic>
        <p:nvPicPr>
          <p:cNvPr id="14340" name="Picture 7" descr="Patrons browsing a curriculum swap.">
            <a:extLst>
              <a:ext uri="{FF2B5EF4-FFF2-40B4-BE49-F238E27FC236}">
                <a16:creationId xmlns:a16="http://schemas.microsoft.com/office/drawing/2014/main" id="{4DD0BFBC-8F11-385E-E3D7-3E01EF6F9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776" b="14287"/>
          <a:stretch>
            <a:fillRect/>
          </a:stretch>
        </p:blipFill>
        <p:spPr bwMode="auto">
          <a:xfrm>
            <a:off x="0" y="914400"/>
            <a:ext cx="9144000"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6">
            <a:extLst>
              <a:ext uri="{FF2B5EF4-FFF2-40B4-BE49-F238E27FC236}">
                <a16:creationId xmlns:a16="http://schemas.microsoft.com/office/drawing/2014/main" id="{E4439036-B6C5-99C7-7C05-5E6538B74C7B}"/>
              </a:ext>
            </a:extLst>
          </p:cNvPr>
          <p:cNvSpPr txBox="1">
            <a:spLocks noChangeArrowheads="1"/>
          </p:cNvSpPr>
          <p:nvPr/>
        </p:nvSpPr>
        <p:spPr bwMode="auto">
          <a:xfrm>
            <a:off x="195263" y="5715000"/>
            <a:ext cx="3124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t>Schedule late June </a:t>
            </a:r>
          </a:p>
          <a:p>
            <a:pPr eaLnBrk="1" hangingPunct="1">
              <a:spcBef>
                <a:spcPct val="0"/>
              </a:spcBef>
              <a:buFontTx/>
              <a:buNone/>
            </a:pPr>
            <a:r>
              <a:rPr lang="en-US" altLang="en-US" sz="2400"/>
              <a:t>(after sales are over)</a:t>
            </a:r>
          </a:p>
          <a:p>
            <a:pPr eaLnBrk="1" hangingPunct="1">
              <a:spcBef>
                <a:spcPct val="0"/>
              </a:spcBef>
              <a:buFontTx/>
              <a:buNone/>
            </a:pPr>
            <a:endParaRPr lang="en-US" altLang="en-US" sz="2400"/>
          </a:p>
          <a:p>
            <a:pPr eaLnBrk="1" hangingPunct="1">
              <a:spcBef>
                <a:spcPct val="0"/>
              </a:spcBef>
            </a:pPr>
            <a:endParaRPr lang="en-US" altLang="en-US" sz="1800">
              <a:latin typeface="Arial" panose="020B0604020202020204" pitchFamily="34" charset="0"/>
            </a:endParaRPr>
          </a:p>
          <a:p>
            <a:pPr eaLnBrk="1" hangingPunct="1">
              <a:spcBef>
                <a:spcPct val="0"/>
              </a:spcBef>
            </a:pPr>
            <a:endParaRPr lang="en-US" altLang="en-US" sz="1800">
              <a:latin typeface="Arial" panose="020B0604020202020204" pitchFamily="34" charset="0"/>
            </a:endParaRPr>
          </a:p>
        </p:txBody>
      </p:sp>
      <p:sp>
        <p:nvSpPr>
          <p:cNvPr id="14341" name="TextBox 7">
            <a:extLst>
              <a:ext uri="{FF2B5EF4-FFF2-40B4-BE49-F238E27FC236}">
                <a16:creationId xmlns:a16="http://schemas.microsoft.com/office/drawing/2014/main" id="{37C0EC88-68C4-08B8-60BB-582A8C47772C}"/>
              </a:ext>
            </a:extLst>
          </p:cNvPr>
          <p:cNvSpPr txBox="1">
            <a:spLocks noChangeArrowheads="1"/>
          </p:cNvSpPr>
          <p:nvPr/>
        </p:nvSpPr>
        <p:spPr bwMode="auto">
          <a:xfrm>
            <a:off x="2895600" y="5410200"/>
            <a:ext cx="3657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600">
                <a:solidFill>
                  <a:srgbClr val="33CCCC"/>
                </a:solidFill>
                <a:latin typeface="Britannic Bold" panose="020B0903060703020204" pitchFamily="34" charset="0"/>
              </a:rPr>
              <a:t>FREE!</a:t>
            </a:r>
          </a:p>
        </p:txBody>
      </p:sp>
      <p:sp>
        <p:nvSpPr>
          <p:cNvPr id="14342" name="Rectangle 2">
            <a:extLst>
              <a:ext uri="{FF2B5EF4-FFF2-40B4-BE49-F238E27FC236}">
                <a16:creationId xmlns:a16="http://schemas.microsoft.com/office/drawing/2014/main" id="{95361E0F-A892-9FB3-A42D-DF743BDF685B}"/>
              </a:ext>
            </a:extLst>
          </p:cNvPr>
          <p:cNvSpPr>
            <a:spLocks noChangeArrowheads="1"/>
          </p:cNvSpPr>
          <p:nvPr/>
        </p:nvSpPr>
        <p:spPr bwMode="auto">
          <a:xfrm>
            <a:off x="6553200" y="5514975"/>
            <a:ext cx="2438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t>No money exchanged</a:t>
            </a:r>
          </a:p>
          <a:p>
            <a:pPr eaLnBrk="1" hangingPunct="1">
              <a:spcBef>
                <a:spcPct val="0"/>
              </a:spcBef>
              <a:buFontTx/>
              <a:buNone/>
            </a:pPr>
            <a:endParaRPr lang="en-US" altLang="en-US" sz="1200"/>
          </a:p>
          <a:p>
            <a:pPr eaLnBrk="1" hangingPunct="1">
              <a:spcBef>
                <a:spcPct val="0"/>
              </a:spcBef>
              <a:buFontTx/>
              <a:buNone/>
            </a:pPr>
            <a:r>
              <a:rPr lang="en-US" altLang="en-US" sz="2400"/>
              <a:t>All give-away</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A98E1228-4F8E-996D-7E67-B78262E8FDED}"/>
              </a:ext>
            </a:extLst>
          </p:cNvPr>
          <p:cNvSpPr>
            <a:spLocks noGrp="1"/>
          </p:cNvSpPr>
          <p:nvPr>
            <p:ph type="title"/>
          </p:nvPr>
        </p:nvSpPr>
        <p:spPr/>
        <p:txBody>
          <a:bodyPr/>
          <a:lstStyle/>
          <a:p>
            <a:pPr eaLnBrk="1" hangingPunct="1"/>
            <a:r>
              <a:rPr lang="en-US" altLang="en-US">
                <a:solidFill>
                  <a:srgbClr val="FF3399"/>
                </a:solidFill>
                <a:latin typeface="Rockwell" panose="02060603020205020403" pitchFamily="18" charset="0"/>
              </a:rPr>
              <a:t>Resource Fair</a:t>
            </a:r>
          </a:p>
        </p:txBody>
      </p:sp>
      <p:pic>
        <p:nvPicPr>
          <p:cNvPr id="15366" name="Picture 7" descr="Patrons attending a resource fair.">
            <a:extLst>
              <a:ext uri="{FF2B5EF4-FFF2-40B4-BE49-F238E27FC236}">
                <a16:creationId xmlns:a16="http://schemas.microsoft.com/office/drawing/2014/main" id="{9AA664B9-94A1-7F16-4632-108141ECE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3000"/>
            <a:ext cx="52578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5">
            <a:extLst>
              <a:ext uri="{FF2B5EF4-FFF2-40B4-BE49-F238E27FC236}">
                <a16:creationId xmlns:a16="http://schemas.microsoft.com/office/drawing/2014/main" id="{F87C9EF9-2E0A-119F-71EB-D8669DF1EF4E}"/>
              </a:ext>
            </a:extLst>
          </p:cNvPr>
          <p:cNvSpPr txBox="1">
            <a:spLocks noChangeArrowheads="1"/>
          </p:cNvSpPr>
          <p:nvPr/>
        </p:nvSpPr>
        <p:spPr bwMode="auto">
          <a:xfrm>
            <a:off x="304800" y="5486400"/>
            <a:ext cx="3505200" cy="738188"/>
          </a:xfrm>
          <a:prstGeom prst="rect">
            <a:avLst/>
          </a:prstGeom>
          <a:noFill/>
          <a:ln w="9525">
            <a:noFill/>
            <a:miter lim="800000"/>
            <a:headEnd/>
            <a:tailEnd/>
          </a:ln>
        </p:spPr>
        <p:txBody>
          <a:bodyPr>
            <a:spAutoFit/>
          </a:bodyPr>
          <a:lstStyle/>
          <a:p>
            <a:pPr>
              <a:defRPr/>
            </a:pPr>
            <a:r>
              <a:rPr lang="en-US" sz="2400" dirty="0">
                <a:latin typeface="+mj-lt"/>
              </a:rPr>
              <a:t>Enrichment programs</a:t>
            </a:r>
            <a:r>
              <a:rPr lang="en-US" dirty="0">
                <a:latin typeface="Arial" charset="0"/>
              </a:rPr>
              <a:t>		</a:t>
            </a:r>
          </a:p>
        </p:txBody>
      </p:sp>
      <p:sp>
        <p:nvSpPr>
          <p:cNvPr id="21510" name="TextBox 5">
            <a:extLst>
              <a:ext uri="{FF2B5EF4-FFF2-40B4-BE49-F238E27FC236}">
                <a16:creationId xmlns:a16="http://schemas.microsoft.com/office/drawing/2014/main" id="{F7ED653A-8DCC-C4BD-EF70-E2E197CF1E45}"/>
              </a:ext>
            </a:extLst>
          </p:cNvPr>
          <p:cNvSpPr txBox="1">
            <a:spLocks noChangeArrowheads="1"/>
          </p:cNvSpPr>
          <p:nvPr/>
        </p:nvSpPr>
        <p:spPr bwMode="auto">
          <a:xfrm>
            <a:off x="5410200" y="5486400"/>
            <a:ext cx="3505200" cy="738188"/>
          </a:xfrm>
          <a:prstGeom prst="rect">
            <a:avLst/>
          </a:prstGeom>
          <a:noFill/>
          <a:ln w="9525">
            <a:noFill/>
            <a:miter lim="800000"/>
            <a:headEnd/>
            <a:tailEnd/>
          </a:ln>
        </p:spPr>
        <p:txBody>
          <a:bodyPr>
            <a:spAutoFit/>
          </a:bodyPr>
          <a:lstStyle/>
          <a:p>
            <a:pPr>
              <a:defRPr/>
            </a:pPr>
            <a:r>
              <a:rPr lang="en-US" sz="2400" dirty="0">
                <a:latin typeface="+mj-lt"/>
              </a:rPr>
              <a:t>Community resources</a:t>
            </a:r>
            <a:r>
              <a:rPr lang="en-US" dirty="0">
                <a:latin typeface="Arial" charset="0"/>
              </a:rPr>
              <a:t>		</a:t>
            </a:r>
          </a:p>
        </p:txBody>
      </p:sp>
      <p:sp>
        <p:nvSpPr>
          <p:cNvPr id="21508" name="TextBox 5">
            <a:extLst>
              <a:ext uri="{FF2B5EF4-FFF2-40B4-BE49-F238E27FC236}">
                <a16:creationId xmlns:a16="http://schemas.microsoft.com/office/drawing/2014/main" id="{A53E194A-D893-C256-EE88-982EC00EF75A}"/>
              </a:ext>
            </a:extLst>
          </p:cNvPr>
          <p:cNvSpPr txBox="1">
            <a:spLocks noChangeArrowheads="1"/>
          </p:cNvSpPr>
          <p:nvPr/>
        </p:nvSpPr>
        <p:spPr bwMode="auto">
          <a:xfrm>
            <a:off x="3200400" y="5943600"/>
            <a:ext cx="2514600" cy="738188"/>
          </a:xfrm>
          <a:prstGeom prst="rect">
            <a:avLst/>
          </a:prstGeom>
          <a:noFill/>
          <a:ln w="9525">
            <a:noFill/>
            <a:miter lim="800000"/>
            <a:headEnd/>
            <a:tailEnd/>
          </a:ln>
        </p:spPr>
        <p:txBody>
          <a:bodyPr>
            <a:spAutoFit/>
          </a:bodyPr>
          <a:lstStyle/>
          <a:p>
            <a:pPr>
              <a:defRPr/>
            </a:pPr>
            <a:r>
              <a:rPr lang="en-US" sz="2400" dirty="0">
                <a:latin typeface="+mj-lt"/>
              </a:rPr>
              <a:t>Support groups</a:t>
            </a:r>
            <a:r>
              <a:rPr lang="en-US" dirty="0">
                <a:latin typeface="Arial" charset="0"/>
              </a:rPr>
              <a:t>		</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7AADB174-4025-B5D5-8C69-EF9D0DC069EA}"/>
              </a:ext>
            </a:extLst>
          </p:cNvPr>
          <p:cNvSpPr>
            <a:spLocks noGrp="1"/>
          </p:cNvSpPr>
          <p:nvPr>
            <p:ph type="title"/>
          </p:nvPr>
        </p:nvSpPr>
        <p:spPr/>
        <p:txBody>
          <a:bodyPr/>
          <a:lstStyle/>
          <a:p>
            <a:pPr eaLnBrk="1" hangingPunct="1"/>
            <a:r>
              <a:rPr lang="en-US" altLang="en-US">
                <a:solidFill>
                  <a:srgbClr val="FF3399"/>
                </a:solidFill>
                <a:latin typeface="Rockwell" panose="02060603020205020403" pitchFamily="18" charset="0"/>
              </a:rPr>
              <a:t>Homeschool Tools</a:t>
            </a:r>
          </a:p>
        </p:txBody>
      </p:sp>
      <p:pic>
        <p:nvPicPr>
          <p:cNvPr id="16388" name="Picture 2" descr="Screenshot of the Pikes Peak Library's Teen website.">
            <a:extLst>
              <a:ext uri="{FF2B5EF4-FFF2-40B4-BE49-F238E27FC236}">
                <a16:creationId xmlns:a16="http://schemas.microsoft.com/office/drawing/2014/main" id="{D1F28806-EAC7-D2E5-BF2E-45718FFF9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375" b="8511"/>
          <a:stretch>
            <a:fillRect/>
          </a:stretch>
        </p:blipFill>
        <p:spPr bwMode="auto">
          <a:xfrm>
            <a:off x="1236663" y="1143000"/>
            <a:ext cx="72120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descr="Kids learning about resource kits.">
            <a:extLst>
              <a:ext uri="{FF2B5EF4-FFF2-40B4-BE49-F238E27FC236}">
                <a16:creationId xmlns:a16="http://schemas.microsoft.com/office/drawing/2014/main" id="{284AC4BE-B96A-1273-3A02-E114172771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429000"/>
            <a:ext cx="350520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5">
            <a:extLst>
              <a:ext uri="{FF2B5EF4-FFF2-40B4-BE49-F238E27FC236}">
                <a16:creationId xmlns:a16="http://schemas.microsoft.com/office/drawing/2014/main" id="{11C22EED-95CB-3F4F-ACD7-30B041D007D9}"/>
              </a:ext>
            </a:extLst>
          </p:cNvPr>
          <p:cNvSpPr txBox="1">
            <a:spLocks noChangeArrowheads="1"/>
          </p:cNvSpPr>
          <p:nvPr/>
        </p:nvSpPr>
        <p:spPr bwMode="auto">
          <a:xfrm>
            <a:off x="4191000" y="4724400"/>
            <a:ext cx="2971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t>Library resources</a:t>
            </a:r>
          </a:p>
          <a:p>
            <a:pPr eaLnBrk="1" hangingPunct="1">
              <a:spcBef>
                <a:spcPct val="0"/>
              </a:spcBef>
            </a:pPr>
            <a:endParaRPr lang="en-US" altLang="en-US" sz="2400">
              <a:latin typeface="Arial" panose="020B0604020202020204" pitchFamily="34" charset="0"/>
            </a:endParaRPr>
          </a:p>
          <a:p>
            <a:pPr eaLnBrk="1" hangingPunct="1">
              <a:spcBef>
                <a:spcPct val="0"/>
              </a:spcBef>
            </a:pPr>
            <a:endParaRPr lang="en-US" altLang="en-US" sz="2400">
              <a:latin typeface="Arial" panose="020B0604020202020204" pitchFamily="34" charset="0"/>
            </a:endParaRPr>
          </a:p>
          <a:p>
            <a:pPr eaLnBrk="1" hangingPunct="1">
              <a:spcBef>
                <a:spcPct val="0"/>
              </a:spcBef>
            </a:pPr>
            <a:endParaRPr lang="en-US" altLang="en-US" sz="1800">
              <a:latin typeface="Arial" panose="020B0604020202020204" pitchFamily="34" charset="0"/>
            </a:endParaRPr>
          </a:p>
        </p:txBody>
      </p:sp>
      <p:sp>
        <p:nvSpPr>
          <p:cNvPr id="22535" name="Rectangle 6">
            <a:extLst>
              <a:ext uri="{FF2B5EF4-FFF2-40B4-BE49-F238E27FC236}">
                <a16:creationId xmlns:a16="http://schemas.microsoft.com/office/drawing/2014/main" id="{67A01034-F185-C567-F1E7-CB947D4AC758}"/>
              </a:ext>
            </a:extLst>
          </p:cNvPr>
          <p:cNvSpPr>
            <a:spLocks noChangeArrowheads="1"/>
          </p:cNvSpPr>
          <p:nvPr/>
        </p:nvSpPr>
        <p:spPr bwMode="auto">
          <a:xfrm>
            <a:off x="5181600" y="5257800"/>
            <a:ext cx="1908175" cy="461963"/>
          </a:xfrm>
          <a:prstGeom prst="rect">
            <a:avLst/>
          </a:prstGeom>
          <a:noFill/>
          <a:ln w="9525">
            <a:noFill/>
            <a:miter lim="800000"/>
            <a:headEnd/>
            <a:tailEnd/>
          </a:ln>
        </p:spPr>
        <p:txBody>
          <a:bodyPr wrap="none">
            <a:spAutoFit/>
          </a:bodyPr>
          <a:lstStyle/>
          <a:p>
            <a:pPr>
              <a:defRPr/>
            </a:pPr>
            <a:r>
              <a:rPr lang="en-US" sz="2400" dirty="0">
                <a:latin typeface="+mj-lt"/>
              </a:rPr>
              <a:t>Building tours</a:t>
            </a:r>
          </a:p>
        </p:txBody>
      </p:sp>
      <p:sp>
        <p:nvSpPr>
          <p:cNvPr id="22534" name="Rectangle 5">
            <a:extLst>
              <a:ext uri="{FF2B5EF4-FFF2-40B4-BE49-F238E27FC236}">
                <a16:creationId xmlns:a16="http://schemas.microsoft.com/office/drawing/2014/main" id="{C59EB281-C2E8-EED4-1594-D2540E947340}"/>
              </a:ext>
            </a:extLst>
          </p:cNvPr>
          <p:cNvSpPr>
            <a:spLocks noChangeArrowheads="1"/>
          </p:cNvSpPr>
          <p:nvPr/>
        </p:nvSpPr>
        <p:spPr bwMode="auto">
          <a:xfrm>
            <a:off x="6019800" y="5867400"/>
            <a:ext cx="2587625" cy="461963"/>
          </a:xfrm>
          <a:prstGeom prst="rect">
            <a:avLst/>
          </a:prstGeom>
          <a:noFill/>
          <a:ln w="9525">
            <a:noFill/>
            <a:miter lim="800000"/>
            <a:headEnd/>
            <a:tailEnd/>
          </a:ln>
        </p:spPr>
        <p:txBody>
          <a:bodyPr wrap="none">
            <a:spAutoFit/>
          </a:bodyPr>
          <a:lstStyle/>
          <a:p>
            <a:pPr>
              <a:defRPr/>
            </a:pPr>
            <a:r>
              <a:rPr lang="en-US" sz="2400" dirty="0">
                <a:latin typeface="+mj-lt"/>
              </a:rPr>
              <a:t>Children’s activities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8EE4FB77-0FC7-608C-7A96-113D3DC86D87}"/>
              </a:ext>
            </a:extLst>
          </p:cNvPr>
          <p:cNvSpPr>
            <a:spLocks noGrp="1"/>
          </p:cNvSpPr>
          <p:nvPr>
            <p:ph type="title"/>
          </p:nvPr>
        </p:nvSpPr>
        <p:spPr>
          <a:xfrm>
            <a:off x="1711325" y="-114300"/>
            <a:ext cx="5884863" cy="1143000"/>
          </a:xfrm>
        </p:spPr>
        <p:txBody>
          <a:bodyPr/>
          <a:lstStyle/>
          <a:p>
            <a:pPr algn="l" eaLnBrk="1" hangingPunct="1"/>
            <a:r>
              <a:rPr lang="en-US" altLang="en-US">
                <a:solidFill>
                  <a:srgbClr val="FF3399"/>
                </a:solidFill>
                <a:latin typeface="Rockwell" panose="02060603020205020403" pitchFamily="18" charset="0"/>
              </a:rPr>
              <a:t>Special Presentations</a:t>
            </a:r>
          </a:p>
        </p:txBody>
      </p:sp>
      <p:sp>
        <p:nvSpPr>
          <p:cNvPr id="17411" name="Rectangle 2">
            <a:extLst>
              <a:ext uri="{FF2B5EF4-FFF2-40B4-BE49-F238E27FC236}">
                <a16:creationId xmlns:a16="http://schemas.microsoft.com/office/drawing/2014/main" id="{EDCAD2B1-4407-9C31-EFF1-0E7A60B79C71}"/>
              </a:ext>
            </a:extLst>
          </p:cNvPr>
          <p:cNvSpPr>
            <a:spLocks noChangeArrowheads="1"/>
          </p:cNvSpPr>
          <p:nvPr/>
        </p:nvSpPr>
        <p:spPr bwMode="auto">
          <a:xfrm>
            <a:off x="457200" y="5676900"/>
            <a:ext cx="82296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ctr" eaLnBrk="1" hangingPunct="1">
              <a:spcBef>
                <a:spcPct val="0"/>
              </a:spcBef>
              <a:buFont typeface="Arial" panose="020B0604020202020204" pitchFamily="34" charset="0"/>
              <a:buNone/>
            </a:pPr>
            <a:r>
              <a:rPr lang="en-US" altLang="en-US" sz="2000"/>
              <a:t>“Homeschooling Methods: Understanding Your Options”</a:t>
            </a:r>
          </a:p>
          <a:p>
            <a:pPr lvl="1" algn="ctr" eaLnBrk="1" hangingPunct="1">
              <a:buFont typeface="Arial" panose="020B0604020202020204" pitchFamily="34" charset="0"/>
              <a:buNone/>
            </a:pPr>
            <a:r>
              <a:rPr lang="en-US" altLang="en-US" sz="2000"/>
              <a:t>“Homeschooling Your Special Needs Child: You Can Do It!”</a:t>
            </a:r>
          </a:p>
          <a:p>
            <a:pPr lvl="1" algn="ctr" eaLnBrk="1" hangingPunct="1">
              <a:buFont typeface="Arial" panose="020B0604020202020204" pitchFamily="34" charset="0"/>
              <a:buNone/>
            </a:pPr>
            <a:r>
              <a:rPr lang="en-US" altLang="en-US" sz="2000"/>
              <a:t>“Homeschooling 101”</a:t>
            </a:r>
          </a:p>
          <a:p>
            <a:pPr lvl="1" eaLnBrk="1" hangingPunct="1">
              <a:spcBef>
                <a:spcPct val="0"/>
              </a:spcBef>
              <a:buFontTx/>
              <a:buNone/>
            </a:pPr>
            <a:r>
              <a:rPr lang="en-US" altLang="en-US" sz="2400">
                <a:latin typeface="Arial" panose="020B0604020202020204" pitchFamily="34" charset="0"/>
              </a:rPr>
              <a:t> </a:t>
            </a:r>
          </a:p>
        </p:txBody>
      </p:sp>
      <p:sp>
        <p:nvSpPr>
          <p:cNvPr id="18" name="Rectangle 17">
            <a:extLst>
              <a:ext uri="{FF2B5EF4-FFF2-40B4-BE49-F238E27FC236}">
                <a16:creationId xmlns:a16="http://schemas.microsoft.com/office/drawing/2014/main" id="{383BF5D7-BEBC-7BF7-B3A3-E59D0384B631}"/>
              </a:ext>
              <a:ext uri="{C183D7F6-B498-43B3-948B-1728B52AA6E4}">
                <adec:decorative xmlns:adec="http://schemas.microsoft.com/office/drawing/2017/decorative" val="1"/>
              </a:ext>
            </a:extLst>
          </p:cNvPr>
          <p:cNvSpPr/>
          <p:nvPr/>
        </p:nvSpPr>
        <p:spPr>
          <a:xfrm>
            <a:off x="457200" y="800100"/>
            <a:ext cx="8229600" cy="4876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solidFill>
                <a:srgbClr val="FFFFFF"/>
              </a:solidFill>
            </a:endParaRPr>
          </a:p>
        </p:txBody>
      </p:sp>
      <p:sp>
        <p:nvSpPr>
          <p:cNvPr id="17413" name="WordArt 8">
            <a:extLst>
              <a:ext uri="{FF2B5EF4-FFF2-40B4-BE49-F238E27FC236}">
                <a16:creationId xmlns:a16="http://schemas.microsoft.com/office/drawing/2014/main" id="{C3C70E62-946B-4351-F40C-83766728FDCF}"/>
              </a:ext>
              <a:ext uri="{C183D7F6-B498-43B3-948B-1728B52AA6E4}">
                <adec:decorative xmlns:adec="http://schemas.microsoft.com/office/drawing/2017/decorative" val="1"/>
              </a:ext>
            </a:extLst>
          </p:cNvPr>
          <p:cNvSpPr>
            <a:spLocks noChangeArrowheads="1" noChangeShapeType="1" noTextEdit="1"/>
          </p:cNvSpPr>
          <p:nvPr/>
        </p:nvSpPr>
        <p:spPr bwMode="auto">
          <a:xfrm rot="-5400000">
            <a:off x="3086100" y="3276600"/>
            <a:ext cx="2362200" cy="1066800"/>
          </a:xfrm>
          <a:prstGeom prst="rect">
            <a:avLst/>
          </a:prstGeom>
        </p:spPr>
        <p:txBody>
          <a:bodyPr wrap="none" fromWordArt="1">
            <a:prstTxWarp prst="textPlain">
              <a:avLst>
                <a:gd name="adj" fmla="val 50000"/>
              </a:avLst>
            </a:prstTxWarp>
          </a:bodyPr>
          <a:lstStyle/>
          <a:p>
            <a:pPr algn="ctr"/>
            <a:r>
              <a:rPr lang="en-US" sz="3600" kern="10">
                <a:ln w="9525">
                  <a:solidFill>
                    <a:srgbClr val="CC0066"/>
                  </a:solidFill>
                  <a:round/>
                  <a:headEnd/>
                  <a:tailEnd/>
                </a:ln>
                <a:solidFill>
                  <a:srgbClr val="CC0066"/>
                </a:solidFill>
                <a:latin typeface="Cooper Black" panose="0208090404030B020404" pitchFamily="18" charset="0"/>
              </a:rPr>
              <a:t>Online</a:t>
            </a:r>
          </a:p>
        </p:txBody>
      </p:sp>
      <p:sp>
        <p:nvSpPr>
          <p:cNvPr id="17414" name="WordArt 9">
            <a:extLst>
              <a:ext uri="{FF2B5EF4-FFF2-40B4-BE49-F238E27FC236}">
                <a16:creationId xmlns:a16="http://schemas.microsoft.com/office/drawing/2014/main" id="{6A6C41C9-70BB-6979-CBC2-31585C96DB3D}"/>
              </a:ext>
              <a:ext uri="{C183D7F6-B498-43B3-948B-1728B52AA6E4}">
                <adec:decorative xmlns:adec="http://schemas.microsoft.com/office/drawing/2017/decorative" val="1"/>
              </a:ext>
            </a:extLst>
          </p:cNvPr>
          <p:cNvSpPr>
            <a:spLocks noChangeArrowheads="1" noChangeShapeType="1" noTextEdit="1"/>
          </p:cNvSpPr>
          <p:nvPr/>
        </p:nvSpPr>
        <p:spPr bwMode="auto">
          <a:xfrm rot="-5400000">
            <a:off x="3086100" y="3048000"/>
            <a:ext cx="4191000" cy="762000"/>
          </a:xfrm>
          <a:prstGeom prst="rect">
            <a:avLst/>
          </a:prstGeom>
        </p:spPr>
        <p:txBody>
          <a:bodyPr wrap="none" fromWordArt="1">
            <a:prstTxWarp prst="textPlain">
              <a:avLst>
                <a:gd name="adj" fmla="val 50000"/>
              </a:avLst>
            </a:prstTxWarp>
          </a:bodyPr>
          <a:lstStyle/>
          <a:p>
            <a:pPr algn="ctr"/>
            <a:r>
              <a:rPr lang="en-US" sz="3600" kern="10">
                <a:ln w="9525">
                  <a:solidFill>
                    <a:srgbClr val="FFCC00"/>
                  </a:solidFill>
                  <a:round/>
                  <a:headEnd/>
                  <a:tailEnd/>
                </a:ln>
                <a:solidFill>
                  <a:srgbClr val="FFCC00"/>
                </a:solidFill>
                <a:latin typeface="Cooper Black" panose="0208090404030B020404" pitchFamily="18" charset="0"/>
              </a:rPr>
              <a:t>Montessori</a:t>
            </a:r>
          </a:p>
        </p:txBody>
      </p:sp>
      <p:sp>
        <p:nvSpPr>
          <p:cNvPr id="17415" name="WordArt 10">
            <a:extLst>
              <a:ext uri="{FF2B5EF4-FFF2-40B4-BE49-F238E27FC236}">
                <a16:creationId xmlns:a16="http://schemas.microsoft.com/office/drawing/2014/main" id="{BA107FA4-FCD7-016F-84BB-E2A4AF982EC3}"/>
              </a:ext>
              <a:ext uri="{C183D7F6-B498-43B3-948B-1728B52AA6E4}">
                <adec:decorative xmlns:adec="http://schemas.microsoft.com/office/drawing/2017/decorative" val="1"/>
              </a:ext>
            </a:extLst>
          </p:cNvPr>
          <p:cNvSpPr>
            <a:spLocks noChangeArrowheads="1" noChangeShapeType="1" noTextEdit="1"/>
          </p:cNvSpPr>
          <p:nvPr/>
        </p:nvSpPr>
        <p:spPr bwMode="auto">
          <a:xfrm>
            <a:off x="5715000" y="4914900"/>
            <a:ext cx="2286000" cy="533400"/>
          </a:xfrm>
          <a:prstGeom prst="rect">
            <a:avLst/>
          </a:prstGeom>
        </p:spPr>
        <p:txBody>
          <a:bodyPr wrap="none" fromWordArt="1">
            <a:prstTxWarp prst="textPlain">
              <a:avLst>
                <a:gd name="adj" fmla="val 50000"/>
              </a:avLst>
            </a:prstTxWarp>
          </a:bodyPr>
          <a:lstStyle/>
          <a:p>
            <a:pPr algn="ctr"/>
            <a:r>
              <a:rPr lang="en-US" sz="3600" kern="10">
                <a:ln w="9525">
                  <a:solidFill>
                    <a:srgbClr val="FF9966"/>
                  </a:solidFill>
                  <a:round/>
                  <a:headEnd/>
                  <a:tailEnd/>
                </a:ln>
                <a:solidFill>
                  <a:srgbClr val="FF9966"/>
                </a:solidFill>
                <a:latin typeface="Cooper Black" panose="0208090404030B020404" pitchFamily="18" charset="0"/>
              </a:rPr>
              <a:t>Unit Studies</a:t>
            </a:r>
          </a:p>
        </p:txBody>
      </p:sp>
      <p:sp>
        <p:nvSpPr>
          <p:cNvPr id="17416" name="WordArt 11">
            <a:extLst>
              <a:ext uri="{FF2B5EF4-FFF2-40B4-BE49-F238E27FC236}">
                <a16:creationId xmlns:a16="http://schemas.microsoft.com/office/drawing/2014/main" id="{35198BEE-DDEF-1956-C43B-37A10100737D}"/>
              </a:ext>
              <a:ext uri="{C183D7F6-B498-43B3-948B-1728B52AA6E4}">
                <adec:decorative xmlns:adec="http://schemas.microsoft.com/office/drawing/2017/decorative" val="1"/>
              </a:ext>
            </a:extLst>
          </p:cNvPr>
          <p:cNvSpPr>
            <a:spLocks noChangeArrowheads="1" noChangeShapeType="1" noTextEdit="1"/>
          </p:cNvSpPr>
          <p:nvPr/>
        </p:nvSpPr>
        <p:spPr bwMode="auto">
          <a:xfrm>
            <a:off x="5638800" y="2781300"/>
            <a:ext cx="2286000" cy="893763"/>
          </a:xfrm>
          <a:prstGeom prst="rect">
            <a:avLst/>
          </a:prstGeom>
        </p:spPr>
        <p:txBody>
          <a:bodyPr wrap="none" fromWordArt="1">
            <a:prstTxWarp prst="textPlain">
              <a:avLst>
                <a:gd name="adj" fmla="val 50000"/>
              </a:avLst>
            </a:prstTxWarp>
          </a:bodyPr>
          <a:lstStyle/>
          <a:p>
            <a:pPr algn="ctr"/>
            <a:r>
              <a:rPr lang="en-US" sz="3600" kern="10">
                <a:ln w="9525">
                  <a:solidFill>
                    <a:srgbClr val="660033"/>
                  </a:solidFill>
                  <a:round/>
                  <a:headEnd/>
                  <a:tailEnd/>
                </a:ln>
                <a:solidFill>
                  <a:srgbClr val="660033"/>
                </a:solidFill>
                <a:latin typeface="Cooper Black" panose="0208090404030B020404" pitchFamily="18" charset="0"/>
              </a:rPr>
              <a:t>Classical</a:t>
            </a:r>
          </a:p>
        </p:txBody>
      </p:sp>
      <p:sp>
        <p:nvSpPr>
          <p:cNvPr id="17417" name="WordArt 12">
            <a:extLst>
              <a:ext uri="{FF2B5EF4-FFF2-40B4-BE49-F238E27FC236}">
                <a16:creationId xmlns:a16="http://schemas.microsoft.com/office/drawing/2014/main" id="{1C4639AD-4EDE-400E-E255-AB2C1E96D091}"/>
              </a:ext>
              <a:ext uri="{C183D7F6-B498-43B3-948B-1728B52AA6E4}">
                <adec:decorative xmlns:adec="http://schemas.microsoft.com/office/drawing/2017/decorative" val="1"/>
              </a:ext>
            </a:extLst>
          </p:cNvPr>
          <p:cNvSpPr>
            <a:spLocks noChangeArrowheads="1" noChangeShapeType="1" noTextEdit="1"/>
          </p:cNvSpPr>
          <p:nvPr/>
        </p:nvSpPr>
        <p:spPr bwMode="auto">
          <a:xfrm rot="-5400000">
            <a:off x="6575425" y="3521075"/>
            <a:ext cx="3505200" cy="501650"/>
          </a:xfrm>
          <a:prstGeom prst="rect">
            <a:avLst/>
          </a:prstGeom>
        </p:spPr>
        <p:txBody>
          <a:bodyPr wrap="none" fromWordArt="1">
            <a:prstTxWarp prst="textPlain">
              <a:avLst>
                <a:gd name="adj" fmla="val 50000"/>
              </a:avLst>
            </a:prstTxWarp>
          </a:bodyPr>
          <a:lstStyle/>
          <a:p>
            <a:pPr algn="ctr"/>
            <a:r>
              <a:rPr lang="en-US" sz="3600" kern="10">
                <a:ln w="9525">
                  <a:solidFill>
                    <a:srgbClr val="CC00FF"/>
                  </a:solidFill>
                  <a:round/>
                  <a:headEnd/>
                  <a:tailEnd/>
                </a:ln>
                <a:solidFill>
                  <a:srgbClr val="CC00FF"/>
                </a:solidFill>
                <a:latin typeface="Cooper Black" panose="0208090404030B020404" pitchFamily="18" charset="0"/>
              </a:rPr>
              <a:t>Charlotte Mason</a:t>
            </a:r>
          </a:p>
        </p:txBody>
      </p:sp>
      <p:sp>
        <p:nvSpPr>
          <p:cNvPr id="17418" name="WordArt 13">
            <a:extLst>
              <a:ext uri="{FF2B5EF4-FFF2-40B4-BE49-F238E27FC236}">
                <a16:creationId xmlns:a16="http://schemas.microsoft.com/office/drawing/2014/main" id="{E6105B27-20BE-D1FC-12B1-5E34CAA04BE8}"/>
              </a:ext>
              <a:ext uri="{C183D7F6-B498-43B3-948B-1728B52AA6E4}">
                <adec:decorative xmlns:adec="http://schemas.microsoft.com/office/drawing/2017/decorative" val="1"/>
              </a:ext>
            </a:extLst>
          </p:cNvPr>
          <p:cNvSpPr>
            <a:spLocks noChangeArrowheads="1" noChangeShapeType="1" noTextEdit="1"/>
          </p:cNvSpPr>
          <p:nvPr/>
        </p:nvSpPr>
        <p:spPr bwMode="auto">
          <a:xfrm>
            <a:off x="609600" y="952500"/>
            <a:ext cx="4191000" cy="1066800"/>
          </a:xfrm>
          <a:prstGeom prst="rect">
            <a:avLst/>
          </a:prstGeom>
        </p:spPr>
        <p:txBody>
          <a:bodyPr wrap="none" fromWordArt="1">
            <a:prstTxWarp prst="textPlain">
              <a:avLst>
                <a:gd name="adj" fmla="val 50000"/>
              </a:avLst>
            </a:prstTxWarp>
          </a:bodyPr>
          <a:lstStyle/>
          <a:p>
            <a:pPr algn="ctr"/>
            <a:r>
              <a:rPr lang="en-US" sz="3600" kern="10">
                <a:ln w="9525">
                  <a:solidFill>
                    <a:srgbClr val="CC0099"/>
                  </a:solidFill>
                  <a:round/>
                  <a:headEnd/>
                  <a:tailEnd/>
                </a:ln>
                <a:solidFill>
                  <a:srgbClr val="CC0099"/>
                </a:solidFill>
                <a:latin typeface="Cooper Black" panose="0208090404030B020404" pitchFamily="18" charset="0"/>
              </a:rPr>
              <a:t>Waldorf</a:t>
            </a:r>
          </a:p>
        </p:txBody>
      </p:sp>
      <p:sp>
        <p:nvSpPr>
          <p:cNvPr id="17419" name="WordArt 14">
            <a:extLst>
              <a:ext uri="{FF2B5EF4-FFF2-40B4-BE49-F238E27FC236}">
                <a16:creationId xmlns:a16="http://schemas.microsoft.com/office/drawing/2014/main" id="{31664DB5-6AC5-1760-DF2F-1F3E5D62C854}"/>
              </a:ext>
              <a:ext uri="{C183D7F6-B498-43B3-948B-1728B52AA6E4}">
                <adec:decorative xmlns:adec="http://schemas.microsoft.com/office/drawing/2017/decorative" val="1"/>
              </a:ext>
            </a:extLst>
          </p:cNvPr>
          <p:cNvSpPr>
            <a:spLocks noChangeArrowheads="1" noChangeShapeType="1" noTextEdit="1"/>
          </p:cNvSpPr>
          <p:nvPr/>
        </p:nvSpPr>
        <p:spPr bwMode="auto">
          <a:xfrm>
            <a:off x="4876800" y="1028700"/>
            <a:ext cx="3217863" cy="304800"/>
          </a:xfrm>
          <a:prstGeom prst="rect">
            <a:avLst/>
          </a:prstGeom>
        </p:spPr>
        <p:txBody>
          <a:bodyPr wrap="none" fromWordArt="1">
            <a:prstTxWarp prst="textPlain">
              <a:avLst>
                <a:gd name="adj" fmla="val 50000"/>
              </a:avLst>
            </a:prstTxWarp>
          </a:bodyPr>
          <a:lstStyle/>
          <a:p>
            <a:pPr algn="ctr"/>
            <a:r>
              <a:rPr lang="en-US" sz="3600" kern="10">
                <a:ln w="9525">
                  <a:solidFill>
                    <a:srgbClr val="FF5050"/>
                  </a:solidFill>
                  <a:round/>
                  <a:headEnd/>
                  <a:tailEnd/>
                </a:ln>
                <a:solidFill>
                  <a:srgbClr val="FF5050"/>
                </a:solidFill>
                <a:latin typeface="Cooper Black" panose="0208090404030B020404" pitchFamily="18" charset="0"/>
              </a:rPr>
              <a:t>DVD/Video Based</a:t>
            </a:r>
          </a:p>
        </p:txBody>
      </p:sp>
      <p:sp>
        <p:nvSpPr>
          <p:cNvPr id="17420" name="WordArt 15">
            <a:extLst>
              <a:ext uri="{FF2B5EF4-FFF2-40B4-BE49-F238E27FC236}">
                <a16:creationId xmlns:a16="http://schemas.microsoft.com/office/drawing/2014/main" id="{CFA7D977-8D0C-BD97-C38A-21341BFEA845}"/>
              </a:ext>
              <a:ext uri="{C183D7F6-B498-43B3-948B-1728B52AA6E4}">
                <adec:decorative xmlns:adec="http://schemas.microsoft.com/office/drawing/2017/decorative" val="1"/>
              </a:ext>
            </a:extLst>
          </p:cNvPr>
          <p:cNvSpPr>
            <a:spLocks noChangeArrowheads="1" noChangeShapeType="1" noTextEdit="1"/>
          </p:cNvSpPr>
          <p:nvPr/>
        </p:nvSpPr>
        <p:spPr bwMode="auto">
          <a:xfrm>
            <a:off x="533400" y="5219700"/>
            <a:ext cx="2895600" cy="349250"/>
          </a:xfrm>
          <a:prstGeom prst="rect">
            <a:avLst/>
          </a:prstGeom>
        </p:spPr>
        <p:txBody>
          <a:bodyPr wrap="none" fromWordArt="1">
            <a:prstTxWarp prst="textPlain">
              <a:avLst>
                <a:gd name="adj" fmla="val 50000"/>
              </a:avLst>
            </a:prstTxWarp>
          </a:bodyPr>
          <a:lstStyle/>
          <a:p>
            <a:pPr algn="ctr"/>
            <a:r>
              <a:rPr lang="en-US" sz="3600" kern="10">
                <a:ln w="9525">
                  <a:solidFill>
                    <a:srgbClr val="FFCC66"/>
                  </a:solidFill>
                  <a:round/>
                  <a:headEnd/>
                  <a:tailEnd/>
                </a:ln>
                <a:solidFill>
                  <a:srgbClr val="FFCC66"/>
                </a:solidFill>
                <a:latin typeface="Cooper Black" panose="0208090404030B020404" pitchFamily="18" charset="0"/>
              </a:rPr>
              <a:t>Multiple Intelligences</a:t>
            </a:r>
          </a:p>
        </p:txBody>
      </p:sp>
      <p:sp>
        <p:nvSpPr>
          <p:cNvPr id="17421" name="WordArt 16">
            <a:extLst>
              <a:ext uri="{FF2B5EF4-FFF2-40B4-BE49-F238E27FC236}">
                <a16:creationId xmlns:a16="http://schemas.microsoft.com/office/drawing/2014/main" id="{D0B7BC36-2810-C4FF-E4BC-8C5EF3C858D6}"/>
              </a:ext>
              <a:ext uri="{C183D7F6-B498-43B3-948B-1728B52AA6E4}">
                <adec:decorative xmlns:adec="http://schemas.microsoft.com/office/drawing/2017/decorative" val="1"/>
              </a:ext>
            </a:extLst>
          </p:cNvPr>
          <p:cNvSpPr>
            <a:spLocks noChangeArrowheads="1" noChangeShapeType="1" noTextEdit="1"/>
          </p:cNvSpPr>
          <p:nvPr/>
        </p:nvSpPr>
        <p:spPr bwMode="auto">
          <a:xfrm>
            <a:off x="5638800" y="3771900"/>
            <a:ext cx="2286000" cy="349250"/>
          </a:xfrm>
          <a:prstGeom prst="rect">
            <a:avLst/>
          </a:prstGeom>
        </p:spPr>
        <p:txBody>
          <a:bodyPr wrap="none" fromWordArt="1">
            <a:prstTxWarp prst="textPlain">
              <a:avLst>
                <a:gd name="adj" fmla="val 50000"/>
              </a:avLst>
            </a:prstTxWarp>
          </a:bodyPr>
          <a:lstStyle/>
          <a:p>
            <a:pPr algn="ctr"/>
            <a:r>
              <a:rPr lang="en-US" sz="3600" kern="10">
                <a:ln w="9525">
                  <a:solidFill>
                    <a:srgbClr val="990099"/>
                  </a:solidFill>
                  <a:round/>
                  <a:headEnd/>
                  <a:tailEnd/>
                </a:ln>
                <a:solidFill>
                  <a:srgbClr val="990099"/>
                </a:solidFill>
                <a:latin typeface="Cooper Black" panose="0208090404030B020404" pitchFamily="18" charset="0"/>
              </a:rPr>
              <a:t>Thomas Jefferson</a:t>
            </a:r>
          </a:p>
        </p:txBody>
      </p:sp>
      <p:sp>
        <p:nvSpPr>
          <p:cNvPr id="17422" name="WordArt 17">
            <a:extLst>
              <a:ext uri="{FF2B5EF4-FFF2-40B4-BE49-F238E27FC236}">
                <a16:creationId xmlns:a16="http://schemas.microsoft.com/office/drawing/2014/main" id="{816ED03D-684D-349E-904D-F907D3C2BFD5}"/>
              </a:ext>
              <a:ext uri="{C183D7F6-B498-43B3-948B-1728B52AA6E4}">
                <adec:decorative xmlns:adec="http://schemas.microsoft.com/office/drawing/2017/decorative" val="1"/>
              </a:ext>
            </a:extLst>
          </p:cNvPr>
          <p:cNvSpPr>
            <a:spLocks noChangeArrowheads="1" noChangeShapeType="1" noTextEdit="1"/>
          </p:cNvSpPr>
          <p:nvPr/>
        </p:nvSpPr>
        <p:spPr bwMode="auto">
          <a:xfrm>
            <a:off x="6477000" y="1333500"/>
            <a:ext cx="2057400" cy="609600"/>
          </a:xfrm>
          <a:prstGeom prst="rect">
            <a:avLst/>
          </a:prstGeom>
        </p:spPr>
        <p:txBody>
          <a:bodyPr wrap="none" fromWordArt="1">
            <a:prstTxWarp prst="textPlain">
              <a:avLst>
                <a:gd name="adj" fmla="val 50000"/>
              </a:avLst>
            </a:prstTxWarp>
          </a:bodyPr>
          <a:lstStyle/>
          <a:p>
            <a:pPr algn="ctr"/>
            <a:r>
              <a:rPr lang="en-US" sz="3600" kern="10">
                <a:ln w="9525">
                  <a:solidFill>
                    <a:srgbClr val="FF9900"/>
                  </a:solidFill>
                  <a:round/>
                  <a:headEnd/>
                  <a:tailEnd/>
                </a:ln>
                <a:solidFill>
                  <a:srgbClr val="FF9900"/>
                </a:solidFill>
                <a:latin typeface="Cooper Black" panose="0208090404030B020404" pitchFamily="18" charset="0"/>
              </a:rPr>
              <a:t>Enki</a:t>
            </a:r>
          </a:p>
        </p:txBody>
      </p:sp>
      <p:sp>
        <p:nvSpPr>
          <p:cNvPr id="17423" name="WordArt 16">
            <a:extLst>
              <a:ext uri="{FF2B5EF4-FFF2-40B4-BE49-F238E27FC236}">
                <a16:creationId xmlns:a16="http://schemas.microsoft.com/office/drawing/2014/main" id="{D67661E1-82B7-A605-105C-17D7570C3951}"/>
              </a:ext>
              <a:ext uri="{C183D7F6-B498-43B3-948B-1728B52AA6E4}">
                <adec:decorative xmlns:adec="http://schemas.microsoft.com/office/drawing/2017/decorative" val="1"/>
              </a:ext>
            </a:extLst>
          </p:cNvPr>
          <p:cNvSpPr>
            <a:spLocks noChangeArrowheads="1" noChangeShapeType="1" noTextEdit="1"/>
          </p:cNvSpPr>
          <p:nvPr/>
        </p:nvSpPr>
        <p:spPr bwMode="auto">
          <a:xfrm>
            <a:off x="1371600" y="4686300"/>
            <a:ext cx="1743075" cy="371475"/>
          </a:xfrm>
          <a:prstGeom prst="rect">
            <a:avLst/>
          </a:prstGeom>
        </p:spPr>
        <p:txBody>
          <a:bodyPr wrap="none" fromWordArt="1">
            <a:prstTxWarp prst="textPlain">
              <a:avLst>
                <a:gd name="adj" fmla="val 50000"/>
              </a:avLst>
            </a:prstTxWarp>
          </a:bodyPr>
          <a:lstStyle/>
          <a:p>
            <a:pPr algn="ctr"/>
            <a:r>
              <a:rPr lang="en-US" sz="3600" kern="10">
                <a:ln w="9525">
                  <a:solidFill>
                    <a:srgbClr val="CC6600"/>
                  </a:solidFill>
                  <a:round/>
                  <a:headEnd/>
                  <a:tailEnd/>
                </a:ln>
                <a:solidFill>
                  <a:srgbClr val="CC6600"/>
                </a:solidFill>
                <a:latin typeface="Cooper Black" panose="0208090404030B020404" pitchFamily="18" charset="0"/>
              </a:rPr>
              <a:t>All-in-One</a:t>
            </a:r>
          </a:p>
        </p:txBody>
      </p:sp>
      <p:sp>
        <p:nvSpPr>
          <p:cNvPr id="17424" name="WordArt 17">
            <a:extLst>
              <a:ext uri="{FF2B5EF4-FFF2-40B4-BE49-F238E27FC236}">
                <a16:creationId xmlns:a16="http://schemas.microsoft.com/office/drawing/2014/main" id="{5F79336F-F213-B123-5B35-C87E0F77B01E}"/>
              </a:ext>
              <a:ext uri="{C183D7F6-B498-43B3-948B-1728B52AA6E4}">
                <adec:decorative xmlns:adec="http://schemas.microsoft.com/office/drawing/2017/decorative" val="1"/>
              </a:ext>
            </a:extLst>
          </p:cNvPr>
          <p:cNvSpPr>
            <a:spLocks noChangeArrowheads="1" noChangeShapeType="1" noTextEdit="1"/>
          </p:cNvSpPr>
          <p:nvPr/>
        </p:nvSpPr>
        <p:spPr bwMode="auto">
          <a:xfrm>
            <a:off x="1371600" y="4076700"/>
            <a:ext cx="2590800" cy="295275"/>
          </a:xfrm>
          <a:prstGeom prst="rect">
            <a:avLst/>
          </a:prstGeom>
        </p:spPr>
        <p:txBody>
          <a:bodyPr wrap="none" fromWordArt="1">
            <a:prstTxWarp prst="textPlain">
              <a:avLst>
                <a:gd name="adj" fmla="val 50000"/>
              </a:avLst>
            </a:prstTxWarp>
          </a:bodyPr>
          <a:lstStyle/>
          <a:p>
            <a:pPr algn="ctr"/>
            <a:r>
              <a:rPr lang="en-US" sz="3600" kern="10">
                <a:ln w="9525">
                  <a:solidFill>
                    <a:srgbClr val="FF3300"/>
                  </a:solidFill>
                  <a:round/>
                  <a:headEnd/>
                  <a:tailEnd/>
                </a:ln>
                <a:solidFill>
                  <a:srgbClr val="FF3300"/>
                </a:solidFill>
                <a:latin typeface="Cooper Black" panose="0208090404030B020404" pitchFamily="18" charset="0"/>
              </a:rPr>
              <a:t>School at Home</a:t>
            </a:r>
          </a:p>
        </p:txBody>
      </p:sp>
      <p:sp>
        <p:nvSpPr>
          <p:cNvPr id="17425" name="WordArt 18">
            <a:extLst>
              <a:ext uri="{FF2B5EF4-FFF2-40B4-BE49-F238E27FC236}">
                <a16:creationId xmlns:a16="http://schemas.microsoft.com/office/drawing/2014/main" id="{8408868F-03F0-02A2-CEB9-9187DF46A827}"/>
              </a:ext>
              <a:ext uri="{C183D7F6-B498-43B3-948B-1728B52AA6E4}">
                <adec:decorative xmlns:adec="http://schemas.microsoft.com/office/drawing/2017/decorative" val="1"/>
              </a:ext>
            </a:extLst>
          </p:cNvPr>
          <p:cNvSpPr>
            <a:spLocks noChangeArrowheads="1" noChangeShapeType="1" noTextEdit="1"/>
          </p:cNvSpPr>
          <p:nvPr/>
        </p:nvSpPr>
        <p:spPr bwMode="auto">
          <a:xfrm>
            <a:off x="1371600" y="2705100"/>
            <a:ext cx="2514600" cy="523875"/>
          </a:xfrm>
          <a:prstGeom prst="rect">
            <a:avLst/>
          </a:prstGeom>
        </p:spPr>
        <p:txBody>
          <a:bodyPr wrap="none" fromWordArt="1">
            <a:prstTxWarp prst="textPlain">
              <a:avLst>
                <a:gd name="adj" fmla="val 50000"/>
              </a:avLst>
            </a:prstTxWarp>
          </a:bodyPr>
          <a:lstStyle/>
          <a:p>
            <a:pPr algn="ctr"/>
            <a:r>
              <a:rPr lang="en-US" sz="3600" kern="10">
                <a:ln w="9525">
                  <a:solidFill>
                    <a:srgbClr val="996633"/>
                  </a:solidFill>
                  <a:round/>
                  <a:headEnd/>
                  <a:tailEnd/>
                </a:ln>
                <a:solidFill>
                  <a:srgbClr val="996633"/>
                </a:solidFill>
                <a:latin typeface="Cooper Black" panose="0208090404030B020404" pitchFamily="18" charset="0"/>
              </a:rPr>
              <a:t>Unschooling</a:t>
            </a:r>
          </a:p>
        </p:txBody>
      </p:sp>
      <p:sp>
        <p:nvSpPr>
          <p:cNvPr id="17426" name="WordArt 19">
            <a:extLst>
              <a:ext uri="{FF2B5EF4-FFF2-40B4-BE49-F238E27FC236}">
                <a16:creationId xmlns:a16="http://schemas.microsoft.com/office/drawing/2014/main" id="{33CF798E-1EE1-B2D7-A25A-77976EADD8A6}"/>
              </a:ext>
              <a:ext uri="{C183D7F6-B498-43B3-948B-1728B52AA6E4}">
                <adec:decorative xmlns:adec="http://schemas.microsoft.com/office/drawing/2017/decorative" val="1"/>
              </a:ext>
            </a:extLst>
          </p:cNvPr>
          <p:cNvSpPr>
            <a:spLocks noChangeArrowheads="1" noChangeShapeType="1" noTextEdit="1"/>
          </p:cNvSpPr>
          <p:nvPr/>
        </p:nvSpPr>
        <p:spPr bwMode="auto">
          <a:xfrm rot="-5400000">
            <a:off x="-504825" y="3286125"/>
            <a:ext cx="2905125" cy="523875"/>
          </a:xfrm>
          <a:prstGeom prst="rect">
            <a:avLst/>
          </a:prstGeom>
        </p:spPr>
        <p:txBody>
          <a:bodyPr wrap="none" fromWordArt="1">
            <a:prstTxWarp prst="textPlain">
              <a:avLst>
                <a:gd name="adj" fmla="val 50000"/>
              </a:avLst>
            </a:prstTxWarp>
          </a:bodyPr>
          <a:lstStyle/>
          <a:p>
            <a:pPr algn="ctr"/>
            <a:r>
              <a:rPr lang="en-US" sz="3600" kern="10">
                <a:ln w="9525">
                  <a:solidFill>
                    <a:srgbClr val="A50021"/>
                  </a:solidFill>
                  <a:round/>
                  <a:headEnd/>
                  <a:tailEnd/>
                </a:ln>
                <a:solidFill>
                  <a:srgbClr val="A50021"/>
                </a:solidFill>
                <a:latin typeface="Cooper Black" panose="0208090404030B020404" pitchFamily="18" charset="0"/>
              </a:rPr>
              <a:t>Eclectic</a:t>
            </a:r>
          </a:p>
        </p:txBody>
      </p:sp>
      <p:sp>
        <p:nvSpPr>
          <p:cNvPr id="17427" name="WordArt 20">
            <a:extLst>
              <a:ext uri="{FF2B5EF4-FFF2-40B4-BE49-F238E27FC236}">
                <a16:creationId xmlns:a16="http://schemas.microsoft.com/office/drawing/2014/main" id="{F180B62C-4654-6EAF-CB7C-F0F45C3A94CD}"/>
              </a:ext>
              <a:ext uri="{C183D7F6-B498-43B3-948B-1728B52AA6E4}">
                <adec:decorative xmlns:adec="http://schemas.microsoft.com/office/drawing/2017/decorative" val="1"/>
              </a:ext>
            </a:extLst>
          </p:cNvPr>
          <p:cNvSpPr>
            <a:spLocks noChangeArrowheads="1" noChangeShapeType="1" noTextEdit="1"/>
          </p:cNvSpPr>
          <p:nvPr/>
        </p:nvSpPr>
        <p:spPr bwMode="auto">
          <a:xfrm>
            <a:off x="1447800" y="2095500"/>
            <a:ext cx="3416300" cy="449263"/>
          </a:xfrm>
          <a:prstGeom prst="rect">
            <a:avLst/>
          </a:prstGeom>
        </p:spPr>
        <p:txBody>
          <a:bodyPr wrap="none" fromWordArt="1">
            <a:prstTxWarp prst="textPlain">
              <a:avLst>
                <a:gd name="adj" fmla="val 50000"/>
              </a:avLst>
            </a:prstTxWarp>
          </a:bodyPr>
          <a:lstStyle/>
          <a:p>
            <a:pPr algn="ctr"/>
            <a:r>
              <a:rPr lang="en-US" sz="3600" kern="10">
                <a:ln w="9525">
                  <a:solidFill>
                    <a:srgbClr val="6600CC"/>
                  </a:solidFill>
                  <a:round/>
                  <a:headEnd/>
                  <a:tailEnd/>
                </a:ln>
                <a:solidFill>
                  <a:srgbClr val="6600CC"/>
                </a:solidFill>
                <a:latin typeface="Cooper Black" panose="0208090404030B020404" pitchFamily="18" charset="0"/>
              </a:rPr>
              <a:t>Enrichment Programs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29EC6C0-C829-E0D0-722F-061EFA243DF1}"/>
              </a:ext>
            </a:extLst>
          </p:cNvPr>
          <p:cNvSpPr>
            <a:spLocks noGrp="1"/>
          </p:cNvSpPr>
          <p:nvPr>
            <p:ph type="title"/>
          </p:nvPr>
        </p:nvSpPr>
        <p:spPr/>
        <p:txBody>
          <a:bodyPr/>
          <a:lstStyle/>
          <a:p>
            <a:r>
              <a:rPr lang="en-US" altLang="en-US">
                <a:solidFill>
                  <a:srgbClr val="FF3399"/>
                </a:solidFill>
                <a:latin typeface="Rockwell" panose="02060603020205020403" pitchFamily="18" charset="0"/>
              </a:rPr>
              <a:t>Website</a:t>
            </a:r>
            <a:endParaRPr lang="en-US" altLang="en-US">
              <a:solidFill>
                <a:srgbClr val="FF3399"/>
              </a:solidFill>
            </a:endParaRPr>
          </a:p>
        </p:txBody>
      </p:sp>
      <p:pic>
        <p:nvPicPr>
          <p:cNvPr id="18435" name="Picture 4" descr="Screenshot of Piked Peak Library's Homeshool Hub website.">
            <a:extLst>
              <a:ext uri="{FF2B5EF4-FFF2-40B4-BE49-F238E27FC236}">
                <a16:creationId xmlns:a16="http://schemas.microsoft.com/office/drawing/2014/main" id="{CFA8555C-5645-E41D-19D3-663461A44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430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5F68D35-080C-80CD-A5F8-A6EF11CD9DAA}"/>
              </a:ext>
            </a:extLst>
          </p:cNvPr>
          <p:cNvSpPr>
            <a:spLocks noGrp="1"/>
          </p:cNvSpPr>
          <p:nvPr>
            <p:ph type="title"/>
          </p:nvPr>
        </p:nvSpPr>
        <p:spPr>
          <a:xfrm>
            <a:off x="457200" y="0"/>
            <a:ext cx="8229600" cy="1143000"/>
          </a:xfrm>
        </p:spPr>
        <p:txBody>
          <a:bodyPr/>
          <a:lstStyle/>
          <a:p>
            <a:r>
              <a:rPr lang="en-US" altLang="en-US">
                <a:solidFill>
                  <a:srgbClr val="FF3399"/>
                </a:solidFill>
                <a:latin typeface="Rockwell" panose="02060603020205020403" pitchFamily="18" charset="0"/>
              </a:rPr>
              <a:t>Electronic Newsletters</a:t>
            </a:r>
            <a:endParaRPr lang="en-US" altLang="en-US">
              <a:solidFill>
                <a:srgbClr val="FF3399"/>
              </a:solidFill>
            </a:endParaRPr>
          </a:p>
        </p:txBody>
      </p:sp>
      <p:pic>
        <p:nvPicPr>
          <p:cNvPr id="19459" name="Picture 5">
            <a:extLst>
              <a:ext uri="{FF2B5EF4-FFF2-40B4-BE49-F238E27FC236}">
                <a16:creationId xmlns:a16="http://schemas.microsoft.com/office/drawing/2014/main" id="{27BBD6BA-FC91-DDA8-DE78-04946F398AC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1956" r="51666" b="42744"/>
          <a:stretch>
            <a:fillRect/>
          </a:stretch>
        </p:blipFill>
        <p:spPr bwMode="auto">
          <a:xfrm>
            <a:off x="1905000" y="776288"/>
            <a:ext cx="51054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a:extLst>
              <a:ext uri="{FF2B5EF4-FFF2-40B4-BE49-F238E27FC236}">
                <a16:creationId xmlns:a16="http://schemas.microsoft.com/office/drawing/2014/main" id="{00C7B29F-4EF4-52A6-178B-10622ED7CA1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7352" r="50983" b="10825"/>
          <a:stretch>
            <a:fillRect/>
          </a:stretch>
        </p:blipFill>
        <p:spPr bwMode="auto">
          <a:xfrm>
            <a:off x="4683125" y="3124200"/>
            <a:ext cx="4265613"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1" name="Group 2">
            <a:extLst>
              <a:ext uri="{FF2B5EF4-FFF2-40B4-BE49-F238E27FC236}">
                <a16:creationId xmlns:a16="http://schemas.microsoft.com/office/drawing/2014/main" id="{3B2C5BE4-47BC-FE1B-1BD6-5A8A738570CB}"/>
              </a:ext>
              <a:ext uri="{C183D7F6-B498-43B3-948B-1728B52AA6E4}">
                <adec:decorative xmlns:adec="http://schemas.microsoft.com/office/drawing/2017/decorative" val="1"/>
              </a:ext>
            </a:extLst>
          </p:cNvPr>
          <p:cNvGrpSpPr>
            <a:grpSpLocks/>
          </p:cNvGrpSpPr>
          <p:nvPr/>
        </p:nvGrpSpPr>
        <p:grpSpPr bwMode="auto">
          <a:xfrm>
            <a:off x="-22225" y="3086100"/>
            <a:ext cx="4835525" cy="3328988"/>
            <a:chOff x="-1676400" y="3741057"/>
            <a:chExt cx="5921829" cy="4049486"/>
          </a:xfrm>
        </p:grpSpPr>
        <p:pic>
          <p:nvPicPr>
            <p:cNvPr id="19462" name="Picture 4">
              <a:extLst>
                <a:ext uri="{FF2B5EF4-FFF2-40B4-BE49-F238E27FC236}">
                  <a16:creationId xmlns:a16="http://schemas.microsoft.com/office/drawing/2014/main" id="{71F586B5-B1C4-329D-058D-63CC2E6BAF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2106" r="51428" b="60156"/>
            <a:stretch>
              <a:fillRect/>
            </a:stretch>
          </p:blipFill>
          <p:spPr bwMode="auto">
            <a:xfrm>
              <a:off x="-1676400" y="3741057"/>
              <a:ext cx="5921829" cy="75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a:extLst>
                <a:ext uri="{FF2B5EF4-FFF2-40B4-BE49-F238E27FC236}">
                  <a16:creationId xmlns:a16="http://schemas.microsoft.com/office/drawing/2014/main" id="{E783DB01-56ED-56BA-21A9-1FF1287F7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2827" r="51904" b="13393"/>
            <a:stretch>
              <a:fillRect/>
            </a:stretch>
          </p:blipFill>
          <p:spPr bwMode="auto">
            <a:xfrm>
              <a:off x="-1676400" y="4495800"/>
              <a:ext cx="5863771" cy="329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A5AE2785-1CEA-9D74-FEDF-7E38E17B5080}"/>
              </a:ext>
            </a:extLst>
          </p:cNvPr>
          <p:cNvSpPr>
            <a:spLocks noGrp="1"/>
          </p:cNvSpPr>
          <p:nvPr>
            <p:ph type="title"/>
          </p:nvPr>
        </p:nvSpPr>
        <p:spPr/>
        <p:txBody>
          <a:bodyPr/>
          <a:lstStyle/>
          <a:p>
            <a:r>
              <a:rPr lang="en-US" altLang="en-US">
                <a:solidFill>
                  <a:srgbClr val="FF3399"/>
                </a:solidFill>
                <a:latin typeface="Rockwell" panose="02060603020205020403" pitchFamily="18" charset="0"/>
              </a:rPr>
              <a:t>Quarterly Publication</a:t>
            </a:r>
            <a:endParaRPr lang="en-US" altLang="en-US">
              <a:solidFill>
                <a:srgbClr val="FF3399"/>
              </a:solidFill>
            </a:endParaRPr>
          </a:p>
        </p:txBody>
      </p:sp>
      <p:pic>
        <p:nvPicPr>
          <p:cNvPr id="20483" name="Picture 3">
            <a:extLst>
              <a:ext uri="{FF2B5EF4-FFF2-40B4-BE49-F238E27FC236}">
                <a16:creationId xmlns:a16="http://schemas.microsoft.com/office/drawing/2014/main" id="{E19A9CB4-BD58-5155-D134-6DF54A69F8C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000" r="2242"/>
          <a:stretch>
            <a:fillRect/>
          </a:stretch>
        </p:blipFill>
        <p:spPr bwMode="auto">
          <a:xfrm>
            <a:off x="2438400" y="1217613"/>
            <a:ext cx="4176713"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7" name="Title 1">
            <a:extLst>
              <a:ext uri="{FF2B5EF4-FFF2-40B4-BE49-F238E27FC236}">
                <a16:creationId xmlns:a16="http://schemas.microsoft.com/office/drawing/2014/main" id="{5E854FEF-BF27-4940-4074-B8CF1AFFAFCC}"/>
              </a:ext>
            </a:extLst>
          </p:cNvPr>
          <p:cNvSpPr>
            <a:spLocks noGrp="1"/>
          </p:cNvSpPr>
          <p:nvPr>
            <p:ph type="title"/>
          </p:nvPr>
        </p:nvSpPr>
        <p:spPr>
          <a:xfrm>
            <a:off x="419100" y="68263"/>
            <a:ext cx="8229600" cy="1143000"/>
          </a:xfrm>
        </p:spPr>
        <p:txBody>
          <a:bodyPr/>
          <a:lstStyle/>
          <a:p>
            <a:pPr eaLnBrk="1" hangingPunct="1"/>
            <a:r>
              <a:rPr lang="en-US" altLang="en-US">
                <a:solidFill>
                  <a:srgbClr val="FF3399"/>
                </a:solidFill>
                <a:latin typeface="Rockwell" panose="02060603020205020403" pitchFamily="18" charset="0"/>
              </a:rPr>
              <a:t>Resources and Materials</a:t>
            </a:r>
          </a:p>
        </p:txBody>
      </p:sp>
      <p:sp>
        <p:nvSpPr>
          <p:cNvPr id="21508" name="TextBox 4">
            <a:extLst>
              <a:ext uri="{FF2B5EF4-FFF2-40B4-BE49-F238E27FC236}">
                <a16:creationId xmlns:a16="http://schemas.microsoft.com/office/drawing/2014/main" id="{EDB3FF1E-DCA6-88FC-4E8C-5F1F448058DD}"/>
              </a:ext>
            </a:extLst>
          </p:cNvPr>
          <p:cNvSpPr txBox="1">
            <a:spLocks noChangeArrowheads="1"/>
          </p:cNvSpPr>
          <p:nvPr/>
        </p:nvSpPr>
        <p:spPr bwMode="auto">
          <a:xfrm>
            <a:off x="304800" y="5562600"/>
            <a:ext cx="845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t>Special spine sticker or shelf location to set homeschool books apart</a:t>
            </a:r>
          </a:p>
          <a:p>
            <a:pPr algn="ctr" eaLnBrk="1" hangingPunct="1">
              <a:spcBef>
                <a:spcPct val="0"/>
              </a:spcBef>
              <a:buFontTx/>
              <a:buNone/>
            </a:pPr>
            <a:endParaRPr lang="en-US" altLang="en-US">
              <a:latin typeface="Arial" panose="020B0604020202020204" pitchFamily="34" charset="0"/>
            </a:endParaRPr>
          </a:p>
        </p:txBody>
      </p:sp>
      <p:pic>
        <p:nvPicPr>
          <p:cNvPr id="21509" name="Picture 6" descr="East Library's Homeschool print resources.">
            <a:extLst>
              <a:ext uri="{FF2B5EF4-FFF2-40B4-BE49-F238E27FC236}">
                <a16:creationId xmlns:a16="http://schemas.microsoft.com/office/drawing/2014/main" id="{E47DB10F-E952-195B-6D21-E59CD7B0B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903" r="8064"/>
          <a:stretch>
            <a:fillRect/>
          </a:stretch>
        </p:blipFill>
        <p:spPr bwMode="auto">
          <a:xfrm>
            <a:off x="2057400" y="922338"/>
            <a:ext cx="4953000"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Content Placeholder 2">
            <a:extLst>
              <a:ext uri="{FF2B5EF4-FFF2-40B4-BE49-F238E27FC236}">
                <a16:creationId xmlns:a16="http://schemas.microsoft.com/office/drawing/2014/main" id="{AB044A93-0ED2-898E-1D31-ED1C54165BA0}"/>
              </a:ext>
            </a:extLst>
          </p:cNvPr>
          <p:cNvSpPr>
            <a:spLocks noGrp="1"/>
          </p:cNvSpPr>
          <p:nvPr>
            <p:ph idx="1"/>
          </p:nvPr>
        </p:nvSpPr>
        <p:spPr>
          <a:xfrm>
            <a:off x="457200" y="1371600"/>
            <a:ext cx="8229600" cy="4525963"/>
          </a:xfrm>
        </p:spPr>
        <p:txBody>
          <a:bodyPr/>
          <a:lstStyle/>
          <a:p>
            <a:pPr>
              <a:buFont typeface="Arial" panose="020B0604020202020204" pitchFamily="34" charset="0"/>
              <a:buNone/>
            </a:pPr>
            <a:r>
              <a:rPr lang="en-US" altLang="en-US" sz="2800"/>
              <a:t>Homeschooling is:</a:t>
            </a:r>
          </a:p>
          <a:p>
            <a:pPr>
              <a:buFont typeface="Arial" panose="020B0604020202020204" pitchFamily="34" charset="0"/>
              <a:buNone/>
            </a:pPr>
            <a:r>
              <a:rPr lang="en-US" altLang="en-US" sz="2800"/>
              <a:t> </a:t>
            </a:r>
          </a:p>
          <a:p>
            <a:r>
              <a:rPr lang="en-US" altLang="en-US" sz="2800"/>
              <a:t>a nonpublic home-based educational program </a:t>
            </a:r>
          </a:p>
          <a:p>
            <a:r>
              <a:rPr lang="en-US" altLang="en-US" sz="2800"/>
              <a:t>provided by the child’s parent or an adult relative designated by the parent </a:t>
            </a:r>
          </a:p>
          <a:p>
            <a:r>
              <a:rPr lang="en-US" altLang="en-US" sz="2800"/>
              <a:t>not under the supervision and control of a school district </a:t>
            </a:r>
          </a:p>
          <a:p>
            <a:r>
              <a:rPr lang="en-US" altLang="en-US" sz="2800"/>
              <a:t>not considered a private or nonprofit school</a:t>
            </a:r>
          </a:p>
          <a:p>
            <a:pPr>
              <a:buFont typeface="Arial" panose="020B0604020202020204" pitchFamily="34" charset="0"/>
              <a:buNone/>
            </a:pPr>
            <a:endParaRPr lang="en-US" altLang="en-US" sz="1200"/>
          </a:p>
          <a:p>
            <a:pPr algn="r">
              <a:buFont typeface="Arial" panose="020B0604020202020204" pitchFamily="34" charset="0"/>
              <a:buNone/>
            </a:pPr>
            <a:r>
              <a:rPr lang="en-US" altLang="en-US" sz="1800"/>
              <a:t>(Colorado Department of Education)</a:t>
            </a:r>
          </a:p>
          <a:p>
            <a:pPr>
              <a:buFont typeface="Arial" panose="020B0604020202020204" pitchFamily="34" charset="0"/>
              <a:buNone/>
            </a:pPr>
            <a:endParaRPr lang="en-US" altLang="en-US"/>
          </a:p>
        </p:txBody>
      </p:sp>
      <p:sp>
        <p:nvSpPr>
          <p:cNvPr id="4099" name="Title 1">
            <a:extLst>
              <a:ext uri="{FF2B5EF4-FFF2-40B4-BE49-F238E27FC236}">
                <a16:creationId xmlns:a16="http://schemas.microsoft.com/office/drawing/2014/main" id="{FEAEEAEE-CAD5-A831-68AF-77B994AC67C8}"/>
              </a:ext>
            </a:extLst>
          </p:cNvPr>
          <p:cNvSpPr>
            <a:spLocks noGrp="1"/>
          </p:cNvSpPr>
          <p:nvPr>
            <p:ph type="title"/>
          </p:nvPr>
        </p:nvSpPr>
        <p:spPr/>
        <p:txBody>
          <a:bodyPr/>
          <a:lstStyle/>
          <a:p>
            <a:pPr eaLnBrk="1" hangingPunct="1"/>
            <a:r>
              <a:rPr lang="en-US" altLang="en-US">
                <a:solidFill>
                  <a:srgbClr val="FF3399"/>
                </a:solidFill>
                <a:latin typeface="Rockwell" panose="02060603020205020403" pitchFamily="18" charset="0"/>
              </a:rPr>
              <a:t>What is Homeschooling?</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9B6D18F9-44C6-2E72-4361-54B67EB56A1B}"/>
              </a:ext>
            </a:extLst>
          </p:cNvPr>
          <p:cNvSpPr>
            <a:spLocks noGrp="1"/>
          </p:cNvSpPr>
          <p:nvPr>
            <p:ph type="title"/>
          </p:nvPr>
        </p:nvSpPr>
        <p:spPr>
          <a:xfrm>
            <a:off x="533400" y="0"/>
            <a:ext cx="8229600" cy="1143000"/>
          </a:xfrm>
        </p:spPr>
        <p:txBody>
          <a:bodyPr/>
          <a:lstStyle/>
          <a:p>
            <a:r>
              <a:rPr lang="en-US" altLang="en-US">
                <a:solidFill>
                  <a:srgbClr val="FF3399"/>
                </a:solidFill>
                <a:latin typeface="Rockwell" panose="02060603020205020403" pitchFamily="18" charset="0"/>
              </a:rPr>
              <a:t>Displays</a:t>
            </a:r>
            <a:endParaRPr lang="en-US" altLang="en-US">
              <a:solidFill>
                <a:srgbClr val="FF3399"/>
              </a:solidFill>
            </a:endParaRPr>
          </a:p>
        </p:txBody>
      </p:sp>
      <p:pic>
        <p:nvPicPr>
          <p:cNvPr id="22531" name="Picture 4" descr="A display from Pikes Leak Library's Homeschool Science Fair.">
            <a:extLst>
              <a:ext uri="{FF2B5EF4-FFF2-40B4-BE49-F238E27FC236}">
                <a16:creationId xmlns:a16="http://schemas.microsoft.com/office/drawing/2014/main" id="{EDC788EC-2B58-C6CF-EE3D-D58F4674A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4600"/>
            <a:ext cx="9144000"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5" name="Title 1">
            <a:extLst>
              <a:ext uri="{FF2B5EF4-FFF2-40B4-BE49-F238E27FC236}">
                <a16:creationId xmlns:a16="http://schemas.microsoft.com/office/drawing/2014/main" id="{E0486181-46F8-99C4-A84D-9375CC08775C}"/>
              </a:ext>
            </a:extLst>
          </p:cNvPr>
          <p:cNvSpPr>
            <a:spLocks noGrp="1"/>
          </p:cNvSpPr>
          <p:nvPr>
            <p:ph type="title"/>
          </p:nvPr>
        </p:nvSpPr>
        <p:spPr>
          <a:xfrm>
            <a:off x="504825" y="11113"/>
            <a:ext cx="8229600" cy="1143000"/>
          </a:xfrm>
        </p:spPr>
        <p:txBody>
          <a:bodyPr/>
          <a:lstStyle/>
          <a:p>
            <a:pPr eaLnBrk="1" hangingPunct="1"/>
            <a:r>
              <a:rPr lang="en-US" altLang="en-US">
                <a:solidFill>
                  <a:srgbClr val="FF3399"/>
                </a:solidFill>
                <a:latin typeface="Rockwell" panose="02060603020205020403" pitchFamily="18" charset="0"/>
              </a:rPr>
              <a:t>Discovery Packs</a:t>
            </a:r>
          </a:p>
        </p:txBody>
      </p:sp>
      <p:pic>
        <p:nvPicPr>
          <p:cNvPr id="23556" name="Picture 5" descr="Example Homeschool Discovery Packs. Each multi-age Pack usually includes an activity book, multiple Jfiction, several Jnonfiction, picture book, easy reader, DVDs or CD Music items.   They often include a book list of other suggested resources.">
            <a:extLst>
              <a:ext uri="{FF2B5EF4-FFF2-40B4-BE49-F238E27FC236}">
                <a16:creationId xmlns:a16="http://schemas.microsoft.com/office/drawing/2014/main" id="{8E1B28CE-9494-8A04-1A8B-78BF291E9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737" b="20422"/>
          <a:stretch>
            <a:fillRect/>
          </a:stretch>
        </p:blipFill>
        <p:spPr bwMode="auto">
          <a:xfrm>
            <a:off x="0" y="1066800"/>
            <a:ext cx="914400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570C59A6-9EE8-5E61-8E6C-F8C85A255C11}"/>
              </a:ext>
            </a:extLst>
          </p:cNvPr>
          <p:cNvSpPr>
            <a:spLocks noGrp="1"/>
          </p:cNvSpPr>
          <p:nvPr>
            <p:ph type="title"/>
          </p:nvPr>
        </p:nvSpPr>
        <p:spPr/>
        <p:txBody>
          <a:bodyPr/>
          <a:lstStyle/>
          <a:p>
            <a:pPr eaLnBrk="1" hangingPunct="1"/>
            <a:r>
              <a:rPr lang="en-US" altLang="en-US">
                <a:solidFill>
                  <a:srgbClr val="FF3399"/>
                </a:solidFill>
                <a:latin typeface="Rockwell" panose="02060603020205020403" pitchFamily="18" charset="0"/>
              </a:rPr>
              <a:t>Family Programming</a:t>
            </a:r>
          </a:p>
        </p:txBody>
      </p:sp>
      <p:pic>
        <p:nvPicPr>
          <p:cNvPr id="24579" name="Picture 3">
            <a:extLst>
              <a:ext uri="{FF2B5EF4-FFF2-40B4-BE49-F238E27FC236}">
                <a16:creationId xmlns:a16="http://schemas.microsoft.com/office/drawing/2014/main" id="{45FE7530-EE79-58E5-A79A-213157DD8D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10271"/>
          <a:stretch>
            <a:fillRect/>
          </a:stretch>
        </p:blipFill>
        <p:spPr bwMode="auto">
          <a:xfrm>
            <a:off x="4800600" y="4089400"/>
            <a:ext cx="3759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6">
            <a:extLst>
              <a:ext uri="{FF2B5EF4-FFF2-40B4-BE49-F238E27FC236}">
                <a16:creationId xmlns:a16="http://schemas.microsoft.com/office/drawing/2014/main" id="{3E3D1834-7E90-4A74-D777-EFBA02EC2E6F}"/>
              </a:ext>
            </a:extLst>
          </p:cNvPr>
          <p:cNvSpPr txBox="1">
            <a:spLocks noChangeArrowheads="1"/>
          </p:cNvSpPr>
          <p:nvPr/>
        </p:nvSpPr>
        <p:spPr bwMode="auto">
          <a:xfrm>
            <a:off x="533400" y="4038600"/>
            <a:ext cx="3962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t>Educational activity or speaker</a:t>
            </a:r>
          </a:p>
          <a:p>
            <a:pPr eaLnBrk="1" hangingPunct="1">
              <a:spcBef>
                <a:spcPct val="0"/>
              </a:spcBef>
              <a:buFontTx/>
              <a:buNone/>
            </a:pPr>
            <a:endParaRPr lang="en-US" altLang="en-US" sz="2400"/>
          </a:p>
          <a:p>
            <a:pPr eaLnBrk="1" hangingPunct="1">
              <a:spcBef>
                <a:spcPct val="0"/>
              </a:spcBef>
              <a:buFontTx/>
              <a:buNone/>
            </a:pPr>
            <a:r>
              <a:rPr lang="en-US" altLang="en-US" sz="2400"/>
              <a:t>Families bring sack lunches</a:t>
            </a:r>
          </a:p>
          <a:p>
            <a:pPr eaLnBrk="1" hangingPunct="1">
              <a:spcBef>
                <a:spcPct val="0"/>
              </a:spcBef>
              <a:buFontTx/>
              <a:buNone/>
            </a:pPr>
            <a:endParaRPr lang="en-US" altLang="en-US" sz="2400"/>
          </a:p>
          <a:p>
            <a:pPr eaLnBrk="1" hangingPunct="1">
              <a:spcBef>
                <a:spcPct val="0"/>
              </a:spcBef>
              <a:buFontTx/>
              <a:buNone/>
            </a:pPr>
            <a:r>
              <a:rPr lang="en-US" altLang="en-US" sz="2400"/>
              <a:t>Use low cost community partners</a:t>
            </a:r>
          </a:p>
        </p:txBody>
      </p:sp>
      <p:pic>
        <p:nvPicPr>
          <p:cNvPr id="24581" name="Picture 9">
            <a:extLst>
              <a:ext uri="{FF2B5EF4-FFF2-40B4-BE49-F238E27FC236}">
                <a16:creationId xmlns:a16="http://schemas.microsoft.com/office/drawing/2014/main" id="{0116350B-228C-D904-25E3-A5BED74FB9F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143000"/>
            <a:ext cx="3754438"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0">
            <a:extLst>
              <a:ext uri="{FF2B5EF4-FFF2-40B4-BE49-F238E27FC236}">
                <a16:creationId xmlns:a16="http://schemas.microsoft.com/office/drawing/2014/main" id="{7BA13E53-A348-4DAF-4587-D0479E0CC3B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1430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9203CA08-5902-10AA-CBBB-8B894FAB10A9}"/>
              </a:ext>
            </a:extLst>
          </p:cNvPr>
          <p:cNvSpPr>
            <a:spLocks noGrp="1"/>
          </p:cNvSpPr>
          <p:nvPr>
            <p:ph type="title"/>
          </p:nvPr>
        </p:nvSpPr>
        <p:spPr/>
        <p:txBody>
          <a:bodyPr/>
          <a:lstStyle/>
          <a:p>
            <a:r>
              <a:rPr lang="en-US" altLang="en-US">
                <a:solidFill>
                  <a:srgbClr val="FF3399"/>
                </a:solidFill>
                <a:latin typeface="Rockwell" panose="02060603020205020403" pitchFamily="18" charset="0"/>
              </a:rPr>
              <a:t>History Colorado: Moving Day</a:t>
            </a:r>
            <a:endParaRPr lang="en-US" altLang="en-US"/>
          </a:p>
        </p:txBody>
      </p:sp>
      <p:pic>
        <p:nvPicPr>
          <p:cNvPr id="25603" name="Picture 3">
            <a:extLst>
              <a:ext uri="{FF2B5EF4-FFF2-40B4-BE49-F238E27FC236}">
                <a16:creationId xmlns:a16="http://schemas.microsoft.com/office/drawing/2014/main" id="{78EF3CD9-B272-F226-33C2-C8403A4E7B1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603" r="15240"/>
          <a:stretch>
            <a:fillRect/>
          </a:stretch>
        </p:blipFill>
        <p:spPr bwMode="auto">
          <a:xfrm>
            <a:off x="457200" y="1295400"/>
            <a:ext cx="64150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a:extLst>
              <a:ext uri="{FF2B5EF4-FFF2-40B4-BE49-F238E27FC236}">
                <a16:creationId xmlns:a16="http://schemas.microsoft.com/office/drawing/2014/main" id="{64AEFEEC-B48F-C853-1CC4-A1B827B7991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913" y="2514600"/>
            <a:ext cx="278765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979AED9C-7B84-9D3F-3488-27461175D97A}"/>
              </a:ext>
            </a:extLst>
          </p:cNvPr>
          <p:cNvSpPr>
            <a:spLocks noGrp="1"/>
          </p:cNvSpPr>
          <p:nvPr>
            <p:ph type="title"/>
          </p:nvPr>
        </p:nvSpPr>
        <p:spPr>
          <a:xfrm>
            <a:off x="520700" y="152400"/>
            <a:ext cx="8229600" cy="1143000"/>
          </a:xfrm>
        </p:spPr>
        <p:txBody>
          <a:bodyPr/>
          <a:lstStyle/>
          <a:p>
            <a:r>
              <a:rPr lang="en-US" altLang="en-US">
                <a:solidFill>
                  <a:srgbClr val="FF3399"/>
                </a:solidFill>
                <a:latin typeface="Rockwell" panose="02060603020205020403" pitchFamily="18" charset="0"/>
              </a:rPr>
              <a:t>Lego Club</a:t>
            </a:r>
            <a:endParaRPr lang="en-US" altLang="en-US"/>
          </a:p>
        </p:txBody>
      </p:sp>
      <p:pic>
        <p:nvPicPr>
          <p:cNvPr id="26627" name="Picture 3" descr="Two boys building with leggos.">
            <a:extLst>
              <a:ext uri="{FF2B5EF4-FFF2-40B4-BE49-F238E27FC236}">
                <a16:creationId xmlns:a16="http://schemas.microsoft.com/office/drawing/2014/main" id="{F586C1BF-897A-255C-F87A-03E729878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05" r="7143"/>
          <a:stretch>
            <a:fillRect/>
          </a:stretch>
        </p:blipFill>
        <p:spPr bwMode="auto">
          <a:xfrm>
            <a:off x="1066800" y="1143000"/>
            <a:ext cx="7086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Content Placeholder 3">
            <a:extLst>
              <a:ext uri="{FF2B5EF4-FFF2-40B4-BE49-F238E27FC236}">
                <a16:creationId xmlns:a16="http://schemas.microsoft.com/office/drawing/2014/main" id="{FD921CF9-9D62-A804-E47A-3853BC2D3F5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15788"/>
          <a:stretch>
            <a:fillRect/>
          </a:stretch>
        </p:blipFill>
        <p:spPr bwMode="auto">
          <a:xfrm>
            <a:off x="533400" y="1371600"/>
            <a:ext cx="4949825"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itle 1">
            <a:extLst>
              <a:ext uri="{FF2B5EF4-FFF2-40B4-BE49-F238E27FC236}">
                <a16:creationId xmlns:a16="http://schemas.microsoft.com/office/drawing/2014/main" id="{6A1E9765-1696-3059-0C67-C5C2E1237E85}"/>
              </a:ext>
            </a:extLst>
          </p:cNvPr>
          <p:cNvSpPr>
            <a:spLocks noGrp="1"/>
          </p:cNvSpPr>
          <p:nvPr>
            <p:ph type="title"/>
          </p:nvPr>
        </p:nvSpPr>
        <p:spPr/>
        <p:txBody>
          <a:bodyPr/>
          <a:lstStyle/>
          <a:p>
            <a:pPr eaLnBrk="1" hangingPunct="1"/>
            <a:r>
              <a:rPr lang="en-US" altLang="en-US">
                <a:solidFill>
                  <a:srgbClr val="FF3399"/>
                </a:solidFill>
                <a:latin typeface="Rockwell" panose="02060603020205020403" pitchFamily="18" charset="0"/>
              </a:rPr>
              <a:t>Monthly Science Programs</a:t>
            </a:r>
          </a:p>
        </p:txBody>
      </p:sp>
      <p:sp>
        <p:nvSpPr>
          <p:cNvPr id="27651" name="TextBox 5">
            <a:extLst>
              <a:ext uri="{FF2B5EF4-FFF2-40B4-BE49-F238E27FC236}">
                <a16:creationId xmlns:a16="http://schemas.microsoft.com/office/drawing/2014/main" id="{6F931426-6505-5FCF-15CB-3B60FF692A45}"/>
              </a:ext>
            </a:extLst>
          </p:cNvPr>
          <p:cNvSpPr txBox="1">
            <a:spLocks noChangeArrowheads="1"/>
          </p:cNvSpPr>
          <p:nvPr/>
        </p:nvSpPr>
        <p:spPr bwMode="auto">
          <a:xfrm>
            <a:off x="914400" y="4694238"/>
            <a:ext cx="38973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t>Volunteer planned and run</a:t>
            </a:r>
          </a:p>
          <a:p>
            <a:pPr eaLnBrk="1" hangingPunct="1">
              <a:spcBef>
                <a:spcPct val="0"/>
              </a:spcBef>
              <a:buFontTx/>
              <a:buNone/>
            </a:pPr>
            <a:endParaRPr lang="en-US" altLang="en-US" sz="2400"/>
          </a:p>
          <a:p>
            <a:pPr eaLnBrk="1" hangingPunct="1">
              <a:spcBef>
                <a:spcPct val="0"/>
              </a:spcBef>
              <a:buFontTx/>
              <a:buNone/>
            </a:pPr>
            <a:r>
              <a:rPr lang="en-US" altLang="en-US" sz="2400"/>
              <a:t>Multi-age programs (sometimes divided by age)</a:t>
            </a:r>
          </a:p>
          <a:p>
            <a:pPr eaLnBrk="1" hangingPunct="1">
              <a:spcBef>
                <a:spcPct val="0"/>
              </a:spcBef>
              <a:buFontTx/>
              <a:buNone/>
            </a:pPr>
            <a:endParaRPr lang="en-US" altLang="en-US" sz="2400"/>
          </a:p>
        </p:txBody>
      </p:sp>
      <p:pic>
        <p:nvPicPr>
          <p:cNvPr id="27653" name="Picture 6">
            <a:extLst>
              <a:ext uri="{FF2B5EF4-FFF2-40B4-BE49-F238E27FC236}">
                <a16:creationId xmlns:a16="http://schemas.microsoft.com/office/drawing/2014/main" id="{16FE2C07-72AE-0B0A-84BA-977E3BDF76A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800" y="3657600"/>
            <a:ext cx="297497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a:extLst>
              <a:ext uri="{FF2B5EF4-FFF2-40B4-BE49-F238E27FC236}">
                <a16:creationId xmlns:a16="http://schemas.microsoft.com/office/drawing/2014/main" id="{F62D470E-04C0-B319-3FFE-4368F045048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1450" y="6245225"/>
            <a:ext cx="34972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8">
            <a:extLst>
              <a:ext uri="{FF2B5EF4-FFF2-40B4-BE49-F238E27FC236}">
                <a16:creationId xmlns:a16="http://schemas.microsoft.com/office/drawing/2014/main" id="{D7EBD59F-10EA-EF61-39A7-86923A12E1F1}"/>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146425"/>
            <a:ext cx="25463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9">
            <a:extLst>
              <a:ext uri="{FF2B5EF4-FFF2-40B4-BE49-F238E27FC236}">
                <a16:creationId xmlns:a16="http://schemas.microsoft.com/office/drawing/2014/main" id="{E597C2AC-6408-A940-E827-29E038207C04}"/>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75" y="1243013"/>
            <a:ext cx="1905000"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5" name="Title 1">
            <a:extLst>
              <a:ext uri="{FF2B5EF4-FFF2-40B4-BE49-F238E27FC236}">
                <a16:creationId xmlns:a16="http://schemas.microsoft.com/office/drawing/2014/main" id="{9D569612-A508-B787-F993-563F2B75F14C}"/>
              </a:ext>
            </a:extLst>
          </p:cNvPr>
          <p:cNvSpPr>
            <a:spLocks noGrp="1"/>
          </p:cNvSpPr>
          <p:nvPr>
            <p:ph type="title"/>
          </p:nvPr>
        </p:nvSpPr>
        <p:spPr>
          <a:xfrm>
            <a:off x="457200" y="-152400"/>
            <a:ext cx="8229600" cy="1143000"/>
          </a:xfrm>
        </p:spPr>
        <p:txBody>
          <a:bodyPr/>
          <a:lstStyle/>
          <a:p>
            <a:pPr eaLnBrk="1" hangingPunct="1"/>
            <a:r>
              <a:rPr lang="en-US" altLang="en-US">
                <a:solidFill>
                  <a:srgbClr val="FF3399"/>
                </a:solidFill>
                <a:latin typeface="Rockwell" panose="02060603020205020403" pitchFamily="18" charset="0"/>
              </a:rPr>
              <a:t>Science Fair</a:t>
            </a:r>
          </a:p>
        </p:txBody>
      </p:sp>
      <p:pic>
        <p:nvPicPr>
          <p:cNvPr id="28677" name="Picture 5" descr="A boy showing his display at a homeschool science fair.">
            <a:extLst>
              <a:ext uri="{FF2B5EF4-FFF2-40B4-BE49-F238E27FC236}">
                <a16:creationId xmlns:a16="http://schemas.microsoft.com/office/drawing/2014/main" id="{3390BFBF-8C39-D301-C6F9-A1F9156C2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71538"/>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5">
            <a:extLst>
              <a:ext uri="{FF2B5EF4-FFF2-40B4-BE49-F238E27FC236}">
                <a16:creationId xmlns:a16="http://schemas.microsoft.com/office/drawing/2014/main" id="{E87A5A3D-6225-2E62-B9B5-75EEFB45CA3B}"/>
              </a:ext>
            </a:extLst>
          </p:cNvPr>
          <p:cNvSpPr txBox="1">
            <a:spLocks noChangeArrowheads="1"/>
          </p:cNvSpPr>
          <p:nvPr/>
        </p:nvSpPr>
        <p:spPr bwMode="auto">
          <a:xfrm>
            <a:off x="228600" y="5402263"/>
            <a:ext cx="64008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t>Open to all homeschoolers</a:t>
            </a:r>
          </a:p>
          <a:p>
            <a:pPr eaLnBrk="1" hangingPunct="1">
              <a:spcBef>
                <a:spcPct val="0"/>
              </a:spcBef>
              <a:buFontTx/>
              <a:buNone/>
            </a:pPr>
            <a:endParaRPr lang="en-US" altLang="en-US" sz="2800"/>
          </a:p>
          <a:p>
            <a:pPr eaLnBrk="1" hangingPunct="1">
              <a:spcBef>
                <a:spcPct val="0"/>
              </a:spcBef>
              <a:buFontTx/>
              <a:buNone/>
            </a:pPr>
            <a:r>
              <a:rPr lang="en-US" altLang="en-US" sz="2800"/>
              <a:t>Opportunity to talk about their projects</a:t>
            </a:r>
          </a:p>
          <a:p>
            <a:pPr eaLnBrk="1" hangingPunct="1">
              <a:spcBef>
                <a:spcPct val="0"/>
              </a:spcBef>
            </a:pPr>
            <a:endParaRPr lang="en-US" altLang="en-US" sz="1800"/>
          </a:p>
        </p:txBody>
      </p:sp>
      <p:sp>
        <p:nvSpPr>
          <p:cNvPr id="28676" name="Rectangle 1">
            <a:extLst>
              <a:ext uri="{FF2B5EF4-FFF2-40B4-BE49-F238E27FC236}">
                <a16:creationId xmlns:a16="http://schemas.microsoft.com/office/drawing/2014/main" id="{9891D14A-07E6-E907-B955-02B5C33877DF}"/>
              </a:ext>
            </a:extLst>
          </p:cNvPr>
          <p:cNvSpPr>
            <a:spLocks noChangeArrowheads="1"/>
          </p:cNvSpPr>
          <p:nvPr/>
        </p:nvSpPr>
        <p:spPr bwMode="auto">
          <a:xfrm>
            <a:off x="6096000" y="5418138"/>
            <a:ext cx="25908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a:t>No judging</a:t>
            </a:r>
          </a:p>
          <a:p>
            <a:pPr algn="r" eaLnBrk="1" hangingPunct="1">
              <a:spcBef>
                <a:spcPct val="0"/>
              </a:spcBef>
              <a:buFontTx/>
              <a:buNone/>
            </a:pPr>
            <a:endParaRPr lang="en-US" altLang="en-US" sz="2800"/>
          </a:p>
          <a:p>
            <a:pPr algn="r" eaLnBrk="1" hangingPunct="1">
              <a:spcBef>
                <a:spcPct val="0"/>
              </a:spcBef>
              <a:buFontTx/>
              <a:buNone/>
            </a:pPr>
            <a:r>
              <a:rPr lang="en-US" altLang="en-US" sz="2800"/>
              <a:t>No prizes </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80CF070-98EC-DB52-D7BC-0DDB971657A2}"/>
              </a:ext>
            </a:extLst>
          </p:cNvPr>
          <p:cNvSpPr>
            <a:spLocks noGrp="1"/>
          </p:cNvSpPr>
          <p:nvPr>
            <p:ph type="title"/>
          </p:nvPr>
        </p:nvSpPr>
        <p:spPr/>
        <p:txBody>
          <a:bodyPr/>
          <a:lstStyle/>
          <a:p>
            <a:pPr eaLnBrk="1" hangingPunct="1"/>
            <a:r>
              <a:rPr lang="en-US" altLang="en-US">
                <a:solidFill>
                  <a:srgbClr val="FF3399"/>
                </a:solidFill>
                <a:latin typeface="Rockwell" panose="02060603020205020403" pitchFamily="18" charset="0"/>
              </a:rPr>
              <a:t>Game Day</a:t>
            </a:r>
            <a:endParaRPr lang="en-US" altLang="en-US">
              <a:solidFill>
                <a:srgbClr val="FF3399"/>
              </a:solidFill>
            </a:endParaRPr>
          </a:p>
        </p:txBody>
      </p:sp>
      <p:sp>
        <p:nvSpPr>
          <p:cNvPr id="29699" name="TextBox 5">
            <a:extLst>
              <a:ext uri="{FF2B5EF4-FFF2-40B4-BE49-F238E27FC236}">
                <a16:creationId xmlns:a16="http://schemas.microsoft.com/office/drawing/2014/main" id="{19552677-5546-F72D-BB44-D2536D6FFA52}"/>
              </a:ext>
            </a:extLst>
          </p:cNvPr>
          <p:cNvSpPr txBox="1">
            <a:spLocks noChangeArrowheads="1"/>
          </p:cNvSpPr>
          <p:nvPr/>
        </p:nvSpPr>
        <p:spPr bwMode="auto">
          <a:xfrm>
            <a:off x="457200" y="1066800"/>
            <a:ext cx="365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t>Simple games</a:t>
            </a:r>
          </a:p>
          <a:p>
            <a:pPr eaLnBrk="1" hangingPunct="1">
              <a:spcBef>
                <a:spcPct val="0"/>
              </a:spcBef>
              <a:buFontTx/>
              <a:buNone/>
            </a:pPr>
            <a:r>
              <a:rPr lang="en-US" altLang="en-US" sz="2800"/>
              <a:t>Picnic</a:t>
            </a:r>
          </a:p>
          <a:p>
            <a:pPr eaLnBrk="1" hangingPunct="1">
              <a:spcBef>
                <a:spcPct val="0"/>
              </a:spcBef>
              <a:buFontTx/>
              <a:buNone/>
            </a:pPr>
            <a:r>
              <a:rPr lang="en-US" altLang="en-US" sz="2800"/>
              <a:t>Time to socialize</a:t>
            </a:r>
          </a:p>
        </p:txBody>
      </p:sp>
      <p:pic>
        <p:nvPicPr>
          <p:cNvPr id="29700" name="Picture 5" descr="Kinds playing at the Pikes Peak Library's annual Game Day.">
            <a:extLst>
              <a:ext uri="{FF2B5EF4-FFF2-40B4-BE49-F238E27FC236}">
                <a16:creationId xmlns:a16="http://schemas.microsoft.com/office/drawing/2014/main" id="{01B4AFFF-7F4F-C83F-40E4-7E69A4E71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333500"/>
            <a:ext cx="35306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a:extLst>
              <a:ext uri="{FF2B5EF4-FFF2-40B4-BE49-F238E27FC236}">
                <a16:creationId xmlns:a16="http://schemas.microsoft.com/office/drawing/2014/main" id="{DA075BE6-6664-084E-9DDE-185E0DC7FFB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810" r="20000" b="27779"/>
          <a:stretch>
            <a:fillRect/>
          </a:stretch>
        </p:blipFill>
        <p:spPr bwMode="auto">
          <a:xfrm>
            <a:off x="914400" y="2484438"/>
            <a:ext cx="36576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3F5DD2F9-E325-0F71-28AF-2B9D91CD9B46}"/>
              </a:ext>
            </a:extLst>
          </p:cNvPr>
          <p:cNvSpPr>
            <a:spLocks noGrp="1"/>
          </p:cNvSpPr>
          <p:nvPr>
            <p:ph type="title"/>
          </p:nvPr>
        </p:nvSpPr>
        <p:spPr/>
        <p:txBody>
          <a:bodyPr/>
          <a:lstStyle/>
          <a:p>
            <a:pPr eaLnBrk="1" hangingPunct="1"/>
            <a:r>
              <a:rPr lang="en-US" altLang="en-US">
                <a:solidFill>
                  <a:srgbClr val="FF3399"/>
                </a:solidFill>
                <a:latin typeface="Rockwell" panose="02060603020205020403" pitchFamily="18" charset="0"/>
              </a:rPr>
              <a:t>Art Show</a:t>
            </a:r>
            <a:endParaRPr lang="en-US" altLang="en-US">
              <a:solidFill>
                <a:srgbClr val="FF3399"/>
              </a:solidFill>
            </a:endParaRPr>
          </a:p>
        </p:txBody>
      </p:sp>
      <p:pic>
        <p:nvPicPr>
          <p:cNvPr id="30723" name="Picture 2" descr="A kids drawing of a farm.">
            <a:extLst>
              <a:ext uri="{FF2B5EF4-FFF2-40B4-BE49-F238E27FC236}">
                <a16:creationId xmlns:a16="http://schemas.microsoft.com/office/drawing/2014/main" id="{22579D4E-DACD-8C93-0B2A-6DD538C77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33" t="4443" r="3333" b="2222"/>
          <a:stretch>
            <a:fillRect/>
          </a:stretch>
        </p:blipFill>
        <p:spPr bwMode="auto">
          <a:xfrm>
            <a:off x="533400" y="12954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descr="A kids drawing of a penguin in patchowrk colors.">
            <a:extLst>
              <a:ext uri="{FF2B5EF4-FFF2-40B4-BE49-F238E27FC236}">
                <a16:creationId xmlns:a16="http://schemas.microsoft.com/office/drawing/2014/main" id="{69A6AF4D-5E0D-4570-956C-4D0771742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111" t="11667" r="8888" b="11224"/>
          <a:stretch>
            <a:fillRect/>
          </a:stretch>
        </p:blipFill>
        <p:spPr bwMode="auto">
          <a:xfrm>
            <a:off x="5029200" y="1295400"/>
            <a:ext cx="37353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a:extLst>
              <a:ext uri="{FF2B5EF4-FFF2-40B4-BE49-F238E27FC236}">
                <a16:creationId xmlns:a16="http://schemas.microsoft.com/office/drawing/2014/main" id="{35539692-146C-57D8-B014-7AFF7A4E806D}"/>
              </a:ext>
            </a:extLst>
          </p:cNvPr>
          <p:cNvSpPr txBox="1">
            <a:spLocks noChangeArrowheads="1"/>
          </p:cNvSpPr>
          <p:nvPr/>
        </p:nvSpPr>
        <p:spPr bwMode="auto">
          <a:xfrm>
            <a:off x="457200" y="4572000"/>
            <a:ext cx="4114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t>Open to all homeschoolers</a:t>
            </a:r>
          </a:p>
          <a:p>
            <a:pPr eaLnBrk="1" hangingPunct="1">
              <a:spcBef>
                <a:spcPct val="0"/>
              </a:spcBef>
              <a:buFontTx/>
              <a:buNone/>
            </a:pPr>
            <a:endParaRPr lang="en-US" altLang="en-US" sz="2400"/>
          </a:p>
          <a:p>
            <a:pPr eaLnBrk="1" hangingPunct="1">
              <a:spcBef>
                <a:spcPct val="0"/>
              </a:spcBef>
              <a:buFontTx/>
              <a:buNone/>
            </a:pPr>
            <a:r>
              <a:rPr lang="en-US" altLang="en-US" sz="2400"/>
              <a:t>No prizes</a:t>
            </a:r>
          </a:p>
          <a:p>
            <a:pPr eaLnBrk="1" hangingPunct="1">
              <a:spcBef>
                <a:spcPct val="0"/>
              </a:spcBef>
              <a:buFontTx/>
              <a:buNone/>
            </a:pPr>
            <a:endParaRPr lang="en-US" altLang="en-US" sz="2400"/>
          </a:p>
          <a:p>
            <a:pPr eaLnBrk="1" hangingPunct="1">
              <a:spcBef>
                <a:spcPct val="0"/>
              </a:spcBef>
              <a:buFontTx/>
              <a:buNone/>
            </a:pPr>
            <a:r>
              <a:rPr lang="en-US" altLang="en-US" sz="2400"/>
              <a:t>Reception for family &amp; friends</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EB8560FE-ABD2-ACC0-58CB-2D9F47C41CEA}"/>
              </a:ext>
            </a:extLst>
          </p:cNvPr>
          <p:cNvSpPr>
            <a:spLocks noGrp="1"/>
          </p:cNvSpPr>
          <p:nvPr>
            <p:ph type="title"/>
          </p:nvPr>
        </p:nvSpPr>
        <p:spPr/>
        <p:txBody>
          <a:bodyPr/>
          <a:lstStyle/>
          <a:p>
            <a:r>
              <a:rPr lang="en-US" altLang="en-US">
                <a:solidFill>
                  <a:srgbClr val="FF3399"/>
                </a:solidFill>
                <a:latin typeface="Rockwell" panose="02060603020205020403" pitchFamily="18" charset="0"/>
              </a:rPr>
              <a:t>Primary Source Workshop</a:t>
            </a:r>
            <a:endParaRPr lang="en-US" altLang="en-US"/>
          </a:p>
        </p:txBody>
      </p:sp>
      <p:pic>
        <p:nvPicPr>
          <p:cNvPr id="31747" name="Picture 3">
            <a:extLst>
              <a:ext uri="{FF2B5EF4-FFF2-40B4-BE49-F238E27FC236}">
                <a16:creationId xmlns:a16="http://schemas.microsoft.com/office/drawing/2014/main" id="{263F8261-68FA-0E69-B938-845FE484A53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95400"/>
            <a:ext cx="6400800"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Title 1">
            <a:extLst>
              <a:ext uri="{FF2B5EF4-FFF2-40B4-BE49-F238E27FC236}">
                <a16:creationId xmlns:a16="http://schemas.microsoft.com/office/drawing/2014/main" id="{AC502A65-1438-4086-DB90-F1DFA4BBD0B8}"/>
              </a:ext>
            </a:extLst>
          </p:cNvPr>
          <p:cNvSpPr>
            <a:spLocks noGrp="1"/>
          </p:cNvSpPr>
          <p:nvPr>
            <p:ph type="title"/>
          </p:nvPr>
        </p:nvSpPr>
        <p:spPr/>
        <p:txBody>
          <a:bodyPr/>
          <a:lstStyle/>
          <a:p>
            <a:pPr eaLnBrk="1" hangingPunct="1"/>
            <a:r>
              <a:rPr lang="en-US" altLang="en-US">
                <a:solidFill>
                  <a:srgbClr val="FF3399"/>
                </a:solidFill>
                <a:latin typeface="Rockwell" panose="02060603020205020403" pitchFamily="18" charset="0"/>
              </a:rPr>
              <a:t>Colorado Homeschool Law</a:t>
            </a:r>
          </a:p>
        </p:txBody>
      </p:sp>
      <p:sp>
        <p:nvSpPr>
          <p:cNvPr id="5122" name="Content Placeholder 2">
            <a:extLst>
              <a:ext uri="{FF2B5EF4-FFF2-40B4-BE49-F238E27FC236}">
                <a16:creationId xmlns:a16="http://schemas.microsoft.com/office/drawing/2014/main" id="{B401CAFA-BBF1-C6E6-B2A5-B95FF90DE735}"/>
              </a:ext>
            </a:extLst>
          </p:cNvPr>
          <p:cNvSpPr>
            <a:spLocks noGrp="1"/>
          </p:cNvSpPr>
          <p:nvPr>
            <p:ph idx="1"/>
          </p:nvPr>
        </p:nvSpPr>
        <p:spPr>
          <a:xfrm>
            <a:off x="228600" y="5303838"/>
            <a:ext cx="8915400" cy="1554162"/>
          </a:xfrm>
        </p:spPr>
        <p:txBody>
          <a:bodyPr/>
          <a:lstStyle/>
          <a:p>
            <a:pPr>
              <a:buFont typeface="Arial" panose="020B0604020202020204" pitchFamily="34" charset="0"/>
              <a:buNone/>
            </a:pPr>
            <a:r>
              <a:rPr lang="en-US" altLang="en-US" sz="2400"/>
              <a:t>Families must file a notice of intent to homeschool from ages 7 to 16.</a:t>
            </a:r>
          </a:p>
          <a:p>
            <a:pPr>
              <a:buFont typeface="Arial" panose="020B0604020202020204" pitchFamily="34" charset="0"/>
              <a:buNone/>
            </a:pPr>
            <a:endParaRPr lang="en-US" altLang="en-US" sz="1400"/>
          </a:p>
          <a:p>
            <a:pPr>
              <a:buFont typeface="Arial" panose="020B0604020202020204" pitchFamily="34" charset="0"/>
              <a:buNone/>
            </a:pPr>
            <a:r>
              <a:rPr lang="en-US" altLang="en-US" sz="2400"/>
              <a:t>Children will be tested or evaluated in 3</a:t>
            </a:r>
            <a:r>
              <a:rPr lang="en-US" altLang="en-US" sz="2400" baseline="30000"/>
              <a:t>rd</a:t>
            </a:r>
            <a:r>
              <a:rPr lang="en-US" altLang="en-US" sz="2400"/>
              <a:t>, 5</a:t>
            </a:r>
            <a:r>
              <a:rPr lang="en-US" altLang="en-US" sz="2400" baseline="30000"/>
              <a:t>th</a:t>
            </a:r>
            <a:r>
              <a:rPr lang="en-US" altLang="en-US" sz="2400"/>
              <a:t>, 7</a:t>
            </a:r>
            <a:r>
              <a:rPr lang="en-US" altLang="en-US" sz="2400" baseline="30000"/>
              <a:t>th</a:t>
            </a:r>
            <a:r>
              <a:rPr lang="en-US" altLang="en-US" sz="2400"/>
              <a:t>, 9</a:t>
            </a:r>
            <a:r>
              <a:rPr lang="en-US" altLang="en-US" sz="2400" baseline="30000"/>
              <a:t>th</a:t>
            </a:r>
            <a:r>
              <a:rPr lang="en-US" altLang="en-US" sz="2400"/>
              <a:t>, and 11</a:t>
            </a:r>
            <a:r>
              <a:rPr lang="en-US" altLang="en-US" sz="2400" baseline="30000"/>
              <a:t>th</a:t>
            </a:r>
            <a:r>
              <a:rPr lang="en-US" altLang="en-US" sz="2400"/>
              <a:t> grades.</a:t>
            </a:r>
          </a:p>
          <a:p>
            <a:pPr>
              <a:buFont typeface="Arial" panose="020B0604020202020204" pitchFamily="34" charset="0"/>
              <a:buNone/>
            </a:pPr>
            <a:endParaRPr lang="en-US" altLang="en-US"/>
          </a:p>
        </p:txBody>
      </p:sp>
      <p:pic>
        <p:nvPicPr>
          <p:cNvPr id="5124" name="Picture 4" descr="A young girl working on homework.">
            <a:extLst>
              <a:ext uri="{FF2B5EF4-FFF2-40B4-BE49-F238E27FC236}">
                <a16:creationId xmlns:a16="http://schemas.microsoft.com/office/drawing/2014/main" id="{DEA56F98-6E13-39E2-6213-319A48593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19200"/>
            <a:ext cx="60579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1EE1B-5857-A6CD-CE78-CE3FC28D7325}"/>
              </a:ext>
            </a:extLst>
          </p:cNvPr>
          <p:cNvSpPr>
            <a:spLocks noGrp="1"/>
          </p:cNvSpPr>
          <p:nvPr>
            <p:ph type="title"/>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Pikes Peak Educational Resource Center</a:t>
            </a:r>
          </a:p>
        </p:txBody>
      </p:sp>
      <p:pic>
        <p:nvPicPr>
          <p:cNvPr id="32770" name="Picture 2" descr="ERC">
            <a:extLst>
              <a:ext uri="{FF2B5EF4-FFF2-40B4-BE49-F238E27FC236}">
                <a16:creationId xmlns:a16="http://schemas.microsoft.com/office/drawing/2014/main" id="{D8B4681E-7772-E183-1F68-CA5CF3260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400"/>
            <a:ext cx="7526338"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Content Placeholder 2">
            <a:extLst>
              <a:ext uri="{FF2B5EF4-FFF2-40B4-BE49-F238E27FC236}">
                <a16:creationId xmlns:a16="http://schemas.microsoft.com/office/drawing/2014/main" id="{D5C01568-72A8-40A4-8D0D-720B567FB36E}"/>
              </a:ext>
            </a:extLst>
          </p:cNvPr>
          <p:cNvSpPr>
            <a:spLocks noGrp="1"/>
          </p:cNvSpPr>
          <p:nvPr>
            <p:ph type="title" idx="4294967295"/>
          </p:nvPr>
        </p:nvSpPr>
        <p:spPr bwMode="auto">
          <a:xfrm>
            <a:off x="457200" y="1143000"/>
            <a:ext cx="8229600" cy="4953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dirty="0">
              <a:ln>
                <a:noFill/>
              </a:ln>
              <a:solidFill>
                <a:srgbClr val="CC0066"/>
              </a:solidFill>
              <a:effectLst/>
              <a:uLnTx/>
              <a:uFillTx/>
              <a:latin typeface="Arial Rounded MT Bold" panose="020F0704030504030204" pitchFamily="34"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0500" b="1" i="0" u="none" strike="noStrike" kern="1200" cap="none" spc="0" normalizeH="0" baseline="0" noProof="0" dirty="0">
                <a:ln>
                  <a:noFill/>
                </a:ln>
                <a:solidFill>
                  <a:srgbClr val="FF3399"/>
                </a:solidFill>
                <a:effectLst/>
                <a:uLnTx/>
                <a:uFillTx/>
                <a:latin typeface="Arial Rounded MT Bold" panose="020F0704030504030204" pitchFamily="34" charset="0"/>
                <a:ea typeface="+mn-ea"/>
                <a:cs typeface="+mn-cs"/>
              </a:rPr>
              <a:t>$250-$1,000</a:t>
            </a:r>
            <a:endParaRPr kumimoji="0" lang="en-US" altLang="en-US" sz="10500" b="0" i="0" u="none" strike="noStrike" kern="1200" cap="none" spc="0" normalizeH="0" baseline="0" noProof="0" dirty="0">
              <a:ln>
                <a:noFill/>
              </a:ln>
              <a:solidFill>
                <a:srgbClr val="FF3399"/>
              </a:solidFill>
              <a:effectLst/>
              <a:uLnTx/>
              <a:uFillTx/>
              <a:latin typeface="Arial Rounded MT Bold" panose="020F0704030504030204" pitchFamily="34"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chemeClr val="tx1"/>
              </a:solidFill>
              <a:effectLst/>
              <a:uLnTx/>
              <a:uFillTx/>
              <a:latin typeface="Arial Rounded MT Bold" panose="020F0704030504030204" pitchFamily="34"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chemeClr val="tx1"/>
                </a:solidFill>
                <a:effectLst/>
                <a:uLnTx/>
                <a:uFillTx/>
                <a:latin typeface="+mn-lt"/>
                <a:ea typeface="+mn-ea"/>
                <a:cs typeface="+mn-cs"/>
              </a:rPr>
              <a:t>amount PPLD homeschool families estimate they spend yearly on Homeschooling</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0B727-D6B4-094A-8371-FAB612F552D6}"/>
              </a:ext>
            </a:extLst>
          </p:cNvPr>
          <p:cNvSpPr>
            <a:spLocks noGrp="1"/>
          </p:cNvSpPr>
          <p:nvPr>
            <p:ph type="title"/>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Educational Resource Center</a:t>
            </a:r>
          </a:p>
        </p:txBody>
      </p:sp>
      <p:graphicFrame>
        <p:nvGraphicFramePr>
          <p:cNvPr id="3" name="Diagram 2">
            <a:extLst>
              <a:ext uri="{FF2B5EF4-FFF2-40B4-BE49-F238E27FC236}">
                <a16:creationId xmlns:a16="http://schemas.microsoft.com/office/drawing/2014/main" id="{E6D117F5-23B4-1A31-6BCA-49AB5A5B199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8431721"/>
              </p:ext>
            </p:extLst>
          </p:nvPr>
        </p:nvGraphicFramePr>
        <p:xfrm>
          <a:off x="533400" y="381000"/>
          <a:ext cx="80010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819" name="TextBox 20">
            <a:extLst>
              <a:ext uri="{FF2B5EF4-FFF2-40B4-BE49-F238E27FC236}">
                <a16:creationId xmlns:a16="http://schemas.microsoft.com/office/drawing/2014/main" id="{A8D66FD6-19B6-FDB9-9FB9-32532F075E9A}"/>
              </a:ext>
            </a:extLst>
          </p:cNvPr>
          <p:cNvSpPr txBox="1">
            <a:spLocks noChangeArrowheads="1"/>
          </p:cNvSpPr>
          <p:nvPr/>
        </p:nvSpPr>
        <p:spPr bwMode="auto">
          <a:xfrm>
            <a:off x="3124200" y="1905000"/>
            <a:ext cx="2667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600" dirty="0">
                <a:latin typeface="Rockwell" panose="02060603020205020403" pitchFamily="18" charset="0"/>
                <a:cs typeface="Mangal" panose="02040503050203030202" pitchFamily="18" charset="0"/>
              </a:rPr>
              <a:t>ERC</a:t>
            </a:r>
          </a:p>
        </p:txBody>
      </p:sp>
      <p:sp>
        <p:nvSpPr>
          <p:cNvPr id="34820" name="TextBox 21">
            <a:extLst>
              <a:ext uri="{FF2B5EF4-FFF2-40B4-BE49-F238E27FC236}">
                <a16:creationId xmlns:a16="http://schemas.microsoft.com/office/drawing/2014/main" id="{98F4F531-E206-5451-E4CF-39578DB6CB1F}"/>
              </a:ext>
            </a:extLst>
          </p:cNvPr>
          <p:cNvSpPr txBox="1">
            <a:spLocks noChangeArrowheads="1"/>
          </p:cNvSpPr>
          <p:nvPr/>
        </p:nvSpPr>
        <p:spPr bwMode="auto">
          <a:xfrm>
            <a:off x="3276600" y="3200400"/>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Rockwell" panose="02060603020205020403" pitchFamily="18" charset="0"/>
              </a:rPr>
              <a:t>Educational</a:t>
            </a:r>
          </a:p>
        </p:txBody>
      </p:sp>
      <p:sp>
        <p:nvSpPr>
          <p:cNvPr id="34821" name="TextBox 22">
            <a:extLst>
              <a:ext uri="{FF2B5EF4-FFF2-40B4-BE49-F238E27FC236}">
                <a16:creationId xmlns:a16="http://schemas.microsoft.com/office/drawing/2014/main" id="{D3606B6F-0F6C-C0EC-6365-1D8E066EAD44}"/>
              </a:ext>
            </a:extLst>
          </p:cNvPr>
          <p:cNvSpPr txBox="1">
            <a:spLocks noChangeArrowheads="1"/>
          </p:cNvSpPr>
          <p:nvPr/>
        </p:nvSpPr>
        <p:spPr bwMode="auto">
          <a:xfrm>
            <a:off x="3505200" y="3733800"/>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Rockwell" panose="02060603020205020403" pitchFamily="18" charset="0"/>
              </a:rPr>
              <a:t>Resource</a:t>
            </a:r>
          </a:p>
        </p:txBody>
      </p:sp>
      <p:sp>
        <p:nvSpPr>
          <p:cNvPr id="34822" name="TextBox 23">
            <a:extLst>
              <a:ext uri="{FF2B5EF4-FFF2-40B4-BE49-F238E27FC236}">
                <a16:creationId xmlns:a16="http://schemas.microsoft.com/office/drawing/2014/main" id="{D25E2812-7336-7007-CF8B-31C5001713D4}"/>
              </a:ext>
            </a:extLst>
          </p:cNvPr>
          <p:cNvSpPr txBox="1">
            <a:spLocks noChangeArrowheads="1"/>
          </p:cNvSpPr>
          <p:nvPr/>
        </p:nvSpPr>
        <p:spPr bwMode="auto">
          <a:xfrm>
            <a:off x="3733800" y="42672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Rockwell" panose="02060603020205020403" pitchFamily="18" charset="0"/>
              </a:rPr>
              <a:t>Center</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9B00BDEA-16DD-DE3B-69BA-DA182DE6653A}"/>
              </a:ext>
            </a:extLst>
          </p:cNvPr>
          <p:cNvSpPr>
            <a:spLocks noGrp="1" noChangeArrowheads="1"/>
          </p:cNvSpPr>
          <p:nvPr>
            <p:ph type="title" idx="4294967295"/>
          </p:nvPr>
        </p:nvSpPr>
        <p:spPr bwMode="auto">
          <a:xfrm>
            <a:off x="3352800" y="914400"/>
            <a:ext cx="5476875" cy="193833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FF3399"/>
                </a:solidFill>
                <a:effectLst/>
                <a:uLnTx/>
                <a:uFillTx/>
                <a:latin typeface="Rockwell" panose="02060603020205020403" pitchFamily="18" charset="0"/>
                <a:ea typeface="+mn-ea"/>
                <a:cs typeface="+mn-cs"/>
              </a:rPr>
              <a:t>Virtual Dissection</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FF3399"/>
                </a:solidFill>
                <a:effectLst/>
                <a:uLnTx/>
                <a:uFillTx/>
                <a:latin typeface="Rockwell" panose="02060603020205020403" pitchFamily="18" charset="0"/>
                <a:ea typeface="+mn-ea"/>
                <a:cs typeface="+mn-cs"/>
              </a:rPr>
              <a:t>Foreign Languages</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FF3399"/>
                </a:solidFill>
                <a:effectLst/>
                <a:uLnTx/>
                <a:uFillTx/>
                <a:latin typeface="Rockwell" panose="02060603020205020403" pitchFamily="18" charset="0"/>
                <a:ea typeface="+mn-ea"/>
                <a:cs typeface="+mn-cs"/>
              </a:rPr>
              <a:t>Driver’s Education</a:t>
            </a:r>
            <a:endParaRPr kumimoji="0" lang="en-US" altLang="en-US" sz="40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35843" name="Picture 4">
            <a:extLst>
              <a:ext uri="{FF2B5EF4-FFF2-40B4-BE49-F238E27FC236}">
                <a16:creationId xmlns:a16="http://schemas.microsoft.com/office/drawing/2014/main" id="{48322A29-A571-446B-9FAE-8A2F3321521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590800"/>
            <a:ext cx="48402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a:extLst>
              <a:ext uri="{FF2B5EF4-FFF2-40B4-BE49-F238E27FC236}">
                <a16:creationId xmlns:a16="http://schemas.microsoft.com/office/drawing/2014/main" id="{C7C12502-4F0A-3617-728D-BDABA333835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383088"/>
            <a:ext cx="46450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a:extLst>
              <a:ext uri="{FF2B5EF4-FFF2-40B4-BE49-F238E27FC236}">
                <a16:creationId xmlns:a16="http://schemas.microsoft.com/office/drawing/2014/main" id="{4B6BB099-6D6A-CEFF-EFBC-A5BDBF6A0CB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541338"/>
            <a:ext cx="385445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DA3D4E83-68B5-71B4-7754-7E85689D6212}"/>
              </a:ext>
            </a:extLst>
          </p:cNvPr>
          <p:cNvSpPr>
            <a:spLocks noGrp="1"/>
          </p:cNvSpPr>
          <p:nvPr>
            <p:ph type="title"/>
          </p:nvPr>
        </p:nvSpPr>
        <p:spPr/>
        <p:txBody>
          <a:bodyPr/>
          <a:lstStyle/>
          <a:p>
            <a:pPr eaLnBrk="1" hangingPunct="1"/>
            <a:r>
              <a:rPr lang="en-US" altLang="en-US">
                <a:solidFill>
                  <a:srgbClr val="FF3399"/>
                </a:solidFill>
                <a:latin typeface="Rockwell" panose="02060603020205020403" pitchFamily="18" charset="0"/>
              </a:rPr>
              <a:t>Science Lab</a:t>
            </a:r>
          </a:p>
        </p:txBody>
      </p:sp>
      <p:pic>
        <p:nvPicPr>
          <p:cNvPr id="36869" name="Picture 9" descr="Test tubes.">
            <a:extLst>
              <a:ext uri="{FF2B5EF4-FFF2-40B4-BE49-F238E27FC236}">
                <a16:creationId xmlns:a16="http://schemas.microsoft.com/office/drawing/2014/main" id="{141BAA7F-86A0-8CE3-0689-F6E04538F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77"/>
          <a:stretch>
            <a:fillRect/>
          </a:stretch>
        </p:blipFill>
        <p:spPr bwMode="auto">
          <a:xfrm>
            <a:off x="2514600" y="1336675"/>
            <a:ext cx="3382963"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7" descr="A toy microscope.">
            <a:extLst>
              <a:ext uri="{FF2B5EF4-FFF2-40B4-BE49-F238E27FC236}">
                <a16:creationId xmlns:a16="http://schemas.microsoft.com/office/drawing/2014/main" id="{7986EED8-D6A2-3071-F486-610E1D942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248025"/>
            <a:ext cx="280035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8">
            <a:extLst>
              <a:ext uri="{FF2B5EF4-FFF2-40B4-BE49-F238E27FC236}">
                <a16:creationId xmlns:a16="http://schemas.microsoft.com/office/drawing/2014/main" id="{54C46124-455D-76C7-5492-A8C639B13ED8}"/>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336675"/>
            <a:ext cx="19113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a:extLst>
              <a:ext uri="{FF2B5EF4-FFF2-40B4-BE49-F238E27FC236}">
                <a16:creationId xmlns:a16="http://schemas.microsoft.com/office/drawing/2014/main" id="{F3A24BFB-95FF-886E-0205-D19EA0FD0CD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7638" y="4114800"/>
            <a:ext cx="30353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2" name="Rectangle 1">
            <a:extLst>
              <a:ext uri="{FF2B5EF4-FFF2-40B4-BE49-F238E27FC236}">
                <a16:creationId xmlns:a16="http://schemas.microsoft.com/office/drawing/2014/main" id="{0EED2967-4985-12B4-266D-5EC968957CB7}"/>
              </a:ext>
            </a:extLst>
          </p:cNvPr>
          <p:cNvSpPr>
            <a:spLocks noGrp="1" noChangeArrowheads="1"/>
          </p:cNvSpPr>
          <p:nvPr>
            <p:ph type="title" idx="4294967295"/>
          </p:nvPr>
        </p:nvSpPr>
        <p:spPr bwMode="auto">
          <a:xfrm>
            <a:off x="6172200" y="381000"/>
            <a:ext cx="2514600" cy="8302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3399"/>
                </a:solidFill>
                <a:effectLst/>
                <a:uLnTx/>
                <a:uFillTx/>
                <a:latin typeface="Rockwell" panose="02060603020205020403" pitchFamily="18" charset="0"/>
                <a:ea typeface="+mn-ea"/>
                <a:cs typeface="+mn-cs"/>
              </a:rPr>
              <a:t>Science</a:t>
            </a:r>
            <a:endParaRPr kumimoji="0" lang="en-US" altLang="en-US" sz="4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37891" name="Picture 2" descr="A toy frog dissection kit.">
            <a:extLst>
              <a:ext uri="{FF2B5EF4-FFF2-40B4-BE49-F238E27FC236}">
                <a16:creationId xmlns:a16="http://schemas.microsoft.com/office/drawing/2014/main" id="{6433CCA3-B647-3211-B758-2A3167044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0267">
            <a:off x="261938" y="446088"/>
            <a:ext cx="4241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descr="Toy molecule building set,">
            <a:extLst>
              <a:ext uri="{FF2B5EF4-FFF2-40B4-BE49-F238E27FC236}">
                <a16:creationId xmlns:a16="http://schemas.microsoft.com/office/drawing/2014/main" id="{B4538858-721F-061D-9C8F-5A4738298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00793">
            <a:off x="4373563" y="577850"/>
            <a:ext cx="4538662"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6" descr="A dinosaur skeleton and a human skeleton.">
            <a:extLst>
              <a:ext uri="{FF2B5EF4-FFF2-40B4-BE49-F238E27FC236}">
                <a16:creationId xmlns:a16="http://schemas.microsoft.com/office/drawing/2014/main" id="{2A0DE991-BC42-F82C-97EB-382CF8FC9E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262313"/>
            <a:ext cx="3716338"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5">
            <a:extLst>
              <a:ext uri="{FF2B5EF4-FFF2-40B4-BE49-F238E27FC236}">
                <a16:creationId xmlns:a16="http://schemas.microsoft.com/office/drawing/2014/main" id="{69B0BCD8-1351-932F-A952-7C29BF7A1CD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5750" y="3886200"/>
            <a:ext cx="325437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1">
            <a:extLst>
              <a:ext uri="{FF2B5EF4-FFF2-40B4-BE49-F238E27FC236}">
                <a16:creationId xmlns:a16="http://schemas.microsoft.com/office/drawing/2014/main" id="{0B624315-EB9D-4337-339A-7DD0B9B77B10}"/>
              </a:ext>
            </a:extLst>
          </p:cNvPr>
          <p:cNvSpPr>
            <a:spLocks noGrp="1" noChangeArrowheads="1"/>
          </p:cNvSpPr>
          <p:nvPr>
            <p:ph type="title" idx="4294967295"/>
          </p:nvPr>
        </p:nvSpPr>
        <p:spPr bwMode="auto">
          <a:xfrm>
            <a:off x="714375" y="1487488"/>
            <a:ext cx="3209925" cy="76993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FF3399"/>
                </a:solidFill>
                <a:effectLst/>
                <a:uLnTx/>
                <a:uFillTx/>
                <a:latin typeface="Rockwell" panose="02060603020205020403" pitchFamily="18" charset="0"/>
                <a:ea typeface="+mn-ea"/>
                <a:cs typeface="+mn-cs"/>
              </a:rPr>
              <a:t>Technology</a:t>
            </a:r>
            <a:endParaRPr kumimoji="0" lang="en-US" alt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38915" name="Picture 2" descr="A Makey Makey set.">
            <a:extLst>
              <a:ext uri="{FF2B5EF4-FFF2-40B4-BE49-F238E27FC236}">
                <a16:creationId xmlns:a16="http://schemas.microsoft.com/office/drawing/2014/main" id="{B4A0D4A9-EFEA-96AE-A1CC-F7DC60F1B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04800"/>
            <a:ext cx="4432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3">
            <a:extLst>
              <a:ext uri="{FF2B5EF4-FFF2-40B4-BE49-F238E27FC236}">
                <a16:creationId xmlns:a16="http://schemas.microsoft.com/office/drawing/2014/main" id="{BB0100B9-0DDA-2829-18C9-4EB37EBD584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65488"/>
            <a:ext cx="5827713"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3A6C5EFC-0DDE-3079-DA22-AA8A882E36A0}"/>
              </a:ext>
            </a:extLst>
          </p:cNvPr>
          <p:cNvSpPr>
            <a:spLocks noGrp="1" noChangeArrowheads="1"/>
          </p:cNvSpPr>
          <p:nvPr>
            <p:ph type="title" idx="4294967295"/>
          </p:nvPr>
        </p:nvSpPr>
        <p:spPr bwMode="auto">
          <a:xfrm>
            <a:off x="3429000" y="5715000"/>
            <a:ext cx="1752600" cy="8302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3399"/>
                </a:solidFill>
                <a:effectLst/>
                <a:uLnTx/>
                <a:uFillTx/>
                <a:latin typeface="Rockwell" panose="02060603020205020403" pitchFamily="18" charset="0"/>
                <a:ea typeface="+mn-ea"/>
                <a:cs typeface="+mn-cs"/>
              </a:rPr>
              <a:t>Math</a:t>
            </a:r>
            <a:endParaRPr kumimoji="0" lang="en-US" altLang="en-US" sz="4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39939" name="Picture 2" descr="Math toys">
            <a:extLst>
              <a:ext uri="{FF2B5EF4-FFF2-40B4-BE49-F238E27FC236}">
                <a16:creationId xmlns:a16="http://schemas.microsoft.com/office/drawing/2014/main" id="{08113F88-4B3D-4935-FFA2-D33C6C21C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90288">
            <a:off x="454025" y="1741488"/>
            <a:ext cx="3876675"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3">
            <a:extLst>
              <a:ext uri="{FF2B5EF4-FFF2-40B4-BE49-F238E27FC236}">
                <a16:creationId xmlns:a16="http://schemas.microsoft.com/office/drawing/2014/main" id="{839E0F64-867E-7991-A1A6-C58CF0907C3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5576"/>
          <a:stretch>
            <a:fillRect/>
          </a:stretch>
        </p:blipFill>
        <p:spPr bwMode="auto">
          <a:xfrm>
            <a:off x="3862388" y="3886200"/>
            <a:ext cx="484346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4">
            <a:extLst>
              <a:ext uri="{FF2B5EF4-FFF2-40B4-BE49-F238E27FC236}">
                <a16:creationId xmlns:a16="http://schemas.microsoft.com/office/drawing/2014/main" id="{2A31E5E4-1F13-0ABA-CD52-7E30B00CDF5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04800"/>
            <a:ext cx="5402263"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1">
            <a:extLst>
              <a:ext uri="{FF2B5EF4-FFF2-40B4-BE49-F238E27FC236}">
                <a16:creationId xmlns:a16="http://schemas.microsoft.com/office/drawing/2014/main" id="{6D1E77A3-BEE5-0226-90FB-ADD87AEFD19F}"/>
              </a:ext>
            </a:extLst>
          </p:cNvPr>
          <p:cNvSpPr>
            <a:spLocks noGrp="1" noChangeArrowheads="1"/>
          </p:cNvSpPr>
          <p:nvPr>
            <p:ph type="title" idx="4294967295"/>
          </p:nvPr>
        </p:nvSpPr>
        <p:spPr bwMode="auto">
          <a:xfrm>
            <a:off x="304800" y="457200"/>
            <a:ext cx="7924800" cy="23082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3399"/>
                </a:solidFill>
                <a:effectLst/>
                <a:uLnTx/>
                <a:uFillTx/>
                <a:latin typeface="Rockwell" panose="02060603020205020403" pitchFamily="18" charset="0"/>
                <a:ea typeface="+mn-ea"/>
                <a:cs typeface="+mn-cs"/>
              </a:rPr>
              <a:t>Spanish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3399"/>
                </a:solidFill>
                <a:effectLst/>
                <a:uLnTx/>
                <a:uFillTx/>
                <a:latin typeface="Rockwell" panose="02060603020205020403" pitchFamily="18" charset="0"/>
                <a:ea typeface="+mn-ea"/>
                <a:cs typeface="+mn-cs"/>
              </a:rPr>
              <a:t>ASL/Braille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3399"/>
                </a:solidFill>
                <a:effectLst/>
                <a:uLnTx/>
                <a:uFillTx/>
                <a:latin typeface="Rockwell" panose="02060603020205020403" pitchFamily="18" charset="0"/>
                <a:ea typeface="+mn-ea"/>
                <a:cs typeface="+mn-cs"/>
              </a:rPr>
              <a:t>Language Arts</a:t>
            </a:r>
            <a:endParaRPr kumimoji="0" lang="en-US" altLang="en-US" sz="4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40963" name="Picture 3" descr="Spanish sound tiles">
            <a:extLst>
              <a:ext uri="{FF2B5EF4-FFF2-40B4-BE49-F238E27FC236}">
                <a16:creationId xmlns:a16="http://schemas.microsoft.com/office/drawing/2014/main" id="{24FF6187-33BD-BAF2-ED36-417F0D770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738" y="547688"/>
            <a:ext cx="407828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Reading Rods.">
            <a:extLst>
              <a:ext uri="{FF2B5EF4-FFF2-40B4-BE49-F238E27FC236}">
                <a16:creationId xmlns:a16="http://schemas.microsoft.com/office/drawing/2014/main" id="{FD21B965-3486-4186-8964-BF5ACFA62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5306">
            <a:off x="655638" y="3048000"/>
            <a:ext cx="39751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2" descr="Braile keyboard">
            <a:extLst>
              <a:ext uri="{FF2B5EF4-FFF2-40B4-BE49-F238E27FC236}">
                <a16:creationId xmlns:a16="http://schemas.microsoft.com/office/drawing/2014/main" id="{57FF0869-30C9-6FC2-364D-371FC65D5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733800"/>
            <a:ext cx="5011738"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id="{751EBE22-6FA8-CDF8-5609-FBCD83BCA501}"/>
              </a:ext>
            </a:extLst>
          </p:cNvPr>
          <p:cNvSpPr>
            <a:spLocks noGrp="1" noChangeArrowheads="1"/>
          </p:cNvSpPr>
          <p:nvPr>
            <p:ph type="title" idx="4294967295"/>
          </p:nvPr>
        </p:nvSpPr>
        <p:spPr bwMode="auto">
          <a:xfrm>
            <a:off x="4427538" y="3433763"/>
            <a:ext cx="4267200" cy="3048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3399"/>
                </a:solidFill>
                <a:effectLst/>
                <a:uLnTx/>
                <a:uFillTx/>
                <a:latin typeface="Rockwell" panose="02060603020205020403" pitchFamily="18" charset="0"/>
                <a:ea typeface="+mn-ea"/>
                <a:cs typeface="+mn-cs"/>
              </a:rPr>
              <a:t>Art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3399"/>
                </a:solidFill>
                <a:effectLst/>
                <a:uLnTx/>
                <a:uFillTx/>
                <a:latin typeface="Rockwell" panose="02060603020205020403" pitchFamily="18" charset="0"/>
                <a:ea typeface="+mn-ea"/>
                <a:cs typeface="+mn-cs"/>
              </a:rPr>
              <a:t>Music</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3399"/>
                </a:solidFill>
                <a:effectLst/>
                <a:uLnTx/>
                <a:uFillTx/>
                <a:latin typeface="Rockwell" panose="02060603020205020403" pitchFamily="18" charset="0"/>
                <a:ea typeface="+mn-ea"/>
                <a:cs typeface="+mn-cs"/>
              </a:rPr>
              <a:t>Health</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3399"/>
                </a:solidFill>
                <a:effectLst/>
                <a:uLnTx/>
                <a:uFillTx/>
                <a:latin typeface="Rockwell" panose="02060603020205020403" pitchFamily="18" charset="0"/>
                <a:ea typeface="+mn-ea"/>
                <a:cs typeface="+mn-cs"/>
              </a:rPr>
              <a:t>Social Studies</a:t>
            </a:r>
            <a:endParaRPr kumimoji="0" lang="en-US" altLang="en-US" sz="4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41988" name="Picture 4" descr="My Plate nitrition toy.">
            <a:extLst>
              <a:ext uri="{FF2B5EF4-FFF2-40B4-BE49-F238E27FC236}">
                <a16:creationId xmlns:a16="http://schemas.microsoft.com/office/drawing/2014/main" id="{73434D86-73E2-CD6F-6BD5-273628C8F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8938"/>
            <a:ext cx="41148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2" descr="Austrailia kit with map, flag, and animal toys.">
            <a:extLst>
              <a:ext uri="{FF2B5EF4-FFF2-40B4-BE49-F238E27FC236}">
                <a16:creationId xmlns:a16="http://schemas.microsoft.com/office/drawing/2014/main" id="{BE928C38-12F6-7EC4-D0F8-AF582020D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425" y="609600"/>
            <a:ext cx="3889375"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3">
            <a:extLst>
              <a:ext uri="{FF2B5EF4-FFF2-40B4-BE49-F238E27FC236}">
                <a16:creationId xmlns:a16="http://schemas.microsoft.com/office/drawing/2014/main" id="{DE524BFB-102B-D894-25E0-D603A874932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52329">
            <a:off x="779463" y="2919413"/>
            <a:ext cx="45783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7" name="Title 1">
            <a:extLst>
              <a:ext uri="{FF2B5EF4-FFF2-40B4-BE49-F238E27FC236}">
                <a16:creationId xmlns:a16="http://schemas.microsoft.com/office/drawing/2014/main" id="{35D97F7F-C708-7F4E-5E92-DD67835DAF87}"/>
              </a:ext>
            </a:extLst>
          </p:cNvPr>
          <p:cNvSpPr>
            <a:spLocks noGrp="1"/>
          </p:cNvSpPr>
          <p:nvPr>
            <p:ph type="title"/>
          </p:nvPr>
        </p:nvSpPr>
        <p:spPr/>
        <p:txBody>
          <a:bodyPr/>
          <a:lstStyle/>
          <a:p>
            <a:pPr eaLnBrk="1" hangingPunct="1"/>
            <a:r>
              <a:rPr lang="en-US" altLang="en-US">
                <a:solidFill>
                  <a:srgbClr val="FF3399"/>
                </a:solidFill>
                <a:latin typeface="Rockwell" panose="02060603020205020403" pitchFamily="18" charset="0"/>
              </a:rPr>
              <a:t>Who Homeschools?</a:t>
            </a:r>
          </a:p>
        </p:txBody>
      </p:sp>
      <p:sp>
        <p:nvSpPr>
          <p:cNvPr id="6146" name="Content Placeholder 2">
            <a:extLst>
              <a:ext uri="{FF2B5EF4-FFF2-40B4-BE49-F238E27FC236}">
                <a16:creationId xmlns:a16="http://schemas.microsoft.com/office/drawing/2014/main" id="{E1B0BC71-FA15-4B94-1276-FDCB7ADD52E6}"/>
              </a:ext>
            </a:extLst>
          </p:cNvPr>
          <p:cNvSpPr>
            <a:spLocks noGrp="1"/>
          </p:cNvSpPr>
          <p:nvPr>
            <p:ph idx="1"/>
          </p:nvPr>
        </p:nvSpPr>
        <p:spPr>
          <a:xfrm>
            <a:off x="457200" y="1447800"/>
            <a:ext cx="8229600" cy="4678363"/>
          </a:xfrm>
        </p:spPr>
        <p:txBody>
          <a:bodyPr/>
          <a:lstStyle/>
          <a:p>
            <a:r>
              <a:rPr lang="en-US" altLang="en-US" sz="2800"/>
              <a:t>Families who teach their children full-time</a:t>
            </a:r>
          </a:p>
          <a:p>
            <a:r>
              <a:rPr lang="en-US" altLang="en-US" sz="2800"/>
              <a:t>Families whose children attend some classes at a public, charter or private school</a:t>
            </a:r>
          </a:p>
          <a:p>
            <a:r>
              <a:rPr lang="en-US" altLang="en-US" sz="2800"/>
              <a:t>Families who choose online education</a:t>
            </a:r>
          </a:p>
          <a:p>
            <a:pPr>
              <a:buFont typeface="Arial" panose="020B0604020202020204" pitchFamily="34" charset="0"/>
              <a:buNone/>
            </a:pPr>
            <a:endParaRPr lang="en-US" altLang="en-US"/>
          </a:p>
        </p:txBody>
      </p:sp>
      <p:pic>
        <p:nvPicPr>
          <p:cNvPr id="6148" name="Picture 4">
            <a:extLst>
              <a:ext uri="{FF2B5EF4-FFF2-40B4-BE49-F238E27FC236}">
                <a16:creationId xmlns:a16="http://schemas.microsoft.com/office/drawing/2014/main" id="{3C780894-0C5F-F0EF-86E5-50F069CF50F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644" b="16827"/>
          <a:stretch>
            <a:fillRect/>
          </a:stretch>
        </p:blipFill>
        <p:spPr bwMode="auto">
          <a:xfrm>
            <a:off x="1143000" y="3429000"/>
            <a:ext cx="646430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591BC-0F80-3168-0FAF-B93EF06E9D4E}"/>
              </a:ext>
            </a:extLst>
          </p:cNvPr>
          <p:cNvSpPr>
            <a:spLocks noGrp="1"/>
          </p:cNvSpPr>
          <p:nvPr>
            <p:ph type="title"/>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Pikes Peak Kits for Checkout</a:t>
            </a:r>
          </a:p>
        </p:txBody>
      </p:sp>
      <p:pic>
        <p:nvPicPr>
          <p:cNvPr id="43010" name="Picture 3" descr="Screenshot from the Pikes Leak Library online catalog showing homeschool kits for checkout.">
            <a:extLst>
              <a:ext uri="{FF2B5EF4-FFF2-40B4-BE49-F238E27FC236}">
                <a16:creationId xmlns:a16="http://schemas.microsoft.com/office/drawing/2014/main" id="{C55C7073-5CB3-134A-529F-C9EAA136B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9E62A87A-D84F-7D21-429D-35E487DCF5B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663" y="3175"/>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DB64F86-1BEB-D990-BCE5-01045F8D6793}"/>
              </a:ext>
            </a:extLst>
          </p:cNvPr>
          <p:cNvSpPr>
            <a:spLocks noGrp="1"/>
          </p:cNvSpPr>
          <p:nvPr>
            <p:ph type="title"/>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Homeschool Resource Room</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052EE666-E1EB-EBCF-0840-7DE201BED3D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3600"/>
            <a:ext cx="914400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3CDC937-F1BF-8572-B154-A76F20A0B571}"/>
              </a:ext>
            </a:extLst>
          </p:cNvPr>
          <p:cNvSpPr>
            <a:spLocks noGrp="1"/>
          </p:cNvSpPr>
          <p:nvPr>
            <p:ph type="title"/>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Computer Room</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CC"/>
            </a:gs>
            <a:gs pos="50000">
              <a:srgbClr val="FFFF00"/>
            </a:gs>
            <a:gs pos="100000">
              <a:srgbClr val="FF3399"/>
            </a:gs>
          </a:gsLst>
          <a:lin ang="5400000"/>
        </a:gradFill>
        <a:effectLst/>
      </p:bgPr>
    </p:bg>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1E74EF8E-E6D9-4E21-4851-93F175620D76}"/>
              </a:ext>
            </a:extLst>
          </p:cNvPr>
          <p:cNvSpPr>
            <a:spLocks noGrp="1"/>
          </p:cNvSpPr>
          <p:nvPr>
            <p:ph type="title"/>
          </p:nvPr>
        </p:nvSpPr>
        <p:spPr>
          <a:xfrm>
            <a:off x="384175" y="2366963"/>
            <a:ext cx="8229600" cy="3581400"/>
          </a:xfrm>
        </p:spPr>
        <p:txBody>
          <a:bodyPr/>
          <a:lstStyle/>
          <a:p>
            <a:r>
              <a:rPr lang="en-US" altLang="en-US" sz="2800"/>
              <a:t>“The library system in the city we just moved from did not actively seek out homeschoolers and even seemed a little resistant about providing resources.  PPLD’s outreach to homeschoolers has been refreshing and encouraging.   We are really enjoying and appreciating the resources available.  Thank you!”</a:t>
            </a:r>
            <a:br>
              <a:rPr lang="en-US" altLang="en-US"/>
            </a:br>
            <a:endParaRPr lang="en-US" altLang="en-US"/>
          </a:p>
        </p:txBody>
      </p:sp>
      <p:sp>
        <p:nvSpPr>
          <p:cNvPr id="46083" name="Rectangle 2">
            <a:extLst>
              <a:ext uri="{FF2B5EF4-FFF2-40B4-BE49-F238E27FC236}">
                <a16:creationId xmlns:a16="http://schemas.microsoft.com/office/drawing/2014/main" id="{11CEDD23-A6AF-EE06-A8F0-C7108F805B6A}"/>
              </a:ext>
            </a:extLst>
          </p:cNvPr>
          <p:cNvSpPr>
            <a:spLocks noChangeArrowheads="1"/>
          </p:cNvSpPr>
          <p:nvPr/>
        </p:nvSpPr>
        <p:spPr bwMode="auto">
          <a:xfrm>
            <a:off x="612775" y="304800"/>
            <a:ext cx="7772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Arial" panose="020B0604020202020204" pitchFamily="34" charset="0"/>
              </a:rPr>
              <a:t>“I think the East Library does a FANTASTIC job providing resources for the homeschool community.  Keep up the great work!”</a:t>
            </a:r>
          </a:p>
        </p:txBody>
      </p:sp>
      <p:sp>
        <p:nvSpPr>
          <p:cNvPr id="46084" name="Rectangle 3">
            <a:extLst>
              <a:ext uri="{FF2B5EF4-FFF2-40B4-BE49-F238E27FC236}">
                <a16:creationId xmlns:a16="http://schemas.microsoft.com/office/drawing/2014/main" id="{492D95F7-B9B2-5754-B726-239055E5808D}"/>
              </a:ext>
            </a:extLst>
          </p:cNvPr>
          <p:cNvSpPr>
            <a:spLocks noChangeArrowheads="1"/>
          </p:cNvSpPr>
          <p:nvPr/>
        </p:nvSpPr>
        <p:spPr bwMode="auto">
          <a:xfrm>
            <a:off x="498475" y="5189538"/>
            <a:ext cx="8001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6600">
                <a:latin typeface="Arial" panose="020B0604020202020204" pitchFamily="34" charset="0"/>
              </a:rPr>
              <a:t>“Do it again, please!”</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CC"/>
            </a:gs>
            <a:gs pos="83000">
              <a:srgbClr val="FFFF00"/>
            </a:gs>
            <a:gs pos="100000">
              <a:srgbClr val="FF3399"/>
            </a:gs>
          </a:gsLst>
          <a:lin ang="5400000"/>
        </a:gradFill>
        <a:effectLst/>
      </p:bgPr>
    </p:bg>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DD3248F5-34A9-5E43-3F3E-8B2495D5FD53}"/>
              </a:ext>
            </a:extLst>
          </p:cNvPr>
          <p:cNvSpPr>
            <a:spLocks noGrp="1"/>
          </p:cNvSpPr>
          <p:nvPr>
            <p:ph type="title"/>
          </p:nvPr>
        </p:nvSpPr>
        <p:spPr>
          <a:xfrm>
            <a:off x="381000" y="381000"/>
            <a:ext cx="8229600" cy="5516563"/>
          </a:xfrm>
        </p:spPr>
        <p:txBody>
          <a:bodyPr/>
          <a:lstStyle/>
          <a:p>
            <a:r>
              <a:rPr lang="en-US" altLang="en-US" sz="8800">
                <a:latin typeface="Rockwell" panose="02060603020205020403" pitchFamily="18" charset="0"/>
              </a:rPr>
              <a:t>Let’s Collaborate!</a:t>
            </a:r>
            <a:endParaRPr lang="en-US" altLang="en-US" sz="8800"/>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AC1B251-D8B3-D0FE-2E09-48D08CAB1764}"/>
              </a:ext>
            </a:extLst>
          </p:cNvPr>
          <p:cNvSpPr>
            <a:spLocks noGrp="1"/>
          </p:cNvSpPr>
          <p:nvPr>
            <p:ph type="title"/>
          </p:nvPr>
        </p:nvSpPr>
        <p:spPr>
          <a:xfrm>
            <a:off x="228600" y="14288"/>
            <a:ext cx="8686800" cy="1143000"/>
          </a:xfrm>
        </p:spPr>
        <p:txBody>
          <a:bodyPr/>
          <a:lstStyle/>
          <a:p>
            <a:r>
              <a:rPr lang="en-US" altLang="en-US" sz="3200">
                <a:solidFill>
                  <a:srgbClr val="FF3399"/>
                </a:solidFill>
                <a:latin typeface="Rockwell" panose="02060603020205020403" pitchFamily="18" charset="0"/>
              </a:rPr>
              <a:t>Libraries Supporting Homeschoolers Wiki</a:t>
            </a:r>
            <a:endParaRPr lang="en-US" altLang="en-US" sz="3200">
              <a:solidFill>
                <a:srgbClr val="FF3399"/>
              </a:solidFill>
            </a:endParaRPr>
          </a:p>
        </p:txBody>
      </p:sp>
      <p:pic>
        <p:nvPicPr>
          <p:cNvPr id="48132" name="Picture 4" descr="Screenshot of now defuct Homeschoolers Wiki">
            <a:extLst>
              <a:ext uri="{FF2B5EF4-FFF2-40B4-BE49-F238E27FC236}">
                <a16:creationId xmlns:a16="http://schemas.microsoft.com/office/drawing/2014/main" id="{22C51571-FBF9-0907-B9F5-BAC21D374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947738"/>
            <a:ext cx="61722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CC"/>
            </a:gs>
            <a:gs pos="23000">
              <a:srgbClr val="FFFF00"/>
            </a:gs>
            <a:gs pos="82001">
              <a:srgbClr val="FF3399"/>
            </a:gs>
            <a:gs pos="100000">
              <a:srgbClr val="FF3399"/>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B622-4B6A-4A92-65B0-46DF52613739}"/>
              </a:ext>
            </a:extLst>
          </p:cNvPr>
          <p:cNvSpPr>
            <a:spLocks noGrp="1"/>
          </p:cNvSpPr>
          <p:nvPr>
            <p:ph type="title"/>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Contact Us</a:t>
            </a:r>
          </a:p>
        </p:txBody>
      </p:sp>
      <p:sp>
        <p:nvSpPr>
          <p:cNvPr id="49154" name="TextBox 4">
            <a:extLst>
              <a:ext uri="{FF2B5EF4-FFF2-40B4-BE49-F238E27FC236}">
                <a16:creationId xmlns:a16="http://schemas.microsoft.com/office/drawing/2014/main" id="{18B9499D-2F7B-D4F5-48DF-065E6BAC6D96}"/>
              </a:ext>
            </a:extLst>
          </p:cNvPr>
          <p:cNvSpPr txBox="1">
            <a:spLocks noChangeArrowheads="1"/>
          </p:cNvSpPr>
          <p:nvPr/>
        </p:nvSpPr>
        <p:spPr bwMode="auto">
          <a:xfrm>
            <a:off x="152400" y="381000"/>
            <a:ext cx="88392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a:latin typeface="Gill Sans Ultra Bold" panose="020B0A02020104020203" pitchFamily="34" charset="0"/>
              </a:rPr>
              <a:t>Gail Sohns</a:t>
            </a:r>
          </a:p>
          <a:p>
            <a:pPr algn="ctr" eaLnBrk="1" hangingPunct="1">
              <a:spcBef>
                <a:spcPct val="0"/>
              </a:spcBef>
              <a:buFontTx/>
              <a:buNone/>
            </a:pPr>
            <a:r>
              <a:rPr lang="en-US" altLang="en-US" sz="2000">
                <a:latin typeface="Century Gothic" panose="020B0502020202020204" pitchFamily="34" charset="0"/>
              </a:rPr>
              <a:t>Children’s Librarian </a:t>
            </a:r>
          </a:p>
          <a:p>
            <a:pPr algn="ctr" eaLnBrk="1" hangingPunct="1">
              <a:spcBef>
                <a:spcPct val="0"/>
              </a:spcBef>
              <a:buFontTx/>
              <a:buNone/>
            </a:pPr>
            <a:r>
              <a:rPr lang="en-US" altLang="en-US" sz="2000">
                <a:latin typeface="Century Gothic" panose="020B0502020202020204" pitchFamily="34" charset="0"/>
              </a:rPr>
              <a:t>Homeschool Committee Lead ● Homeschool Program Coordinator</a:t>
            </a:r>
          </a:p>
          <a:p>
            <a:pPr algn="ctr" eaLnBrk="1" hangingPunct="1">
              <a:spcBef>
                <a:spcPct val="0"/>
              </a:spcBef>
              <a:buFontTx/>
              <a:buNone/>
            </a:pPr>
            <a:r>
              <a:rPr lang="en-US" altLang="en-US" sz="2000">
                <a:latin typeface="Century Gothic" panose="020B0502020202020204" pitchFamily="34" charset="0"/>
              </a:rPr>
              <a:t>Educational Resource Center Coordinator</a:t>
            </a:r>
          </a:p>
          <a:p>
            <a:pPr algn="ctr" eaLnBrk="1" hangingPunct="1">
              <a:spcBef>
                <a:spcPct val="0"/>
              </a:spcBef>
              <a:buFontTx/>
              <a:buNone/>
            </a:pPr>
            <a:r>
              <a:rPr lang="en-US" altLang="en-US" sz="2000">
                <a:latin typeface="Century Gothic" panose="020B0502020202020204" pitchFamily="34" charset="0"/>
                <a:hlinkClick r:id="rId3"/>
              </a:rPr>
              <a:t>gsohns@ppld.org</a:t>
            </a:r>
            <a:endParaRPr lang="en-US" altLang="en-US" sz="2000">
              <a:latin typeface="Century Gothic" panose="020B0502020202020204" pitchFamily="34" charset="0"/>
            </a:endParaRPr>
          </a:p>
          <a:p>
            <a:pPr algn="ctr" eaLnBrk="1" hangingPunct="1">
              <a:spcBef>
                <a:spcPct val="0"/>
              </a:spcBef>
              <a:buFontTx/>
              <a:buNone/>
            </a:pPr>
            <a:endParaRPr lang="en-US" altLang="en-US" sz="2000">
              <a:latin typeface="Century Gothic" panose="020B0502020202020204" pitchFamily="34" charset="0"/>
            </a:endParaRPr>
          </a:p>
          <a:p>
            <a:pPr algn="ctr" eaLnBrk="1" hangingPunct="1">
              <a:spcBef>
                <a:spcPct val="0"/>
              </a:spcBef>
              <a:buFontTx/>
              <a:buNone/>
            </a:pPr>
            <a:endParaRPr lang="en-US" altLang="en-US" sz="2000">
              <a:latin typeface="Century Gothic" panose="020B0502020202020204" pitchFamily="34" charset="0"/>
            </a:endParaRPr>
          </a:p>
          <a:p>
            <a:pPr algn="ctr" eaLnBrk="1" hangingPunct="1">
              <a:spcBef>
                <a:spcPct val="0"/>
              </a:spcBef>
              <a:buFontTx/>
              <a:buNone/>
            </a:pPr>
            <a:r>
              <a:rPr lang="en-US" altLang="en-US" sz="2800">
                <a:latin typeface="Gill Sans Ultra Bold" panose="020B0A02020104020203" pitchFamily="34" charset="0"/>
              </a:rPr>
              <a:t>Jessica Freeland</a:t>
            </a:r>
          </a:p>
          <a:p>
            <a:pPr algn="ctr" eaLnBrk="1" hangingPunct="1">
              <a:spcBef>
                <a:spcPct val="0"/>
              </a:spcBef>
              <a:buFontTx/>
              <a:buNone/>
            </a:pPr>
            <a:r>
              <a:rPr lang="en-US" altLang="en-US" sz="2000">
                <a:latin typeface="Century Gothic" panose="020B0502020202020204" pitchFamily="34" charset="0"/>
              </a:rPr>
              <a:t>Children’s Specialist </a:t>
            </a:r>
          </a:p>
          <a:p>
            <a:pPr algn="ctr" eaLnBrk="1" hangingPunct="1">
              <a:spcBef>
                <a:spcPct val="0"/>
              </a:spcBef>
              <a:buFontTx/>
              <a:buNone/>
            </a:pPr>
            <a:r>
              <a:rPr lang="en-US" altLang="en-US" sz="2000">
                <a:latin typeface="Century Gothic" panose="020B0502020202020204" pitchFamily="34" charset="0"/>
              </a:rPr>
              <a:t>Educational Resource Center Team Member</a:t>
            </a:r>
          </a:p>
          <a:p>
            <a:pPr algn="ctr" eaLnBrk="1" hangingPunct="1">
              <a:spcBef>
                <a:spcPct val="0"/>
              </a:spcBef>
              <a:buFontTx/>
              <a:buNone/>
            </a:pPr>
            <a:r>
              <a:rPr lang="en-US" altLang="en-US" sz="2000">
                <a:latin typeface="Century Gothic" panose="020B0502020202020204" pitchFamily="34" charset="0"/>
              </a:rPr>
              <a:t>Homeschool Program Coordinator</a:t>
            </a:r>
          </a:p>
          <a:p>
            <a:pPr algn="ctr" eaLnBrk="1" hangingPunct="1">
              <a:spcBef>
                <a:spcPct val="0"/>
              </a:spcBef>
              <a:buFontTx/>
              <a:buNone/>
            </a:pPr>
            <a:r>
              <a:rPr lang="en-US" altLang="en-US" sz="2000">
                <a:latin typeface="Century Gothic" panose="020B0502020202020204" pitchFamily="34" charset="0"/>
                <a:hlinkClick r:id="rId4"/>
              </a:rPr>
              <a:t>jfreeland@ppld.org</a:t>
            </a:r>
            <a:endParaRPr lang="en-US" altLang="en-US" sz="2000">
              <a:latin typeface="Century Gothic" panose="020B0502020202020204" pitchFamily="34" charset="0"/>
            </a:endParaRPr>
          </a:p>
          <a:p>
            <a:pPr algn="ctr" eaLnBrk="1" hangingPunct="1">
              <a:spcBef>
                <a:spcPct val="0"/>
              </a:spcBef>
              <a:buFontTx/>
              <a:buNone/>
            </a:pPr>
            <a:endParaRPr lang="en-US" altLang="en-US" sz="2000">
              <a:latin typeface="Century Gothic" panose="020B0502020202020204" pitchFamily="34" charset="0"/>
            </a:endParaRPr>
          </a:p>
          <a:p>
            <a:pPr algn="ctr" eaLnBrk="1" hangingPunct="1">
              <a:spcBef>
                <a:spcPct val="0"/>
              </a:spcBef>
              <a:buFontTx/>
              <a:buNone/>
            </a:pPr>
            <a:endParaRPr lang="en-US" altLang="en-US" sz="2000">
              <a:latin typeface="Century Gothic" panose="020B0502020202020204" pitchFamily="34" charset="0"/>
            </a:endParaRPr>
          </a:p>
          <a:p>
            <a:pPr algn="ctr" eaLnBrk="1" hangingPunct="1">
              <a:spcBef>
                <a:spcPct val="0"/>
              </a:spcBef>
              <a:buFontTx/>
              <a:buNone/>
            </a:pPr>
            <a:r>
              <a:rPr lang="en-US" altLang="en-US" sz="2800">
                <a:latin typeface="Gill Sans Ultra Bold" panose="020B0A02020104020203" pitchFamily="34" charset="0"/>
              </a:rPr>
              <a:t>Tina Lewis</a:t>
            </a:r>
          </a:p>
          <a:p>
            <a:pPr algn="ctr" eaLnBrk="1" hangingPunct="1">
              <a:spcBef>
                <a:spcPct val="0"/>
              </a:spcBef>
              <a:buFontTx/>
              <a:buNone/>
            </a:pPr>
            <a:r>
              <a:rPr lang="en-US" altLang="en-US" sz="2000">
                <a:latin typeface="Century Gothic" panose="020B0502020202020204" pitchFamily="34" charset="0"/>
              </a:rPr>
              <a:t>Children’s Specialist </a:t>
            </a:r>
          </a:p>
          <a:p>
            <a:pPr algn="ctr" eaLnBrk="1" hangingPunct="1">
              <a:spcBef>
                <a:spcPct val="0"/>
              </a:spcBef>
              <a:buFontTx/>
              <a:buNone/>
            </a:pPr>
            <a:r>
              <a:rPr lang="en-US" altLang="en-US" sz="2000">
                <a:latin typeface="Century Gothic" panose="020B0502020202020204" pitchFamily="34" charset="0"/>
              </a:rPr>
              <a:t>Homeschool Committee Member ● Homeschool Parent</a:t>
            </a:r>
          </a:p>
          <a:p>
            <a:pPr algn="ctr" eaLnBrk="1" hangingPunct="1">
              <a:spcBef>
                <a:spcPct val="0"/>
              </a:spcBef>
              <a:buFontTx/>
              <a:buNone/>
            </a:pPr>
            <a:r>
              <a:rPr lang="en-US" altLang="en-US" sz="2000">
                <a:latin typeface="Century Gothic" panose="020B0502020202020204" pitchFamily="34" charset="0"/>
              </a:rPr>
              <a:t>Homeschool Program Coordinator</a:t>
            </a:r>
          </a:p>
          <a:p>
            <a:pPr algn="ctr" eaLnBrk="1" hangingPunct="1">
              <a:spcBef>
                <a:spcPct val="0"/>
              </a:spcBef>
              <a:buFontTx/>
              <a:buNone/>
            </a:pPr>
            <a:r>
              <a:rPr lang="en-US" altLang="en-US" sz="2000">
                <a:latin typeface="Century Gothic" panose="020B0502020202020204" pitchFamily="34" charset="0"/>
                <a:hlinkClick r:id="rId5"/>
              </a:rPr>
              <a:t>tlewis@ppld.org</a:t>
            </a:r>
            <a:r>
              <a:rPr lang="en-US" altLang="en-US" sz="2000">
                <a:latin typeface="Century Gothic" panose="020B0502020202020204" pitchFamily="34" charset="0"/>
              </a:rPr>
              <a:t> </a:t>
            </a:r>
          </a:p>
          <a:p>
            <a:pPr algn="ctr" eaLnBrk="1" hangingPunct="1">
              <a:spcBef>
                <a:spcPct val="0"/>
              </a:spcBef>
              <a:buFontTx/>
              <a:buNone/>
            </a:pPr>
            <a:endParaRPr lang="en-US" altLang="en-US" sz="2800">
              <a:latin typeface="Gill Sans Ultra Bold" panose="020B0A02020104020203"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CC"/>
            </a:gs>
            <a:gs pos="83000">
              <a:srgbClr val="FFFF00"/>
            </a:gs>
            <a:gs pos="100000">
              <a:srgbClr val="FF3399"/>
            </a:gs>
          </a:gsLst>
          <a:lin ang="5400000"/>
        </a:gradFill>
        <a:effectLst/>
      </p:bgPr>
    </p:bg>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B612457-DC5B-B140-1D2F-945CC121A67F}"/>
              </a:ext>
            </a:extLst>
          </p:cNvPr>
          <p:cNvSpPr>
            <a:spLocks noGrp="1"/>
          </p:cNvSpPr>
          <p:nvPr>
            <p:ph type="title"/>
          </p:nvPr>
        </p:nvSpPr>
        <p:spPr>
          <a:xfrm>
            <a:off x="457200" y="274638"/>
            <a:ext cx="8229600" cy="5973762"/>
          </a:xfrm>
        </p:spPr>
        <p:txBody>
          <a:bodyPr/>
          <a:lstStyle/>
          <a:p>
            <a:pPr eaLnBrk="1" hangingPunct="1"/>
            <a:r>
              <a:rPr lang="en-US" altLang="en-US" sz="14500">
                <a:latin typeface="Rockwell" panose="02060603020205020403" pitchFamily="18" charset="0"/>
              </a:rPr>
              <a:t>Why?</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Content Placeholder 2">
            <a:extLst>
              <a:ext uri="{FF2B5EF4-FFF2-40B4-BE49-F238E27FC236}">
                <a16:creationId xmlns:a16="http://schemas.microsoft.com/office/drawing/2014/main" id="{BE642502-FABC-23D1-2814-69FBD7754524}"/>
              </a:ext>
            </a:extLst>
          </p:cNvPr>
          <p:cNvSpPr>
            <a:spLocks noGrp="1"/>
          </p:cNvSpPr>
          <p:nvPr>
            <p:ph type="title" idx="4294967295"/>
          </p:nvPr>
        </p:nvSpPr>
        <p:spPr bwMode="auto">
          <a:xfrm>
            <a:off x="0" y="1524000"/>
            <a:ext cx="9144000" cy="2667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dirty="0">
              <a:ln>
                <a:noFill/>
              </a:ln>
              <a:solidFill>
                <a:srgbClr val="CC0066"/>
              </a:solidFill>
              <a:effectLst/>
              <a:uLnTx/>
              <a:uFillTx/>
              <a:latin typeface="Arial Rounded MT Bold" panose="020F0704030504030204" pitchFamily="34"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2500" b="1" i="0" u="none" strike="noStrike" kern="1200" cap="none" spc="0" normalizeH="0" baseline="0" noProof="0" dirty="0">
                <a:ln>
                  <a:noFill/>
                </a:ln>
                <a:solidFill>
                  <a:srgbClr val="FF3399"/>
                </a:solidFill>
                <a:effectLst/>
                <a:uLnTx/>
                <a:uFillTx/>
                <a:latin typeface="Arial Rounded MT Bold" panose="020F0704030504030204" pitchFamily="34" charset="0"/>
                <a:ea typeface="+mn-ea"/>
                <a:cs typeface="+mn-cs"/>
              </a:rPr>
              <a:t>1.77 million</a:t>
            </a:r>
            <a:r>
              <a:rPr kumimoji="0" lang="en-US" altLang="en-US" sz="12500" b="0" i="0" u="none" strike="noStrike" kern="1200" cap="none" spc="0" normalizeH="0" baseline="0" noProof="0" dirty="0">
                <a:ln>
                  <a:noFill/>
                </a:ln>
                <a:solidFill>
                  <a:srgbClr val="FF3399"/>
                </a:solidFill>
                <a:effectLst/>
                <a:uLnTx/>
                <a:uFillTx/>
                <a:latin typeface="Arial Rounded MT Bold" panose="020F0704030504030204" pitchFamily="34" charset="0"/>
                <a:ea typeface="+mn-ea"/>
                <a:cs typeface="+mn-cs"/>
              </a:rPr>
              <a:t> </a:t>
            </a: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chemeClr val="tx1"/>
              </a:solidFill>
              <a:effectLst/>
              <a:uLnTx/>
              <a:uFillTx/>
              <a:latin typeface="Arial Rounded MT Bold" panose="020F0704030504030204" pitchFamily="34"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chemeClr val="tx1"/>
              </a:solidFill>
              <a:effectLst/>
              <a:uLnTx/>
              <a:uFillTx/>
              <a:latin typeface="Arial Rounded MT Bold" panose="020F0704030504030204" pitchFamily="34"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chemeClr val="tx1"/>
                </a:solidFill>
                <a:effectLst/>
                <a:uLnTx/>
                <a:uFillTx/>
                <a:latin typeface="+mn-lt"/>
                <a:ea typeface="+mn-ea"/>
                <a:cs typeface="+mn-cs"/>
              </a:rPr>
              <a:t>    kids and teens homeschooled in the U. S.         (National Center for Education Statistics, 2012)</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Content Placeholder 2">
            <a:extLst>
              <a:ext uri="{FF2B5EF4-FFF2-40B4-BE49-F238E27FC236}">
                <a16:creationId xmlns:a16="http://schemas.microsoft.com/office/drawing/2014/main" id="{008775E7-CC0D-22A3-290C-84F854C60341}"/>
              </a:ext>
            </a:extLst>
          </p:cNvPr>
          <p:cNvSpPr>
            <a:spLocks noGrp="1"/>
          </p:cNvSpPr>
          <p:nvPr>
            <p:ph type="title" idx="4294967295"/>
          </p:nvPr>
        </p:nvSpPr>
        <p:spPr bwMode="auto">
          <a:xfrm>
            <a:off x="457200" y="838200"/>
            <a:ext cx="8229600" cy="45259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dirty="0">
              <a:ln>
                <a:noFill/>
              </a:ln>
              <a:solidFill>
                <a:srgbClr val="CC0066"/>
              </a:solidFill>
              <a:effectLst/>
              <a:uLnTx/>
              <a:uFillTx/>
              <a:latin typeface="Arial Rounded MT Bold" panose="020F0704030504030204" pitchFamily="34"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2500" b="1" i="0" u="none" strike="noStrike" kern="1200" cap="none" spc="0" normalizeH="0" baseline="0" noProof="0" dirty="0">
                <a:ln>
                  <a:noFill/>
                </a:ln>
                <a:solidFill>
                  <a:srgbClr val="FF3399"/>
                </a:solidFill>
                <a:effectLst/>
                <a:uLnTx/>
                <a:uFillTx/>
                <a:latin typeface="Arial Rounded MT Bold" panose="020F0704030504030204" pitchFamily="34" charset="0"/>
                <a:ea typeface="+mn-ea"/>
                <a:cs typeface="+mn-cs"/>
              </a:rPr>
              <a:t>16,100</a:t>
            </a:r>
            <a:endParaRPr kumimoji="0" lang="en-US" altLang="en-US" sz="12500" b="0" i="0" u="none" strike="noStrike" kern="1200" cap="none" spc="0" normalizeH="0" baseline="0" noProof="0" dirty="0">
              <a:ln>
                <a:noFill/>
              </a:ln>
              <a:solidFill>
                <a:srgbClr val="FF3399"/>
              </a:solidFill>
              <a:effectLst/>
              <a:uLnTx/>
              <a:uFillTx/>
              <a:latin typeface="Arial Rounded MT Bold" panose="020F0704030504030204" pitchFamily="34"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chemeClr val="tx1"/>
              </a:solidFill>
              <a:effectLst/>
              <a:uLnTx/>
              <a:uFillTx/>
              <a:latin typeface="Arial Rounded MT Bold" panose="020F0704030504030204" pitchFamily="34"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chemeClr val="tx1"/>
              </a:solidFill>
              <a:effectLst/>
              <a:uLnTx/>
              <a:uFillTx/>
              <a:latin typeface="Arial Rounded MT Bold" panose="020F0704030504030204" pitchFamily="34"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chemeClr val="tx1"/>
                </a:solidFill>
                <a:effectLst/>
                <a:uLnTx/>
                <a:uFillTx/>
                <a:latin typeface="+mn-lt"/>
                <a:ea typeface="+mn-ea"/>
                <a:cs typeface="+mn-cs"/>
              </a:rPr>
              <a:t>    kids and teens homeschooled in Colorado (Colorado Department of Education, 2015-2016 school year)</a:t>
            </a: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9AD91DD1-1275-48AE-0564-2168028957BD}"/>
              </a:ext>
            </a:extLst>
          </p:cNvPr>
          <p:cNvSpPr>
            <a:spLocks noGrp="1"/>
          </p:cNvSpPr>
          <p:nvPr>
            <p:ph type="title" idx="4294967295"/>
          </p:nvPr>
        </p:nvSpPr>
        <p:spPr bwMode="auto">
          <a:xfrm>
            <a:off x="457200" y="1447800"/>
            <a:ext cx="8229600" cy="45259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dirty="0">
              <a:ln>
                <a:noFill/>
              </a:ln>
              <a:solidFill>
                <a:srgbClr val="CC0066"/>
              </a:solidFill>
              <a:effectLst/>
              <a:uLnTx/>
              <a:uFillTx/>
              <a:latin typeface="Arial Rounded MT Bold" panose="020F0704030504030204" pitchFamily="34"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2500" b="1" i="0" u="none" strike="noStrike" kern="1200" cap="none" spc="0" normalizeH="0" baseline="0" noProof="0" dirty="0">
                <a:ln>
                  <a:noFill/>
                </a:ln>
                <a:solidFill>
                  <a:srgbClr val="FF3399"/>
                </a:solidFill>
                <a:effectLst/>
                <a:uLnTx/>
                <a:uFillTx/>
                <a:latin typeface="Arial Rounded MT Bold" panose="020F0704030504030204" pitchFamily="34" charset="0"/>
                <a:ea typeface="+mn-ea"/>
                <a:cs typeface="+mn-cs"/>
              </a:rPr>
              <a:t>2,500</a:t>
            </a:r>
            <a:endParaRPr kumimoji="0" lang="en-US" altLang="en-US" sz="12500" b="0" i="0" u="none" strike="noStrike" kern="1200" cap="none" spc="0" normalizeH="0" baseline="0" noProof="0" dirty="0">
              <a:ln>
                <a:noFill/>
              </a:ln>
              <a:solidFill>
                <a:srgbClr val="FF3399"/>
              </a:solidFill>
              <a:effectLst/>
              <a:uLnTx/>
              <a:uFillTx/>
              <a:latin typeface="Arial Rounded MT Bold" panose="020F0704030504030204" pitchFamily="34"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chemeClr val="tx1"/>
              </a:solidFill>
              <a:effectLst/>
              <a:uLnTx/>
              <a:uFillTx/>
              <a:latin typeface="Arial Rounded MT Bold" panose="020F0704030504030204" pitchFamily="34"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chemeClr val="tx1"/>
                </a:solidFill>
                <a:effectLst/>
                <a:uLnTx/>
                <a:uFillTx/>
                <a:latin typeface="+mn-lt"/>
                <a:ea typeface="+mn-ea"/>
                <a:cs typeface="+mn-cs"/>
              </a:rPr>
              <a:t>homeschooled kids and teens participated in PPLD’s 2015 Summer Reading Program</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43921"/>
          </a:schemeClr>
        </a:solidFill>
        <a:effectLst/>
      </p:bgPr>
    </p:bg>
    <p:spTree>
      <p:nvGrpSpPr>
        <p:cNvPr id="1" name=""/>
        <p:cNvGrpSpPr/>
        <p:nvPr/>
      </p:nvGrpSpPr>
      <p:grpSpPr>
        <a:xfrm>
          <a:off x="0" y="0"/>
          <a:ext cx="0" cy="0"/>
          <a:chOff x="0" y="0"/>
          <a:chExt cx="0" cy="0"/>
        </a:xfrm>
      </p:grpSpPr>
      <p:sp>
        <p:nvSpPr>
          <p:cNvPr id="11266" name="Content Placeholder 2">
            <a:extLst>
              <a:ext uri="{FF2B5EF4-FFF2-40B4-BE49-F238E27FC236}">
                <a16:creationId xmlns:a16="http://schemas.microsoft.com/office/drawing/2014/main" id="{BA663246-8044-6038-9675-644FEAFE8122}"/>
              </a:ext>
            </a:extLst>
          </p:cNvPr>
          <p:cNvSpPr>
            <a:spLocks noGrp="1"/>
          </p:cNvSpPr>
          <p:nvPr>
            <p:ph type="title" idx="4294967295"/>
          </p:nvPr>
        </p:nvSpPr>
        <p:spPr bwMode="auto">
          <a:xfrm>
            <a:off x="457200" y="4114800"/>
            <a:ext cx="8229600" cy="2209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marR="0" lvl="0" indent="-34290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chemeClr val="tx1"/>
                </a:solidFill>
                <a:effectLst/>
                <a:uLnTx/>
                <a:uFillTx/>
                <a:latin typeface="+mn-lt"/>
                <a:ea typeface="+mn-ea"/>
                <a:cs typeface="+mn-cs"/>
              </a:rPr>
              <a:t>	Homeschooling families are often an overlooked part of the community.  As a specialized population, homeschoolers may be hard to identify and connect with.  </a:t>
            </a:r>
          </a:p>
        </p:txBody>
      </p:sp>
      <p:pic>
        <p:nvPicPr>
          <p:cNvPr id="11267" name="Picture 1">
            <a:extLst>
              <a:ext uri="{FF2B5EF4-FFF2-40B4-BE49-F238E27FC236}">
                <a16:creationId xmlns:a16="http://schemas.microsoft.com/office/drawing/2014/main" id="{F45DC349-7A2D-3F13-778E-4816C9AAFD7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8600"/>
            <a:ext cx="51816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2578</TotalTime>
  <Words>2612</Words>
  <Application>Microsoft Office PowerPoint</Application>
  <PresentationFormat>On-screen Show (4:3)</PresentationFormat>
  <Paragraphs>273</Paragraphs>
  <Slides>46</Slides>
  <Notes>42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46</vt:i4>
      </vt:variant>
    </vt:vector>
  </HeadingPairs>
  <TitlesOfParts>
    <vt:vector size="59" baseType="lpstr">
      <vt:lpstr>Arial</vt:lpstr>
      <vt:lpstr>Calibri</vt:lpstr>
      <vt:lpstr>Gill Sans Ultra Bold</vt:lpstr>
      <vt:lpstr>Lucida Bright</vt:lpstr>
      <vt:lpstr>Century Gothic</vt:lpstr>
      <vt:lpstr>Rockwell</vt:lpstr>
      <vt:lpstr>Arial Rounded MT Bold</vt:lpstr>
      <vt:lpstr>Comic Sans MS</vt:lpstr>
      <vt:lpstr>Britannic Bold</vt:lpstr>
      <vt:lpstr>Mangal</vt:lpstr>
      <vt:lpstr>Wingdings</vt:lpstr>
      <vt:lpstr>Office Theme</vt:lpstr>
      <vt:lpstr>1_Office Theme</vt:lpstr>
      <vt:lpstr>Helping Homeschoolers  in the Public Library</vt:lpstr>
      <vt:lpstr>What is Homeschooling?</vt:lpstr>
      <vt:lpstr>Colorado Homeschool Law</vt:lpstr>
      <vt:lpstr>Who Homeschools?</vt:lpstr>
      <vt:lpstr>Why?</vt:lpstr>
      <vt:lpstr> 1.77 million        kids and teens homeschooled in the U. S.         (National Center for Education Statistics, 2012)</vt:lpstr>
      <vt:lpstr> 16,100       kids and teens homeschooled in Colorado (Colorado Department of Education, 2015-2016 school year) </vt:lpstr>
      <vt:lpstr> 2,500  homeschooled kids and teens participated in PPLD’s 2015 Summer Reading Program</vt:lpstr>
      <vt:lpstr> Homeschooling families are often an overlooked part of the community.  As a specialized population, homeschoolers may be hard to identify and connect with.  </vt:lpstr>
      <vt:lpstr>How?</vt:lpstr>
      <vt:lpstr>Homeschool Committee</vt:lpstr>
      <vt:lpstr>Used Curriculum Swap</vt:lpstr>
      <vt:lpstr>Resource Fair</vt:lpstr>
      <vt:lpstr>Homeschool Tools</vt:lpstr>
      <vt:lpstr>Special Presentations</vt:lpstr>
      <vt:lpstr>Website</vt:lpstr>
      <vt:lpstr>Electronic Newsletters</vt:lpstr>
      <vt:lpstr>Quarterly Publication</vt:lpstr>
      <vt:lpstr>Resources and Materials</vt:lpstr>
      <vt:lpstr>Displays</vt:lpstr>
      <vt:lpstr>Discovery Packs</vt:lpstr>
      <vt:lpstr>Family Programming</vt:lpstr>
      <vt:lpstr>History Colorado: Moving Day</vt:lpstr>
      <vt:lpstr>Lego Club</vt:lpstr>
      <vt:lpstr>Monthly Science Programs</vt:lpstr>
      <vt:lpstr>Science Fair</vt:lpstr>
      <vt:lpstr>Game Day</vt:lpstr>
      <vt:lpstr>Art Show</vt:lpstr>
      <vt:lpstr>Primary Source Workshop</vt:lpstr>
      <vt:lpstr>Pikes Peak Educational Resource Center</vt:lpstr>
      <vt:lpstr> $250-$1,000   amount PPLD homeschool families estimate they spend yearly on Homeschooling</vt:lpstr>
      <vt:lpstr>Educational Resource Center</vt:lpstr>
      <vt:lpstr>Virtual Dissection Foreign Languages Driver’s Education</vt:lpstr>
      <vt:lpstr>Science Lab</vt:lpstr>
      <vt:lpstr>Science</vt:lpstr>
      <vt:lpstr>Technology</vt:lpstr>
      <vt:lpstr>Math</vt:lpstr>
      <vt:lpstr>Spanish ASL/Braille Language Arts</vt:lpstr>
      <vt:lpstr>Art Music Health Social Studies</vt:lpstr>
      <vt:lpstr>Pikes Peak Kits for Checkout</vt:lpstr>
      <vt:lpstr>Homeschool Resource Room</vt:lpstr>
      <vt:lpstr>Computer Room</vt:lpstr>
      <vt:lpstr>“The library system in the city we just moved from did not actively seek out homeschoolers and even seemed a little resistant about providing resources.  PPLD’s outreach to homeschoolers has been refreshing and encouraging.   We are really enjoying and appreciating the resources available.  Thank you!” </vt:lpstr>
      <vt:lpstr>Let’s Collaborate!</vt:lpstr>
      <vt:lpstr>Libraries Supporting Homeschoolers Wiki</vt:lpstr>
      <vt:lpstr>Contact Us</vt:lpstr>
    </vt:vector>
  </TitlesOfParts>
  <Company>Pikes Peak Library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Homeschoolers in the Public Library:</dc:title>
  <dc:creator>staff-fo</dc:creator>
  <cp:lastModifiedBy>Kreger, Christine</cp:lastModifiedBy>
  <cp:revision>217</cp:revision>
  <dcterms:created xsi:type="dcterms:W3CDTF">2013-06-26T19:06:26Z</dcterms:created>
  <dcterms:modified xsi:type="dcterms:W3CDTF">2025-04-01T13:49:40Z</dcterms:modified>
</cp:coreProperties>
</file>