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7" r:id="rId2"/>
    <p:sldId id="260" r:id="rId3"/>
    <p:sldId id="273" r:id="rId4"/>
    <p:sldId id="271" r:id="rId5"/>
    <p:sldId id="272" r:id="rId6"/>
    <p:sldId id="298" r:id="rId7"/>
    <p:sldId id="297" r:id="rId8"/>
    <p:sldId id="299" r:id="rId9"/>
    <p:sldId id="275" r:id="rId10"/>
    <p:sldId id="300" r:id="rId11"/>
    <p:sldId id="261" r:id="rId12"/>
    <p:sldId id="262" r:id="rId13"/>
    <p:sldId id="263" r:id="rId14"/>
    <p:sldId id="264" r:id="rId15"/>
    <p:sldId id="268" r:id="rId16"/>
    <p:sldId id="269" r:id="rId17"/>
    <p:sldId id="270" r:id="rId18"/>
    <p:sldId id="265" r:id="rId19"/>
    <p:sldId id="266" r:id="rId20"/>
    <p:sldId id="278" r:id="rId21"/>
    <p:sldId id="279" r:id="rId22"/>
    <p:sldId id="296" r:id="rId23"/>
    <p:sldId id="295" r:id="rId24"/>
    <p:sldId id="280" r:id="rId25"/>
    <p:sldId id="301" r:id="rId26"/>
    <p:sldId id="288" r:id="rId27"/>
    <p:sldId id="292" r:id="rId28"/>
    <p:sldId id="291" r:id="rId29"/>
    <p:sldId id="290" r:id="rId30"/>
    <p:sldId id="289" r:id="rId31"/>
    <p:sldId id="281" r:id="rId32"/>
    <p:sldId id="282" r:id="rId33"/>
    <p:sldId id="283" r:id="rId34"/>
    <p:sldId id="284" r:id="rId35"/>
    <p:sldId id="285" r:id="rId36"/>
    <p:sldId id="286" r:id="rId37"/>
    <p:sldId id="287" r:id="rId38"/>
    <p:sldId id="294"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180804-42C2-4049-A0F5-B72DC797CFA7}" v="46" dt="2025-03-07T13:52:36.5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368" y="52"/>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eger, Christine" userId="07b08700-4580-4b2b-8f3c-b5ccee8dc705" providerId="ADAL" clId="{F0180804-42C2-4049-A0F5-B72DC797CFA7}"/>
    <pc:docChg chg="undo custSel mod modSld">
      <pc:chgData name="Kreger, Christine" userId="07b08700-4580-4b2b-8f3c-b5ccee8dc705" providerId="ADAL" clId="{F0180804-42C2-4049-A0F5-B72DC797CFA7}" dt="2025-03-07T13:53:07.540" v="566"/>
      <pc:docMkLst>
        <pc:docMk/>
      </pc:docMkLst>
      <pc:sldChg chg="modSp mod">
        <pc:chgData name="Kreger, Christine" userId="07b08700-4580-4b2b-8f3c-b5ccee8dc705" providerId="ADAL" clId="{F0180804-42C2-4049-A0F5-B72DC797CFA7}" dt="2025-03-07T13:32:34.962" v="2" actId="962"/>
        <pc:sldMkLst>
          <pc:docMk/>
          <pc:sldMk cId="3157361644" sldId="257"/>
        </pc:sldMkLst>
        <pc:picChg chg="mod">
          <ac:chgData name="Kreger, Christine" userId="07b08700-4580-4b2b-8f3c-b5ccee8dc705" providerId="ADAL" clId="{F0180804-42C2-4049-A0F5-B72DC797CFA7}" dt="2025-03-07T13:31:57.192" v="0" actId="962"/>
          <ac:picMkLst>
            <pc:docMk/>
            <pc:sldMk cId="3157361644" sldId="257"/>
            <ac:picMk id="4" creationId="{00000000-0000-0000-0000-000000000000}"/>
          </ac:picMkLst>
        </pc:picChg>
        <pc:picChg chg="mod">
          <ac:chgData name="Kreger, Christine" userId="07b08700-4580-4b2b-8f3c-b5ccee8dc705" providerId="ADAL" clId="{F0180804-42C2-4049-A0F5-B72DC797CFA7}" dt="2025-03-07T13:32:34.962" v="2" actId="962"/>
          <ac:picMkLst>
            <pc:docMk/>
            <pc:sldMk cId="3157361644" sldId="257"/>
            <ac:picMk id="1026" creationId="{00000000-0000-0000-0000-000000000000}"/>
          </ac:picMkLst>
        </pc:picChg>
      </pc:sldChg>
      <pc:sldChg chg="modSp mod">
        <pc:chgData name="Kreger, Christine" userId="07b08700-4580-4b2b-8f3c-b5ccee8dc705" providerId="ADAL" clId="{F0180804-42C2-4049-A0F5-B72DC797CFA7}" dt="2025-03-07T13:43:13.074" v="60"/>
        <pc:sldMkLst>
          <pc:docMk/>
          <pc:sldMk cId="2502394358" sldId="260"/>
        </pc:sldMkLst>
        <pc:spChg chg="mod">
          <ac:chgData name="Kreger, Christine" userId="07b08700-4580-4b2b-8f3c-b5ccee8dc705" providerId="ADAL" clId="{F0180804-42C2-4049-A0F5-B72DC797CFA7}" dt="2025-03-07T13:43:13.074" v="60"/>
          <ac:spMkLst>
            <pc:docMk/>
            <pc:sldMk cId="2502394358" sldId="260"/>
            <ac:spMk id="2" creationId="{00000000-0000-0000-0000-000000000000}"/>
          </ac:spMkLst>
        </pc:spChg>
        <pc:spChg chg="mod">
          <ac:chgData name="Kreger, Christine" userId="07b08700-4580-4b2b-8f3c-b5ccee8dc705" providerId="ADAL" clId="{F0180804-42C2-4049-A0F5-B72DC797CFA7}" dt="2025-03-07T13:43:11.409" v="59" actId="21"/>
          <ac:spMkLst>
            <pc:docMk/>
            <pc:sldMk cId="2502394358" sldId="260"/>
            <ac:spMk id="5" creationId="{00000000-0000-0000-0000-000000000000}"/>
          </ac:spMkLst>
        </pc:spChg>
        <pc:picChg chg="mod">
          <ac:chgData name="Kreger, Christine" userId="07b08700-4580-4b2b-8f3c-b5ccee8dc705" providerId="ADAL" clId="{F0180804-42C2-4049-A0F5-B72DC797CFA7}" dt="2025-03-07T13:32:46.008" v="3" actId="962"/>
          <ac:picMkLst>
            <pc:docMk/>
            <pc:sldMk cId="2502394358" sldId="260"/>
            <ac:picMk id="4" creationId="{00000000-0000-0000-0000-000000000000}"/>
          </ac:picMkLst>
        </pc:picChg>
      </pc:sldChg>
      <pc:sldChg chg="modSp mod">
        <pc:chgData name="Kreger, Christine" userId="07b08700-4580-4b2b-8f3c-b5ccee8dc705" providerId="ADAL" clId="{F0180804-42C2-4049-A0F5-B72DC797CFA7}" dt="2025-03-07T13:41:29.030" v="18" actId="962"/>
        <pc:sldMkLst>
          <pc:docMk/>
          <pc:sldMk cId="4059289077" sldId="261"/>
        </pc:sldMkLst>
        <pc:picChg chg="mod">
          <ac:chgData name="Kreger, Christine" userId="07b08700-4580-4b2b-8f3c-b5ccee8dc705" providerId="ADAL" clId="{F0180804-42C2-4049-A0F5-B72DC797CFA7}" dt="2025-03-07T13:41:29.030" v="18" actId="962"/>
          <ac:picMkLst>
            <pc:docMk/>
            <pc:sldMk cId="4059289077" sldId="261"/>
            <ac:picMk id="4" creationId="{00000000-0000-0000-0000-000000000000}"/>
          </ac:picMkLst>
        </pc:picChg>
      </pc:sldChg>
      <pc:sldChg chg="modSp mod">
        <pc:chgData name="Kreger, Christine" userId="07b08700-4580-4b2b-8f3c-b5ccee8dc705" providerId="ADAL" clId="{F0180804-42C2-4049-A0F5-B72DC797CFA7}" dt="2025-03-07T13:46:43.519" v="324" actId="6549"/>
        <pc:sldMkLst>
          <pc:docMk/>
          <pc:sldMk cId="2255470579" sldId="262"/>
        </pc:sldMkLst>
        <pc:spChg chg="mod">
          <ac:chgData name="Kreger, Christine" userId="07b08700-4580-4b2b-8f3c-b5ccee8dc705" providerId="ADAL" clId="{F0180804-42C2-4049-A0F5-B72DC797CFA7}" dt="2025-03-07T13:46:40.077" v="323" actId="6549"/>
          <ac:spMkLst>
            <pc:docMk/>
            <pc:sldMk cId="2255470579" sldId="262"/>
            <ac:spMk id="2" creationId="{00000000-0000-0000-0000-000000000000}"/>
          </ac:spMkLst>
        </pc:spChg>
        <pc:spChg chg="mod">
          <ac:chgData name="Kreger, Christine" userId="07b08700-4580-4b2b-8f3c-b5ccee8dc705" providerId="ADAL" clId="{F0180804-42C2-4049-A0F5-B72DC797CFA7}" dt="2025-03-07T13:46:43.519" v="324" actId="6549"/>
          <ac:spMkLst>
            <pc:docMk/>
            <pc:sldMk cId="2255470579" sldId="262"/>
            <ac:spMk id="3" creationId="{00000000-0000-0000-0000-000000000000}"/>
          </ac:spMkLst>
        </pc:spChg>
        <pc:picChg chg="mod">
          <ac:chgData name="Kreger, Christine" userId="07b08700-4580-4b2b-8f3c-b5ccee8dc705" providerId="ADAL" clId="{F0180804-42C2-4049-A0F5-B72DC797CFA7}" dt="2025-03-07T13:41:38.638" v="20" actId="962"/>
          <ac:picMkLst>
            <pc:docMk/>
            <pc:sldMk cId="2255470579" sldId="262"/>
            <ac:picMk id="4" creationId="{00000000-0000-0000-0000-000000000000}"/>
          </ac:picMkLst>
        </pc:picChg>
        <pc:picChg chg="mod">
          <ac:chgData name="Kreger, Christine" userId="07b08700-4580-4b2b-8f3c-b5ccee8dc705" providerId="ADAL" clId="{F0180804-42C2-4049-A0F5-B72DC797CFA7}" dt="2025-03-07T13:41:39.349" v="21" actId="962"/>
          <ac:picMkLst>
            <pc:docMk/>
            <pc:sldMk cId="2255470579" sldId="262"/>
            <ac:picMk id="1026" creationId="{00000000-0000-0000-0000-000000000000}"/>
          </ac:picMkLst>
        </pc:picChg>
        <pc:picChg chg="mod">
          <ac:chgData name="Kreger, Christine" userId="07b08700-4580-4b2b-8f3c-b5ccee8dc705" providerId="ADAL" clId="{F0180804-42C2-4049-A0F5-B72DC797CFA7}" dt="2025-03-07T13:41:37.594" v="19" actId="962"/>
          <ac:picMkLst>
            <pc:docMk/>
            <pc:sldMk cId="2255470579" sldId="262"/>
            <ac:picMk id="2050" creationId="{00000000-0000-0000-0000-000000000000}"/>
          </ac:picMkLst>
        </pc:picChg>
      </pc:sldChg>
      <pc:sldChg chg="modSp mod">
        <pc:chgData name="Kreger, Christine" userId="07b08700-4580-4b2b-8f3c-b5ccee8dc705" providerId="ADAL" clId="{F0180804-42C2-4049-A0F5-B72DC797CFA7}" dt="2025-03-07T13:46:26.004" v="307" actId="6549"/>
        <pc:sldMkLst>
          <pc:docMk/>
          <pc:sldMk cId="4248766993" sldId="263"/>
        </pc:sldMkLst>
        <pc:spChg chg="mod">
          <ac:chgData name="Kreger, Christine" userId="07b08700-4580-4b2b-8f3c-b5ccee8dc705" providerId="ADAL" clId="{F0180804-42C2-4049-A0F5-B72DC797CFA7}" dt="2025-03-07T13:46:23.235" v="306" actId="20577"/>
          <ac:spMkLst>
            <pc:docMk/>
            <pc:sldMk cId="4248766993" sldId="263"/>
            <ac:spMk id="2" creationId="{00000000-0000-0000-0000-000000000000}"/>
          </ac:spMkLst>
        </pc:spChg>
        <pc:spChg chg="mod">
          <ac:chgData name="Kreger, Christine" userId="07b08700-4580-4b2b-8f3c-b5ccee8dc705" providerId="ADAL" clId="{F0180804-42C2-4049-A0F5-B72DC797CFA7}" dt="2025-03-07T13:46:26.004" v="307" actId="6549"/>
          <ac:spMkLst>
            <pc:docMk/>
            <pc:sldMk cId="4248766993" sldId="263"/>
            <ac:spMk id="3" creationId="{00000000-0000-0000-0000-000000000000}"/>
          </ac:spMkLst>
        </pc:spChg>
        <pc:picChg chg="mod">
          <ac:chgData name="Kreger, Christine" userId="07b08700-4580-4b2b-8f3c-b5ccee8dc705" providerId="ADAL" clId="{F0180804-42C2-4049-A0F5-B72DC797CFA7}" dt="2025-03-07T13:41:42.426" v="22" actId="962"/>
          <ac:picMkLst>
            <pc:docMk/>
            <pc:sldMk cId="4248766993" sldId="263"/>
            <ac:picMk id="4" creationId="{00000000-0000-0000-0000-000000000000}"/>
          </ac:picMkLst>
        </pc:picChg>
      </pc:sldChg>
      <pc:sldChg chg="modSp mod">
        <pc:chgData name="Kreger, Christine" userId="07b08700-4580-4b2b-8f3c-b5ccee8dc705" providerId="ADAL" clId="{F0180804-42C2-4049-A0F5-B72DC797CFA7}" dt="2025-03-07T13:46:57.638" v="341" actId="6549"/>
        <pc:sldMkLst>
          <pc:docMk/>
          <pc:sldMk cId="1621819063" sldId="264"/>
        </pc:sldMkLst>
        <pc:spChg chg="mod">
          <ac:chgData name="Kreger, Christine" userId="07b08700-4580-4b2b-8f3c-b5ccee8dc705" providerId="ADAL" clId="{F0180804-42C2-4049-A0F5-B72DC797CFA7}" dt="2025-03-07T13:46:53.992" v="340" actId="20577"/>
          <ac:spMkLst>
            <pc:docMk/>
            <pc:sldMk cId="1621819063" sldId="264"/>
            <ac:spMk id="2" creationId="{00000000-0000-0000-0000-000000000000}"/>
          </ac:spMkLst>
        </pc:spChg>
        <pc:spChg chg="mod">
          <ac:chgData name="Kreger, Christine" userId="07b08700-4580-4b2b-8f3c-b5ccee8dc705" providerId="ADAL" clId="{F0180804-42C2-4049-A0F5-B72DC797CFA7}" dt="2025-03-07T13:46:57.638" v="341" actId="6549"/>
          <ac:spMkLst>
            <pc:docMk/>
            <pc:sldMk cId="1621819063" sldId="264"/>
            <ac:spMk id="3" creationId="{00000000-0000-0000-0000-000000000000}"/>
          </ac:spMkLst>
        </pc:spChg>
        <pc:picChg chg="mod">
          <ac:chgData name="Kreger, Christine" userId="07b08700-4580-4b2b-8f3c-b5ccee8dc705" providerId="ADAL" clId="{F0180804-42C2-4049-A0F5-B72DC797CFA7}" dt="2025-03-07T13:41:44.494" v="23" actId="962"/>
          <ac:picMkLst>
            <pc:docMk/>
            <pc:sldMk cId="1621819063" sldId="264"/>
            <ac:picMk id="4" creationId="{00000000-0000-0000-0000-000000000000}"/>
          </ac:picMkLst>
        </pc:picChg>
      </pc:sldChg>
      <pc:sldChg chg="modSp mod">
        <pc:chgData name="Kreger, Christine" userId="07b08700-4580-4b2b-8f3c-b5ccee8dc705" providerId="ADAL" clId="{F0180804-42C2-4049-A0F5-B72DC797CFA7}" dt="2025-03-07T13:48:32.863" v="444" actId="6549"/>
        <pc:sldMkLst>
          <pc:docMk/>
          <pc:sldMk cId="3870629862" sldId="265"/>
        </pc:sldMkLst>
        <pc:spChg chg="mod">
          <ac:chgData name="Kreger, Christine" userId="07b08700-4580-4b2b-8f3c-b5ccee8dc705" providerId="ADAL" clId="{F0180804-42C2-4049-A0F5-B72DC797CFA7}" dt="2025-03-07T13:48:30.151" v="443" actId="20577"/>
          <ac:spMkLst>
            <pc:docMk/>
            <pc:sldMk cId="3870629862" sldId="265"/>
            <ac:spMk id="2" creationId="{00000000-0000-0000-0000-000000000000}"/>
          </ac:spMkLst>
        </pc:spChg>
        <pc:spChg chg="mod">
          <ac:chgData name="Kreger, Christine" userId="07b08700-4580-4b2b-8f3c-b5ccee8dc705" providerId="ADAL" clId="{F0180804-42C2-4049-A0F5-B72DC797CFA7}" dt="2025-03-07T13:48:32.863" v="444" actId="6549"/>
          <ac:spMkLst>
            <pc:docMk/>
            <pc:sldMk cId="3870629862" sldId="265"/>
            <ac:spMk id="3" creationId="{00000000-0000-0000-0000-000000000000}"/>
          </ac:spMkLst>
        </pc:spChg>
        <pc:picChg chg="mod">
          <ac:chgData name="Kreger, Christine" userId="07b08700-4580-4b2b-8f3c-b5ccee8dc705" providerId="ADAL" clId="{F0180804-42C2-4049-A0F5-B72DC797CFA7}" dt="2025-03-07T13:41:50.483" v="27" actId="962"/>
          <ac:picMkLst>
            <pc:docMk/>
            <pc:sldMk cId="3870629862" sldId="265"/>
            <ac:picMk id="4" creationId="{00000000-0000-0000-0000-000000000000}"/>
          </ac:picMkLst>
        </pc:picChg>
      </pc:sldChg>
      <pc:sldChg chg="modSp mod">
        <pc:chgData name="Kreger, Christine" userId="07b08700-4580-4b2b-8f3c-b5ccee8dc705" providerId="ADAL" clId="{F0180804-42C2-4049-A0F5-B72DC797CFA7}" dt="2025-03-07T13:48:16.923" v="426" actId="6549"/>
        <pc:sldMkLst>
          <pc:docMk/>
          <pc:sldMk cId="2311884181" sldId="266"/>
        </pc:sldMkLst>
        <pc:spChg chg="mod">
          <ac:chgData name="Kreger, Christine" userId="07b08700-4580-4b2b-8f3c-b5ccee8dc705" providerId="ADAL" clId="{F0180804-42C2-4049-A0F5-B72DC797CFA7}" dt="2025-03-07T13:48:12.017" v="425" actId="20577"/>
          <ac:spMkLst>
            <pc:docMk/>
            <pc:sldMk cId="2311884181" sldId="266"/>
            <ac:spMk id="2" creationId="{00000000-0000-0000-0000-000000000000}"/>
          </ac:spMkLst>
        </pc:spChg>
        <pc:spChg chg="mod">
          <ac:chgData name="Kreger, Christine" userId="07b08700-4580-4b2b-8f3c-b5ccee8dc705" providerId="ADAL" clId="{F0180804-42C2-4049-A0F5-B72DC797CFA7}" dt="2025-03-07T13:48:16.923" v="426" actId="6549"/>
          <ac:spMkLst>
            <pc:docMk/>
            <pc:sldMk cId="2311884181" sldId="266"/>
            <ac:spMk id="3" creationId="{00000000-0000-0000-0000-000000000000}"/>
          </ac:spMkLst>
        </pc:spChg>
        <pc:picChg chg="mod">
          <ac:chgData name="Kreger, Christine" userId="07b08700-4580-4b2b-8f3c-b5ccee8dc705" providerId="ADAL" clId="{F0180804-42C2-4049-A0F5-B72DC797CFA7}" dt="2025-03-07T13:41:51.531" v="28" actId="962"/>
          <ac:picMkLst>
            <pc:docMk/>
            <pc:sldMk cId="2311884181" sldId="266"/>
            <ac:picMk id="5123" creationId="{00000000-0000-0000-0000-000000000000}"/>
          </ac:picMkLst>
        </pc:picChg>
      </pc:sldChg>
      <pc:sldChg chg="modSp mod">
        <pc:chgData name="Kreger, Christine" userId="07b08700-4580-4b2b-8f3c-b5ccee8dc705" providerId="ADAL" clId="{F0180804-42C2-4049-A0F5-B72DC797CFA7}" dt="2025-03-07T13:47:55.875" v="405" actId="6549"/>
        <pc:sldMkLst>
          <pc:docMk/>
          <pc:sldMk cId="990714822" sldId="268"/>
        </pc:sldMkLst>
        <pc:spChg chg="mod">
          <ac:chgData name="Kreger, Christine" userId="07b08700-4580-4b2b-8f3c-b5ccee8dc705" providerId="ADAL" clId="{F0180804-42C2-4049-A0F5-B72DC797CFA7}" dt="2025-03-07T13:47:52.271" v="404" actId="20577"/>
          <ac:spMkLst>
            <pc:docMk/>
            <pc:sldMk cId="990714822" sldId="268"/>
            <ac:spMk id="2" creationId="{00000000-0000-0000-0000-000000000000}"/>
          </ac:spMkLst>
        </pc:spChg>
        <pc:spChg chg="mod">
          <ac:chgData name="Kreger, Christine" userId="07b08700-4580-4b2b-8f3c-b5ccee8dc705" providerId="ADAL" clId="{F0180804-42C2-4049-A0F5-B72DC797CFA7}" dt="2025-03-07T13:47:55.875" v="405" actId="6549"/>
          <ac:spMkLst>
            <pc:docMk/>
            <pc:sldMk cId="990714822" sldId="268"/>
            <ac:spMk id="3" creationId="{00000000-0000-0000-0000-000000000000}"/>
          </ac:spMkLst>
        </pc:spChg>
        <pc:picChg chg="mod">
          <ac:chgData name="Kreger, Christine" userId="07b08700-4580-4b2b-8f3c-b5ccee8dc705" providerId="ADAL" clId="{F0180804-42C2-4049-A0F5-B72DC797CFA7}" dt="2025-03-07T13:41:46.014" v="24" actId="962"/>
          <ac:picMkLst>
            <pc:docMk/>
            <pc:sldMk cId="990714822" sldId="268"/>
            <ac:picMk id="4" creationId="{00000000-0000-0000-0000-000000000000}"/>
          </ac:picMkLst>
        </pc:picChg>
      </pc:sldChg>
      <pc:sldChg chg="modSp mod">
        <pc:chgData name="Kreger, Christine" userId="07b08700-4580-4b2b-8f3c-b5ccee8dc705" providerId="ADAL" clId="{F0180804-42C2-4049-A0F5-B72DC797CFA7}" dt="2025-03-07T13:47:39.419" v="387" actId="6549"/>
        <pc:sldMkLst>
          <pc:docMk/>
          <pc:sldMk cId="228076394" sldId="269"/>
        </pc:sldMkLst>
        <pc:spChg chg="mod">
          <ac:chgData name="Kreger, Christine" userId="07b08700-4580-4b2b-8f3c-b5ccee8dc705" providerId="ADAL" clId="{F0180804-42C2-4049-A0F5-B72DC797CFA7}" dt="2025-03-07T13:47:36.823" v="386" actId="313"/>
          <ac:spMkLst>
            <pc:docMk/>
            <pc:sldMk cId="228076394" sldId="269"/>
            <ac:spMk id="2" creationId="{00000000-0000-0000-0000-000000000000}"/>
          </ac:spMkLst>
        </pc:spChg>
        <pc:spChg chg="mod">
          <ac:chgData name="Kreger, Christine" userId="07b08700-4580-4b2b-8f3c-b5ccee8dc705" providerId="ADAL" clId="{F0180804-42C2-4049-A0F5-B72DC797CFA7}" dt="2025-03-07T13:47:39.419" v="387" actId="6549"/>
          <ac:spMkLst>
            <pc:docMk/>
            <pc:sldMk cId="228076394" sldId="269"/>
            <ac:spMk id="3" creationId="{00000000-0000-0000-0000-000000000000}"/>
          </ac:spMkLst>
        </pc:spChg>
        <pc:picChg chg="mod">
          <ac:chgData name="Kreger, Christine" userId="07b08700-4580-4b2b-8f3c-b5ccee8dc705" providerId="ADAL" clId="{F0180804-42C2-4049-A0F5-B72DC797CFA7}" dt="2025-03-07T13:41:46.995" v="25" actId="962"/>
          <ac:picMkLst>
            <pc:docMk/>
            <pc:sldMk cId="228076394" sldId="269"/>
            <ac:picMk id="5" creationId="{00000000-0000-0000-0000-000000000000}"/>
          </ac:picMkLst>
        </pc:picChg>
      </pc:sldChg>
      <pc:sldChg chg="modSp mod">
        <pc:chgData name="Kreger, Christine" userId="07b08700-4580-4b2b-8f3c-b5ccee8dc705" providerId="ADAL" clId="{F0180804-42C2-4049-A0F5-B72DC797CFA7}" dt="2025-03-07T13:48:49.520" v="476" actId="6549"/>
        <pc:sldMkLst>
          <pc:docMk/>
          <pc:sldMk cId="35299070" sldId="270"/>
        </pc:sldMkLst>
        <pc:spChg chg="mod">
          <ac:chgData name="Kreger, Christine" userId="07b08700-4580-4b2b-8f3c-b5ccee8dc705" providerId="ADAL" clId="{F0180804-42C2-4049-A0F5-B72DC797CFA7}" dt="2025-03-07T13:48:47.004" v="475" actId="20577"/>
          <ac:spMkLst>
            <pc:docMk/>
            <pc:sldMk cId="35299070" sldId="270"/>
            <ac:spMk id="2" creationId="{00000000-0000-0000-0000-000000000000}"/>
          </ac:spMkLst>
        </pc:spChg>
        <pc:spChg chg="mod">
          <ac:chgData name="Kreger, Christine" userId="07b08700-4580-4b2b-8f3c-b5ccee8dc705" providerId="ADAL" clId="{F0180804-42C2-4049-A0F5-B72DC797CFA7}" dt="2025-03-07T13:48:49.520" v="476" actId="6549"/>
          <ac:spMkLst>
            <pc:docMk/>
            <pc:sldMk cId="35299070" sldId="270"/>
            <ac:spMk id="3" creationId="{00000000-0000-0000-0000-000000000000}"/>
          </ac:spMkLst>
        </pc:spChg>
        <pc:picChg chg="mod">
          <ac:chgData name="Kreger, Christine" userId="07b08700-4580-4b2b-8f3c-b5ccee8dc705" providerId="ADAL" clId="{F0180804-42C2-4049-A0F5-B72DC797CFA7}" dt="2025-03-07T13:41:49.287" v="26" actId="962"/>
          <ac:picMkLst>
            <pc:docMk/>
            <pc:sldMk cId="35299070" sldId="270"/>
            <ac:picMk id="4" creationId="{00000000-0000-0000-0000-000000000000}"/>
          </ac:picMkLst>
        </pc:picChg>
      </pc:sldChg>
      <pc:sldChg chg="modSp mod">
        <pc:chgData name="Kreger, Christine" userId="07b08700-4580-4b2b-8f3c-b5ccee8dc705" providerId="ADAL" clId="{F0180804-42C2-4049-A0F5-B72DC797CFA7}" dt="2025-03-07T13:34:15.768" v="8" actId="962"/>
        <pc:sldMkLst>
          <pc:docMk/>
          <pc:sldMk cId="1147728709" sldId="272"/>
        </pc:sldMkLst>
        <pc:picChg chg="mod">
          <ac:chgData name="Kreger, Christine" userId="07b08700-4580-4b2b-8f3c-b5ccee8dc705" providerId="ADAL" clId="{F0180804-42C2-4049-A0F5-B72DC797CFA7}" dt="2025-03-07T13:34:14.679" v="7" actId="962"/>
          <ac:picMkLst>
            <pc:docMk/>
            <pc:sldMk cId="1147728709" sldId="272"/>
            <ac:picMk id="4" creationId="{00000000-0000-0000-0000-000000000000}"/>
          </ac:picMkLst>
        </pc:picChg>
        <pc:picChg chg="mod">
          <ac:chgData name="Kreger, Christine" userId="07b08700-4580-4b2b-8f3c-b5ccee8dc705" providerId="ADAL" clId="{F0180804-42C2-4049-A0F5-B72DC797CFA7}" dt="2025-03-07T13:34:13.964" v="6" actId="962"/>
          <ac:picMkLst>
            <pc:docMk/>
            <pc:sldMk cId="1147728709" sldId="272"/>
            <ac:picMk id="3074" creationId="{00000000-0000-0000-0000-000000000000}"/>
          </ac:picMkLst>
        </pc:picChg>
        <pc:picChg chg="mod">
          <ac:chgData name="Kreger, Christine" userId="07b08700-4580-4b2b-8f3c-b5ccee8dc705" providerId="ADAL" clId="{F0180804-42C2-4049-A0F5-B72DC797CFA7}" dt="2025-03-07T13:34:15.768" v="8" actId="962"/>
          <ac:picMkLst>
            <pc:docMk/>
            <pc:sldMk cId="1147728709" sldId="272"/>
            <ac:picMk id="3075" creationId="{00000000-0000-0000-0000-000000000000}"/>
          </ac:picMkLst>
        </pc:picChg>
      </pc:sldChg>
      <pc:sldChg chg="addSp modSp mod">
        <pc:chgData name="Kreger, Christine" userId="07b08700-4580-4b2b-8f3c-b5ccee8dc705" providerId="ADAL" clId="{F0180804-42C2-4049-A0F5-B72DC797CFA7}" dt="2025-03-07T13:51:48.263" v="555" actId="13244"/>
        <pc:sldMkLst>
          <pc:docMk/>
          <pc:sldMk cId="1406994569" sldId="273"/>
        </pc:sldMkLst>
        <pc:spChg chg="add mod ord">
          <ac:chgData name="Kreger, Christine" userId="07b08700-4580-4b2b-8f3c-b5ccee8dc705" providerId="ADAL" clId="{F0180804-42C2-4049-A0F5-B72DC797CFA7}" dt="2025-03-07T13:51:48.263" v="555" actId="13244"/>
          <ac:spMkLst>
            <pc:docMk/>
            <pc:sldMk cId="1406994569" sldId="273"/>
            <ac:spMk id="2" creationId="{F41267A1-CC39-3D5B-409D-48AE3716BD78}"/>
          </ac:spMkLst>
        </pc:spChg>
        <pc:graphicFrameChg chg="mod">
          <ac:chgData name="Kreger, Christine" userId="07b08700-4580-4b2b-8f3c-b5ccee8dc705" providerId="ADAL" clId="{F0180804-42C2-4049-A0F5-B72DC797CFA7}" dt="2025-03-07T13:34:08.039" v="5" actId="962"/>
          <ac:graphicFrameMkLst>
            <pc:docMk/>
            <pc:sldMk cId="1406994569" sldId="273"/>
            <ac:graphicFrameMk id="3" creationId="{00000000-0000-0000-0000-000000000000}"/>
          </ac:graphicFrameMkLst>
        </pc:graphicFrameChg>
      </pc:sldChg>
      <pc:sldChg chg="addSp delSp modSp mod">
        <pc:chgData name="Kreger, Christine" userId="07b08700-4580-4b2b-8f3c-b5ccee8dc705" providerId="ADAL" clId="{F0180804-42C2-4049-A0F5-B72DC797CFA7}" dt="2025-03-07T13:52:15.679" v="559" actId="962"/>
        <pc:sldMkLst>
          <pc:docMk/>
          <pc:sldMk cId="345303198" sldId="275"/>
        </pc:sldMkLst>
        <pc:spChg chg="del">
          <ac:chgData name="Kreger, Christine" userId="07b08700-4580-4b2b-8f3c-b5ccee8dc705" providerId="ADAL" clId="{F0180804-42C2-4049-A0F5-B72DC797CFA7}" dt="2025-03-07T13:44:31.771" v="195" actId="21"/>
          <ac:spMkLst>
            <pc:docMk/>
            <pc:sldMk cId="345303198" sldId="275"/>
            <ac:spMk id="2" creationId="{00000000-0000-0000-0000-000000000000}"/>
          </ac:spMkLst>
        </pc:spChg>
        <pc:spChg chg="mod">
          <ac:chgData name="Kreger, Christine" userId="07b08700-4580-4b2b-8f3c-b5ccee8dc705" providerId="ADAL" clId="{F0180804-42C2-4049-A0F5-B72DC797CFA7}" dt="2025-03-07T13:52:15.679" v="559" actId="962"/>
          <ac:spMkLst>
            <pc:docMk/>
            <pc:sldMk cId="345303198" sldId="275"/>
            <ac:spMk id="3" creationId="{00000000-0000-0000-0000-000000000000}"/>
          </ac:spMkLst>
        </pc:spChg>
        <pc:spChg chg="add mod ord">
          <ac:chgData name="Kreger, Christine" userId="07b08700-4580-4b2b-8f3c-b5ccee8dc705" providerId="ADAL" clId="{F0180804-42C2-4049-A0F5-B72DC797CFA7}" dt="2025-03-07T13:52:12.070" v="558" actId="13244"/>
          <ac:spMkLst>
            <pc:docMk/>
            <pc:sldMk cId="345303198" sldId="275"/>
            <ac:spMk id="5" creationId="{A5B52C1C-25B5-028A-8AF1-D7903744D13F}"/>
          </ac:spMkLst>
        </pc:spChg>
        <pc:picChg chg="mod">
          <ac:chgData name="Kreger, Christine" userId="07b08700-4580-4b2b-8f3c-b5ccee8dc705" providerId="ADAL" clId="{F0180804-42C2-4049-A0F5-B72DC797CFA7}" dt="2025-03-07T13:40:25.564" v="15" actId="962"/>
          <ac:picMkLst>
            <pc:docMk/>
            <pc:sldMk cId="345303198" sldId="275"/>
            <ac:picMk id="4" creationId="{00000000-0000-0000-0000-000000000000}"/>
          </ac:picMkLst>
        </pc:picChg>
      </pc:sldChg>
      <pc:sldChg chg="modSp">
        <pc:chgData name="Kreger, Christine" userId="07b08700-4580-4b2b-8f3c-b5ccee8dc705" providerId="ADAL" clId="{F0180804-42C2-4049-A0F5-B72DC797CFA7}" dt="2025-03-07T13:41:53.259" v="29" actId="962"/>
        <pc:sldMkLst>
          <pc:docMk/>
          <pc:sldMk cId="3837478491" sldId="278"/>
        </pc:sldMkLst>
        <pc:picChg chg="mod">
          <ac:chgData name="Kreger, Christine" userId="07b08700-4580-4b2b-8f3c-b5ccee8dc705" providerId="ADAL" clId="{F0180804-42C2-4049-A0F5-B72DC797CFA7}" dt="2025-03-07T13:41:53.259" v="29" actId="962"/>
          <ac:picMkLst>
            <pc:docMk/>
            <pc:sldMk cId="3837478491" sldId="278"/>
            <ac:picMk id="5122" creationId="{00000000-0000-0000-0000-000000000000}"/>
          </ac:picMkLst>
        </pc:picChg>
      </pc:sldChg>
      <pc:sldChg chg="modSp">
        <pc:chgData name="Kreger, Christine" userId="07b08700-4580-4b2b-8f3c-b5ccee8dc705" providerId="ADAL" clId="{F0180804-42C2-4049-A0F5-B72DC797CFA7}" dt="2025-03-07T13:42:02.729" v="30" actId="962"/>
        <pc:sldMkLst>
          <pc:docMk/>
          <pc:sldMk cId="43692825" sldId="279"/>
        </pc:sldMkLst>
        <pc:picChg chg="mod">
          <ac:chgData name="Kreger, Christine" userId="07b08700-4580-4b2b-8f3c-b5ccee8dc705" providerId="ADAL" clId="{F0180804-42C2-4049-A0F5-B72DC797CFA7}" dt="2025-03-07T13:42:02.729" v="30" actId="962"/>
          <ac:picMkLst>
            <pc:docMk/>
            <pc:sldMk cId="43692825" sldId="279"/>
            <ac:picMk id="6146" creationId="{00000000-0000-0000-0000-000000000000}"/>
          </ac:picMkLst>
        </pc:picChg>
      </pc:sldChg>
      <pc:sldChg chg="modSp mod">
        <pc:chgData name="Kreger, Christine" userId="07b08700-4580-4b2b-8f3c-b5ccee8dc705" providerId="ADAL" clId="{F0180804-42C2-4049-A0F5-B72DC797CFA7}" dt="2025-03-07T13:52:22.615" v="560" actId="13244"/>
        <pc:sldMkLst>
          <pc:docMk/>
          <pc:sldMk cId="3972908685" sldId="280"/>
        </pc:sldMkLst>
        <pc:spChg chg="mod ord">
          <ac:chgData name="Kreger, Christine" userId="07b08700-4580-4b2b-8f3c-b5ccee8dc705" providerId="ADAL" clId="{F0180804-42C2-4049-A0F5-B72DC797CFA7}" dt="2025-03-07T13:52:22.615" v="560" actId="13244"/>
          <ac:spMkLst>
            <pc:docMk/>
            <pc:sldMk cId="3972908685" sldId="280"/>
            <ac:spMk id="4" creationId="{00000000-0000-0000-0000-000000000000}"/>
          </ac:spMkLst>
        </pc:spChg>
        <pc:picChg chg="mod">
          <ac:chgData name="Kreger, Christine" userId="07b08700-4580-4b2b-8f3c-b5ccee8dc705" providerId="ADAL" clId="{F0180804-42C2-4049-A0F5-B72DC797CFA7}" dt="2025-03-07T13:42:16.749" v="36" actId="962"/>
          <ac:picMkLst>
            <pc:docMk/>
            <pc:sldMk cId="3972908685" sldId="280"/>
            <ac:picMk id="1026" creationId="{00000000-0000-0000-0000-000000000000}"/>
          </ac:picMkLst>
        </pc:picChg>
        <pc:picChg chg="mod">
          <ac:chgData name="Kreger, Christine" userId="07b08700-4580-4b2b-8f3c-b5ccee8dc705" providerId="ADAL" clId="{F0180804-42C2-4049-A0F5-B72DC797CFA7}" dt="2025-03-07T13:42:17.431" v="37" actId="962"/>
          <ac:picMkLst>
            <pc:docMk/>
            <pc:sldMk cId="3972908685" sldId="280"/>
            <ac:picMk id="1027" creationId="{00000000-0000-0000-0000-000000000000}"/>
          </ac:picMkLst>
        </pc:picChg>
        <pc:picChg chg="mod">
          <ac:chgData name="Kreger, Christine" userId="07b08700-4580-4b2b-8f3c-b5ccee8dc705" providerId="ADAL" clId="{F0180804-42C2-4049-A0F5-B72DC797CFA7}" dt="2025-03-07T13:42:18.172" v="38" actId="962"/>
          <ac:picMkLst>
            <pc:docMk/>
            <pc:sldMk cId="3972908685" sldId="280"/>
            <ac:picMk id="1028" creationId="{00000000-0000-0000-0000-000000000000}"/>
          </ac:picMkLst>
        </pc:picChg>
        <pc:picChg chg="mod">
          <ac:chgData name="Kreger, Christine" userId="07b08700-4580-4b2b-8f3c-b5ccee8dc705" providerId="ADAL" clId="{F0180804-42C2-4049-A0F5-B72DC797CFA7}" dt="2025-03-07T13:42:13.834" v="32" actId="962"/>
          <ac:picMkLst>
            <pc:docMk/>
            <pc:sldMk cId="3972908685" sldId="280"/>
            <ac:picMk id="7170" creationId="{00000000-0000-0000-0000-000000000000}"/>
          </ac:picMkLst>
        </pc:picChg>
        <pc:picChg chg="mod">
          <ac:chgData name="Kreger, Christine" userId="07b08700-4580-4b2b-8f3c-b5ccee8dc705" providerId="ADAL" clId="{F0180804-42C2-4049-A0F5-B72DC797CFA7}" dt="2025-03-07T13:42:14.736" v="33" actId="962"/>
          <ac:picMkLst>
            <pc:docMk/>
            <pc:sldMk cId="3972908685" sldId="280"/>
            <ac:picMk id="7171" creationId="{00000000-0000-0000-0000-000000000000}"/>
          </ac:picMkLst>
        </pc:picChg>
        <pc:picChg chg="mod">
          <ac:chgData name="Kreger, Christine" userId="07b08700-4580-4b2b-8f3c-b5ccee8dc705" providerId="ADAL" clId="{F0180804-42C2-4049-A0F5-B72DC797CFA7}" dt="2025-03-07T13:42:15.419" v="34" actId="962"/>
          <ac:picMkLst>
            <pc:docMk/>
            <pc:sldMk cId="3972908685" sldId="280"/>
            <ac:picMk id="7172" creationId="{00000000-0000-0000-0000-000000000000}"/>
          </ac:picMkLst>
        </pc:picChg>
        <pc:picChg chg="mod">
          <ac:chgData name="Kreger, Christine" userId="07b08700-4580-4b2b-8f3c-b5ccee8dc705" providerId="ADAL" clId="{F0180804-42C2-4049-A0F5-B72DC797CFA7}" dt="2025-03-07T13:42:16.023" v="35" actId="962"/>
          <ac:picMkLst>
            <pc:docMk/>
            <pc:sldMk cId="3972908685" sldId="280"/>
            <ac:picMk id="7173" creationId="{00000000-0000-0000-0000-000000000000}"/>
          </ac:picMkLst>
        </pc:picChg>
      </pc:sldChg>
      <pc:sldChg chg="modSp mod">
        <pc:chgData name="Kreger, Christine" userId="07b08700-4580-4b2b-8f3c-b5ccee8dc705" providerId="ADAL" clId="{F0180804-42C2-4049-A0F5-B72DC797CFA7}" dt="2025-03-07T13:42:43.099" v="49" actId="962"/>
        <pc:sldMkLst>
          <pc:docMk/>
          <pc:sldMk cId="1593166836" sldId="281"/>
        </pc:sldMkLst>
        <pc:picChg chg="mod">
          <ac:chgData name="Kreger, Christine" userId="07b08700-4580-4b2b-8f3c-b5ccee8dc705" providerId="ADAL" clId="{F0180804-42C2-4049-A0F5-B72DC797CFA7}" dt="2025-03-07T13:42:43.099" v="49" actId="962"/>
          <ac:picMkLst>
            <pc:docMk/>
            <pc:sldMk cId="1593166836" sldId="281"/>
            <ac:picMk id="4" creationId="{00000000-0000-0000-0000-000000000000}"/>
          </ac:picMkLst>
        </pc:picChg>
      </pc:sldChg>
      <pc:sldChg chg="modSp mod">
        <pc:chgData name="Kreger, Christine" userId="07b08700-4580-4b2b-8f3c-b5ccee8dc705" providerId="ADAL" clId="{F0180804-42C2-4049-A0F5-B72DC797CFA7}" dt="2025-03-07T13:42:44.213" v="50" actId="962"/>
        <pc:sldMkLst>
          <pc:docMk/>
          <pc:sldMk cId="1007492174" sldId="282"/>
        </pc:sldMkLst>
        <pc:picChg chg="mod">
          <ac:chgData name="Kreger, Christine" userId="07b08700-4580-4b2b-8f3c-b5ccee8dc705" providerId="ADAL" clId="{F0180804-42C2-4049-A0F5-B72DC797CFA7}" dt="2025-03-07T13:42:44.213" v="50" actId="962"/>
          <ac:picMkLst>
            <pc:docMk/>
            <pc:sldMk cId="1007492174" sldId="282"/>
            <ac:picMk id="4" creationId="{00000000-0000-0000-0000-000000000000}"/>
          </ac:picMkLst>
        </pc:picChg>
      </pc:sldChg>
      <pc:sldChg chg="modSp">
        <pc:chgData name="Kreger, Christine" userId="07b08700-4580-4b2b-8f3c-b5ccee8dc705" providerId="ADAL" clId="{F0180804-42C2-4049-A0F5-B72DC797CFA7}" dt="2025-03-07T13:42:48.817" v="51" actId="962"/>
        <pc:sldMkLst>
          <pc:docMk/>
          <pc:sldMk cId="3127698211" sldId="283"/>
        </pc:sldMkLst>
        <pc:picChg chg="mod">
          <ac:chgData name="Kreger, Christine" userId="07b08700-4580-4b2b-8f3c-b5ccee8dc705" providerId="ADAL" clId="{F0180804-42C2-4049-A0F5-B72DC797CFA7}" dt="2025-03-07T13:42:48.817" v="51" actId="962"/>
          <ac:picMkLst>
            <pc:docMk/>
            <pc:sldMk cId="3127698211" sldId="283"/>
            <ac:picMk id="4098" creationId="{00000000-0000-0000-0000-000000000000}"/>
          </ac:picMkLst>
        </pc:picChg>
      </pc:sldChg>
      <pc:sldChg chg="modSp">
        <pc:chgData name="Kreger, Christine" userId="07b08700-4580-4b2b-8f3c-b5ccee8dc705" providerId="ADAL" clId="{F0180804-42C2-4049-A0F5-B72DC797CFA7}" dt="2025-03-07T13:42:50.091" v="52" actId="962"/>
        <pc:sldMkLst>
          <pc:docMk/>
          <pc:sldMk cId="242907644" sldId="284"/>
        </pc:sldMkLst>
        <pc:picChg chg="mod">
          <ac:chgData name="Kreger, Christine" userId="07b08700-4580-4b2b-8f3c-b5ccee8dc705" providerId="ADAL" clId="{F0180804-42C2-4049-A0F5-B72DC797CFA7}" dt="2025-03-07T13:42:50.091" v="52" actId="962"/>
          <ac:picMkLst>
            <pc:docMk/>
            <pc:sldMk cId="242907644" sldId="284"/>
            <ac:picMk id="1026" creationId="{00000000-0000-0000-0000-000000000000}"/>
          </ac:picMkLst>
        </pc:picChg>
      </pc:sldChg>
      <pc:sldChg chg="modSp mod">
        <pc:chgData name="Kreger, Christine" userId="07b08700-4580-4b2b-8f3c-b5ccee8dc705" providerId="ADAL" clId="{F0180804-42C2-4049-A0F5-B72DC797CFA7}" dt="2025-03-07T13:42:53.848" v="54" actId="962"/>
        <pc:sldMkLst>
          <pc:docMk/>
          <pc:sldMk cId="846158355" sldId="285"/>
        </pc:sldMkLst>
        <pc:picChg chg="mod">
          <ac:chgData name="Kreger, Christine" userId="07b08700-4580-4b2b-8f3c-b5ccee8dc705" providerId="ADAL" clId="{F0180804-42C2-4049-A0F5-B72DC797CFA7}" dt="2025-03-07T13:42:51.948" v="53" actId="962"/>
          <ac:picMkLst>
            <pc:docMk/>
            <pc:sldMk cId="846158355" sldId="285"/>
            <ac:picMk id="2052" creationId="{00000000-0000-0000-0000-000000000000}"/>
          </ac:picMkLst>
        </pc:picChg>
        <pc:cxnChg chg="mod">
          <ac:chgData name="Kreger, Christine" userId="07b08700-4580-4b2b-8f3c-b5ccee8dc705" providerId="ADAL" clId="{F0180804-42C2-4049-A0F5-B72DC797CFA7}" dt="2025-03-07T13:42:53.848" v="54" actId="962"/>
          <ac:cxnSpMkLst>
            <pc:docMk/>
            <pc:sldMk cId="846158355" sldId="285"/>
            <ac:cxnSpMk id="5" creationId="{00000000-0000-0000-0000-000000000000}"/>
          </ac:cxnSpMkLst>
        </pc:cxnChg>
      </pc:sldChg>
      <pc:sldChg chg="modSp">
        <pc:chgData name="Kreger, Christine" userId="07b08700-4580-4b2b-8f3c-b5ccee8dc705" providerId="ADAL" clId="{F0180804-42C2-4049-A0F5-B72DC797CFA7}" dt="2025-03-07T13:42:57.466" v="57" actId="962"/>
        <pc:sldMkLst>
          <pc:docMk/>
          <pc:sldMk cId="4023720173" sldId="286"/>
        </pc:sldMkLst>
        <pc:picChg chg="mod">
          <ac:chgData name="Kreger, Christine" userId="07b08700-4580-4b2b-8f3c-b5ccee8dc705" providerId="ADAL" clId="{F0180804-42C2-4049-A0F5-B72DC797CFA7}" dt="2025-03-07T13:42:55.196" v="55" actId="962"/>
          <ac:picMkLst>
            <pc:docMk/>
            <pc:sldMk cId="4023720173" sldId="286"/>
            <ac:picMk id="3074" creationId="{00000000-0000-0000-0000-000000000000}"/>
          </ac:picMkLst>
        </pc:picChg>
        <pc:picChg chg="mod">
          <ac:chgData name="Kreger, Christine" userId="07b08700-4580-4b2b-8f3c-b5ccee8dc705" providerId="ADAL" clId="{F0180804-42C2-4049-A0F5-B72DC797CFA7}" dt="2025-03-07T13:42:56.594" v="56" actId="962"/>
          <ac:picMkLst>
            <pc:docMk/>
            <pc:sldMk cId="4023720173" sldId="286"/>
            <ac:picMk id="3075" creationId="{00000000-0000-0000-0000-000000000000}"/>
          </ac:picMkLst>
        </pc:picChg>
        <pc:picChg chg="mod">
          <ac:chgData name="Kreger, Christine" userId="07b08700-4580-4b2b-8f3c-b5ccee8dc705" providerId="ADAL" clId="{F0180804-42C2-4049-A0F5-B72DC797CFA7}" dt="2025-03-07T13:42:57.466" v="57" actId="962"/>
          <ac:picMkLst>
            <pc:docMk/>
            <pc:sldMk cId="4023720173" sldId="286"/>
            <ac:picMk id="3077" creationId="{00000000-0000-0000-0000-000000000000}"/>
          </ac:picMkLst>
        </pc:picChg>
      </pc:sldChg>
      <pc:sldChg chg="modSp mod">
        <pc:chgData name="Kreger, Christine" userId="07b08700-4580-4b2b-8f3c-b5ccee8dc705" providerId="ADAL" clId="{F0180804-42C2-4049-A0F5-B72DC797CFA7}" dt="2025-03-07T13:48:57.496" v="477" actId="20577"/>
        <pc:sldMkLst>
          <pc:docMk/>
          <pc:sldMk cId="3517678158" sldId="288"/>
        </pc:sldMkLst>
        <pc:spChg chg="mod">
          <ac:chgData name="Kreger, Christine" userId="07b08700-4580-4b2b-8f3c-b5ccee8dc705" providerId="ADAL" clId="{F0180804-42C2-4049-A0F5-B72DC797CFA7}" dt="2025-03-07T13:48:57.496" v="477" actId="20577"/>
          <ac:spMkLst>
            <pc:docMk/>
            <pc:sldMk cId="3517678158" sldId="288"/>
            <ac:spMk id="2" creationId="{00000000-0000-0000-0000-000000000000}"/>
          </ac:spMkLst>
        </pc:spChg>
        <pc:picChg chg="mod">
          <ac:chgData name="Kreger, Christine" userId="07b08700-4580-4b2b-8f3c-b5ccee8dc705" providerId="ADAL" clId="{F0180804-42C2-4049-A0F5-B72DC797CFA7}" dt="2025-03-07T13:42:22.963" v="40" actId="962"/>
          <ac:picMkLst>
            <pc:docMk/>
            <pc:sldMk cId="3517678158" sldId="288"/>
            <ac:picMk id="5122" creationId="{00000000-0000-0000-0000-000000000000}"/>
          </ac:picMkLst>
        </pc:picChg>
      </pc:sldChg>
      <pc:sldChg chg="addSp delSp modSp mod">
        <pc:chgData name="Kreger, Christine" userId="07b08700-4580-4b2b-8f3c-b5ccee8dc705" providerId="ADAL" clId="{F0180804-42C2-4049-A0F5-B72DC797CFA7}" dt="2025-03-07T13:51:15.087" v="554" actId="21"/>
        <pc:sldMkLst>
          <pc:docMk/>
          <pc:sldMk cId="4126889152" sldId="289"/>
        </pc:sldMkLst>
        <pc:spChg chg="mod">
          <ac:chgData name="Kreger, Christine" userId="07b08700-4580-4b2b-8f3c-b5ccee8dc705" providerId="ADAL" clId="{F0180804-42C2-4049-A0F5-B72DC797CFA7}" dt="2025-03-07T13:50:41.202" v="536" actId="20577"/>
          <ac:spMkLst>
            <pc:docMk/>
            <pc:sldMk cId="4126889152" sldId="289"/>
            <ac:spMk id="2" creationId="{00000000-0000-0000-0000-000000000000}"/>
          </ac:spMkLst>
        </pc:spChg>
        <pc:spChg chg="del mod">
          <ac:chgData name="Kreger, Christine" userId="07b08700-4580-4b2b-8f3c-b5ccee8dc705" providerId="ADAL" clId="{F0180804-42C2-4049-A0F5-B72DC797CFA7}" dt="2025-03-07T13:51:10.084" v="553" actId="21"/>
          <ac:spMkLst>
            <pc:docMk/>
            <pc:sldMk cId="4126889152" sldId="289"/>
            <ac:spMk id="3" creationId="{00000000-0000-0000-0000-000000000000}"/>
          </ac:spMkLst>
        </pc:spChg>
        <pc:spChg chg="add del mod">
          <ac:chgData name="Kreger, Christine" userId="07b08700-4580-4b2b-8f3c-b5ccee8dc705" providerId="ADAL" clId="{F0180804-42C2-4049-A0F5-B72DC797CFA7}" dt="2025-03-07T13:51:15.087" v="554" actId="21"/>
          <ac:spMkLst>
            <pc:docMk/>
            <pc:sldMk cId="4126889152" sldId="289"/>
            <ac:spMk id="5" creationId="{89F322BD-3B45-7625-1560-6CBC4AB3D9E5}"/>
          </ac:spMkLst>
        </pc:spChg>
        <pc:picChg chg="mod">
          <ac:chgData name="Kreger, Christine" userId="07b08700-4580-4b2b-8f3c-b5ccee8dc705" providerId="ADAL" clId="{F0180804-42C2-4049-A0F5-B72DC797CFA7}" dt="2025-03-07T13:42:38.611" v="47" actId="962"/>
          <ac:picMkLst>
            <pc:docMk/>
            <pc:sldMk cId="4126889152" sldId="289"/>
            <ac:picMk id="1026" creationId="{00000000-0000-0000-0000-000000000000}"/>
          </ac:picMkLst>
        </pc:picChg>
        <pc:picChg chg="mod">
          <ac:chgData name="Kreger, Christine" userId="07b08700-4580-4b2b-8f3c-b5ccee8dc705" providerId="ADAL" clId="{F0180804-42C2-4049-A0F5-B72DC797CFA7}" dt="2025-03-07T13:42:40.037" v="48" actId="962"/>
          <ac:picMkLst>
            <pc:docMk/>
            <pc:sldMk cId="4126889152" sldId="289"/>
            <ac:picMk id="1027" creationId="{00000000-0000-0000-0000-000000000000}"/>
          </ac:picMkLst>
        </pc:picChg>
        <pc:picChg chg="mod">
          <ac:chgData name="Kreger, Christine" userId="07b08700-4580-4b2b-8f3c-b5ccee8dc705" providerId="ADAL" clId="{F0180804-42C2-4049-A0F5-B72DC797CFA7}" dt="2025-03-07T13:42:35.725" v="46" actId="962"/>
          <ac:picMkLst>
            <pc:docMk/>
            <pc:sldMk cId="4126889152" sldId="289"/>
            <ac:picMk id="6146" creationId="{00000000-0000-0000-0000-000000000000}"/>
          </ac:picMkLst>
        </pc:picChg>
      </pc:sldChg>
      <pc:sldChg chg="modSp mod">
        <pc:chgData name="Kreger, Christine" userId="07b08700-4580-4b2b-8f3c-b5ccee8dc705" providerId="ADAL" clId="{F0180804-42C2-4049-A0F5-B72DC797CFA7}" dt="2025-03-07T13:52:36.575" v="565" actId="962"/>
        <pc:sldMkLst>
          <pc:docMk/>
          <pc:sldMk cId="4177799815" sldId="290"/>
        </pc:sldMkLst>
        <pc:spChg chg="mod">
          <ac:chgData name="Kreger, Christine" userId="07b08700-4580-4b2b-8f3c-b5ccee8dc705" providerId="ADAL" clId="{F0180804-42C2-4049-A0F5-B72DC797CFA7}" dt="2025-03-07T13:50:57.279" v="549" actId="20577"/>
          <ac:spMkLst>
            <pc:docMk/>
            <pc:sldMk cId="4177799815" sldId="290"/>
            <ac:spMk id="2" creationId="{00000000-0000-0000-0000-000000000000}"/>
          </ac:spMkLst>
        </pc:spChg>
        <pc:spChg chg="mod">
          <ac:chgData name="Kreger, Christine" userId="07b08700-4580-4b2b-8f3c-b5ccee8dc705" providerId="ADAL" clId="{F0180804-42C2-4049-A0F5-B72DC797CFA7}" dt="2025-03-07T13:51:02.730" v="552" actId="5793"/>
          <ac:spMkLst>
            <pc:docMk/>
            <pc:sldMk cId="4177799815" sldId="290"/>
            <ac:spMk id="3" creationId="{00000000-0000-0000-0000-000000000000}"/>
          </ac:spMkLst>
        </pc:spChg>
        <pc:spChg chg="mod">
          <ac:chgData name="Kreger, Christine" userId="07b08700-4580-4b2b-8f3c-b5ccee8dc705" providerId="ADAL" clId="{F0180804-42C2-4049-A0F5-B72DC797CFA7}" dt="2025-03-07T13:52:34.169" v="563" actId="962"/>
          <ac:spMkLst>
            <pc:docMk/>
            <pc:sldMk cId="4177799815" sldId="290"/>
            <ac:spMk id="4" creationId="{00000000-0000-0000-0000-000000000000}"/>
          </ac:spMkLst>
        </pc:spChg>
        <pc:spChg chg="mod">
          <ac:chgData name="Kreger, Christine" userId="07b08700-4580-4b2b-8f3c-b5ccee8dc705" providerId="ADAL" clId="{F0180804-42C2-4049-A0F5-B72DC797CFA7}" dt="2025-03-07T13:52:35.350" v="564" actId="962"/>
          <ac:spMkLst>
            <pc:docMk/>
            <pc:sldMk cId="4177799815" sldId="290"/>
            <ac:spMk id="5" creationId="{00000000-0000-0000-0000-000000000000}"/>
          </ac:spMkLst>
        </pc:spChg>
        <pc:picChg chg="mod">
          <ac:chgData name="Kreger, Christine" userId="07b08700-4580-4b2b-8f3c-b5ccee8dc705" providerId="ADAL" clId="{F0180804-42C2-4049-A0F5-B72DC797CFA7}" dt="2025-03-07T13:52:31.812" v="561" actId="962"/>
          <ac:picMkLst>
            <pc:docMk/>
            <pc:sldMk cId="4177799815" sldId="290"/>
            <ac:picMk id="4100" creationId="{00000000-0000-0000-0000-000000000000}"/>
          </ac:picMkLst>
        </pc:picChg>
        <pc:picChg chg="mod">
          <ac:chgData name="Kreger, Christine" userId="07b08700-4580-4b2b-8f3c-b5ccee8dc705" providerId="ADAL" clId="{F0180804-42C2-4049-A0F5-B72DC797CFA7}" dt="2025-03-07T13:52:33.188" v="562" actId="962"/>
          <ac:picMkLst>
            <pc:docMk/>
            <pc:sldMk cId="4177799815" sldId="290"/>
            <ac:picMk id="4102" creationId="{00000000-0000-0000-0000-000000000000}"/>
          </ac:picMkLst>
        </pc:picChg>
        <pc:picChg chg="mod">
          <ac:chgData name="Kreger, Christine" userId="07b08700-4580-4b2b-8f3c-b5ccee8dc705" providerId="ADAL" clId="{F0180804-42C2-4049-A0F5-B72DC797CFA7}" dt="2025-03-07T13:42:26.080" v="42" actId="962"/>
          <ac:picMkLst>
            <pc:docMk/>
            <pc:sldMk cId="4177799815" sldId="290"/>
            <ac:picMk id="4108" creationId="{00000000-0000-0000-0000-000000000000}"/>
          </ac:picMkLst>
        </pc:picChg>
        <pc:picChg chg="mod">
          <ac:chgData name="Kreger, Christine" userId="07b08700-4580-4b2b-8f3c-b5ccee8dc705" providerId="ADAL" clId="{F0180804-42C2-4049-A0F5-B72DC797CFA7}" dt="2025-03-07T13:42:26.762" v="43" actId="962"/>
          <ac:picMkLst>
            <pc:docMk/>
            <pc:sldMk cId="4177799815" sldId="290"/>
            <ac:picMk id="4110" creationId="{00000000-0000-0000-0000-000000000000}"/>
          </ac:picMkLst>
        </pc:picChg>
        <pc:picChg chg="mod">
          <ac:chgData name="Kreger, Christine" userId="07b08700-4580-4b2b-8f3c-b5ccee8dc705" providerId="ADAL" clId="{F0180804-42C2-4049-A0F5-B72DC797CFA7}" dt="2025-03-07T13:52:36.575" v="565" actId="962"/>
          <ac:picMkLst>
            <pc:docMk/>
            <pc:sldMk cId="4177799815" sldId="290"/>
            <ac:picMk id="4112" creationId="{00000000-0000-0000-0000-000000000000}"/>
          </ac:picMkLst>
        </pc:picChg>
        <pc:picChg chg="mod">
          <ac:chgData name="Kreger, Christine" userId="07b08700-4580-4b2b-8f3c-b5ccee8dc705" providerId="ADAL" clId="{F0180804-42C2-4049-A0F5-B72DC797CFA7}" dt="2025-03-07T13:42:27.332" v="44" actId="962"/>
          <ac:picMkLst>
            <pc:docMk/>
            <pc:sldMk cId="4177799815" sldId="290"/>
            <ac:picMk id="4113" creationId="{00000000-0000-0000-0000-000000000000}"/>
          </ac:picMkLst>
        </pc:picChg>
        <pc:picChg chg="mod">
          <ac:chgData name="Kreger, Christine" userId="07b08700-4580-4b2b-8f3c-b5ccee8dc705" providerId="ADAL" clId="{F0180804-42C2-4049-A0F5-B72DC797CFA7}" dt="2025-03-07T13:42:27.994" v="45" actId="962"/>
          <ac:picMkLst>
            <pc:docMk/>
            <pc:sldMk cId="4177799815" sldId="290"/>
            <ac:picMk id="4114" creationId="{00000000-0000-0000-0000-000000000000}"/>
          </ac:picMkLst>
        </pc:picChg>
      </pc:sldChg>
      <pc:sldChg chg="modSp mod">
        <pc:chgData name="Kreger, Christine" userId="07b08700-4580-4b2b-8f3c-b5ccee8dc705" providerId="ADAL" clId="{F0180804-42C2-4049-A0F5-B72DC797CFA7}" dt="2025-03-07T13:50:22.500" v="519" actId="962"/>
        <pc:sldMkLst>
          <pc:docMk/>
          <pc:sldMk cId="1446405788" sldId="291"/>
        </pc:sldMkLst>
        <pc:spChg chg="mod">
          <ac:chgData name="Kreger, Christine" userId="07b08700-4580-4b2b-8f3c-b5ccee8dc705" providerId="ADAL" clId="{F0180804-42C2-4049-A0F5-B72DC797CFA7}" dt="2025-03-07T13:50:09.282" v="515" actId="20577"/>
          <ac:spMkLst>
            <pc:docMk/>
            <pc:sldMk cId="1446405788" sldId="291"/>
            <ac:spMk id="2" creationId="{00000000-0000-0000-0000-000000000000}"/>
          </ac:spMkLst>
        </pc:spChg>
        <pc:spChg chg="mod">
          <ac:chgData name="Kreger, Christine" userId="07b08700-4580-4b2b-8f3c-b5ccee8dc705" providerId="ADAL" clId="{F0180804-42C2-4049-A0F5-B72DC797CFA7}" dt="2025-03-07T13:50:22.500" v="519" actId="962"/>
          <ac:spMkLst>
            <pc:docMk/>
            <pc:sldMk cId="1446405788" sldId="291"/>
            <ac:spMk id="3" creationId="{00000000-0000-0000-0000-000000000000}"/>
          </ac:spMkLst>
        </pc:spChg>
        <pc:picChg chg="mod">
          <ac:chgData name="Kreger, Christine" userId="07b08700-4580-4b2b-8f3c-b5ccee8dc705" providerId="ADAL" clId="{F0180804-42C2-4049-A0F5-B72DC797CFA7}" dt="2025-03-07T13:42:24.933" v="41" actId="962"/>
          <ac:picMkLst>
            <pc:docMk/>
            <pc:sldMk cId="1446405788" sldId="291"/>
            <ac:picMk id="7170" creationId="{00000000-0000-0000-0000-000000000000}"/>
          </ac:picMkLst>
        </pc:picChg>
      </pc:sldChg>
      <pc:sldChg chg="modSp mod">
        <pc:chgData name="Kreger, Christine" userId="07b08700-4580-4b2b-8f3c-b5ccee8dc705" providerId="ADAL" clId="{F0180804-42C2-4049-A0F5-B72DC797CFA7}" dt="2025-03-07T13:49:46.560" v="502" actId="20577"/>
        <pc:sldMkLst>
          <pc:docMk/>
          <pc:sldMk cId="2278881181" sldId="292"/>
        </pc:sldMkLst>
        <pc:spChg chg="mod">
          <ac:chgData name="Kreger, Christine" userId="07b08700-4580-4b2b-8f3c-b5ccee8dc705" providerId="ADAL" clId="{F0180804-42C2-4049-A0F5-B72DC797CFA7}" dt="2025-03-07T13:49:43.395" v="501" actId="20577"/>
          <ac:spMkLst>
            <pc:docMk/>
            <pc:sldMk cId="2278881181" sldId="292"/>
            <ac:spMk id="2" creationId="{00000000-0000-0000-0000-000000000000}"/>
          </ac:spMkLst>
        </pc:spChg>
        <pc:spChg chg="mod">
          <ac:chgData name="Kreger, Christine" userId="07b08700-4580-4b2b-8f3c-b5ccee8dc705" providerId="ADAL" clId="{F0180804-42C2-4049-A0F5-B72DC797CFA7}" dt="2025-03-07T13:49:46.560" v="502" actId="20577"/>
          <ac:spMkLst>
            <pc:docMk/>
            <pc:sldMk cId="2278881181" sldId="292"/>
            <ac:spMk id="3" creationId="{00000000-0000-0000-0000-000000000000}"/>
          </ac:spMkLst>
        </pc:spChg>
      </pc:sldChg>
      <pc:sldChg chg="addSp modSp mod">
        <pc:chgData name="Kreger, Christine" userId="07b08700-4580-4b2b-8f3c-b5ccee8dc705" providerId="ADAL" clId="{F0180804-42C2-4049-A0F5-B72DC797CFA7}" dt="2025-03-07T13:45:08.156" v="290" actId="5793"/>
        <pc:sldMkLst>
          <pc:docMk/>
          <pc:sldMk cId="492137420" sldId="294"/>
        </pc:sldMkLst>
        <pc:spChg chg="add mod">
          <ac:chgData name="Kreger, Christine" userId="07b08700-4580-4b2b-8f3c-b5ccee8dc705" providerId="ADAL" clId="{F0180804-42C2-4049-A0F5-B72DC797CFA7}" dt="2025-03-07T13:45:08.156" v="290" actId="5793"/>
          <ac:spMkLst>
            <pc:docMk/>
            <pc:sldMk cId="492137420" sldId="294"/>
            <ac:spMk id="2" creationId="{A4D0E8AE-A30D-D209-4030-7D2FAC0BA6CA}"/>
          </ac:spMkLst>
        </pc:spChg>
        <pc:picChg chg="mod">
          <ac:chgData name="Kreger, Christine" userId="07b08700-4580-4b2b-8f3c-b5ccee8dc705" providerId="ADAL" clId="{F0180804-42C2-4049-A0F5-B72DC797CFA7}" dt="2025-03-07T13:42:58.794" v="58" actId="962"/>
          <ac:picMkLst>
            <pc:docMk/>
            <pc:sldMk cId="492137420" sldId="294"/>
            <ac:picMk id="1026" creationId="{00000000-0000-0000-0000-000000000000}"/>
          </ac:picMkLst>
        </pc:picChg>
      </pc:sldChg>
      <pc:sldChg chg="modSp">
        <pc:chgData name="Kreger, Christine" userId="07b08700-4580-4b2b-8f3c-b5ccee8dc705" providerId="ADAL" clId="{F0180804-42C2-4049-A0F5-B72DC797CFA7}" dt="2025-03-07T13:42:04.331" v="31" actId="962"/>
        <pc:sldMkLst>
          <pc:docMk/>
          <pc:sldMk cId="3221455187" sldId="295"/>
        </pc:sldMkLst>
        <pc:picChg chg="mod">
          <ac:chgData name="Kreger, Christine" userId="07b08700-4580-4b2b-8f3c-b5ccee8dc705" providerId="ADAL" clId="{F0180804-42C2-4049-A0F5-B72DC797CFA7}" dt="2025-03-07T13:42:04.331" v="31" actId="962"/>
          <ac:picMkLst>
            <pc:docMk/>
            <pc:sldMk cId="3221455187" sldId="295"/>
            <ac:picMk id="3074" creationId="{00000000-0000-0000-0000-000000000000}"/>
          </ac:picMkLst>
        </pc:picChg>
      </pc:sldChg>
      <pc:sldChg chg="modSp mod">
        <pc:chgData name="Kreger, Christine" userId="07b08700-4580-4b2b-8f3c-b5ccee8dc705" providerId="ADAL" clId="{F0180804-42C2-4049-A0F5-B72DC797CFA7}" dt="2025-03-07T13:49:55.681" v="503" actId="20577"/>
        <pc:sldMkLst>
          <pc:docMk/>
          <pc:sldMk cId="884494469" sldId="296"/>
        </pc:sldMkLst>
        <pc:spChg chg="mod">
          <ac:chgData name="Kreger, Christine" userId="07b08700-4580-4b2b-8f3c-b5ccee8dc705" providerId="ADAL" clId="{F0180804-42C2-4049-A0F5-B72DC797CFA7}" dt="2025-03-07T13:49:55.681" v="503" actId="20577"/>
          <ac:spMkLst>
            <pc:docMk/>
            <pc:sldMk cId="884494469" sldId="296"/>
            <ac:spMk id="2" creationId="{00000000-0000-0000-0000-000000000000}"/>
          </ac:spMkLst>
        </pc:spChg>
      </pc:sldChg>
      <pc:sldChg chg="addSp modSp mod">
        <pc:chgData name="Kreger, Christine" userId="07b08700-4580-4b2b-8f3c-b5ccee8dc705" providerId="ADAL" clId="{F0180804-42C2-4049-A0F5-B72DC797CFA7}" dt="2025-03-07T13:51:54.344" v="556" actId="13244"/>
        <pc:sldMkLst>
          <pc:docMk/>
          <pc:sldMk cId="915023794" sldId="297"/>
        </pc:sldMkLst>
        <pc:spChg chg="add mod ord">
          <ac:chgData name="Kreger, Christine" userId="07b08700-4580-4b2b-8f3c-b5ccee8dc705" providerId="ADAL" clId="{F0180804-42C2-4049-A0F5-B72DC797CFA7}" dt="2025-03-07T13:51:54.344" v="556" actId="13244"/>
          <ac:spMkLst>
            <pc:docMk/>
            <pc:sldMk cId="915023794" sldId="297"/>
            <ac:spMk id="2" creationId="{C2165EFA-AED0-75C7-9F1B-6AE7DAD99EF6}"/>
          </ac:spMkLst>
        </pc:spChg>
        <pc:graphicFrameChg chg="mod">
          <ac:chgData name="Kreger, Christine" userId="07b08700-4580-4b2b-8f3c-b5ccee8dc705" providerId="ADAL" clId="{F0180804-42C2-4049-A0F5-B72DC797CFA7}" dt="2025-03-07T13:37:18.739" v="12" actId="962"/>
          <ac:graphicFrameMkLst>
            <pc:docMk/>
            <pc:sldMk cId="915023794" sldId="297"/>
            <ac:graphicFrameMk id="7" creationId="{00000000-0000-0000-0000-000000000000}"/>
          </ac:graphicFrameMkLst>
        </pc:graphicFrameChg>
      </pc:sldChg>
      <pc:sldChg chg="modSp">
        <pc:chgData name="Kreger, Christine" userId="07b08700-4580-4b2b-8f3c-b5ccee8dc705" providerId="ADAL" clId="{F0180804-42C2-4049-A0F5-B72DC797CFA7}" dt="2025-03-07T13:34:57.392" v="10" actId="962"/>
        <pc:sldMkLst>
          <pc:docMk/>
          <pc:sldMk cId="2638110421" sldId="298"/>
        </pc:sldMkLst>
        <pc:graphicFrameChg chg="mod">
          <ac:chgData name="Kreger, Christine" userId="07b08700-4580-4b2b-8f3c-b5ccee8dc705" providerId="ADAL" clId="{F0180804-42C2-4049-A0F5-B72DC797CFA7}" dt="2025-03-07T13:34:57.392" v="10" actId="962"/>
          <ac:graphicFrameMkLst>
            <pc:docMk/>
            <pc:sldMk cId="2638110421" sldId="298"/>
            <ac:graphicFrameMk id="10" creationId="{00000000-0000-0000-0000-000000000000}"/>
          </ac:graphicFrameMkLst>
        </pc:graphicFrameChg>
      </pc:sldChg>
      <pc:sldChg chg="addSp delSp modSp mod">
        <pc:chgData name="Kreger, Christine" userId="07b08700-4580-4b2b-8f3c-b5ccee8dc705" providerId="ADAL" clId="{F0180804-42C2-4049-A0F5-B72DC797CFA7}" dt="2025-03-07T13:52:04.131" v="557" actId="13244"/>
        <pc:sldMkLst>
          <pc:docMk/>
          <pc:sldMk cId="2961704750" sldId="299"/>
        </pc:sldMkLst>
        <pc:spChg chg="del">
          <ac:chgData name="Kreger, Christine" userId="07b08700-4580-4b2b-8f3c-b5ccee8dc705" providerId="ADAL" clId="{F0180804-42C2-4049-A0F5-B72DC797CFA7}" dt="2025-03-07T13:44:12.501" v="151" actId="21"/>
          <ac:spMkLst>
            <pc:docMk/>
            <pc:sldMk cId="2961704750" sldId="299"/>
            <ac:spMk id="2" creationId="{00000000-0000-0000-0000-000000000000}"/>
          </ac:spMkLst>
        </pc:spChg>
        <pc:spChg chg="add mod ord">
          <ac:chgData name="Kreger, Christine" userId="07b08700-4580-4b2b-8f3c-b5ccee8dc705" providerId="ADAL" clId="{F0180804-42C2-4049-A0F5-B72DC797CFA7}" dt="2025-03-07T13:52:04.131" v="557" actId="13244"/>
          <ac:spMkLst>
            <pc:docMk/>
            <pc:sldMk cId="2961704750" sldId="299"/>
            <ac:spMk id="3" creationId="{3E5B7FFF-710F-1C5F-CF16-91F2EC9CFD17}"/>
          </ac:spMkLst>
        </pc:spChg>
        <pc:graphicFrameChg chg="mod">
          <ac:chgData name="Kreger, Christine" userId="07b08700-4580-4b2b-8f3c-b5ccee8dc705" providerId="ADAL" clId="{F0180804-42C2-4049-A0F5-B72DC797CFA7}" dt="2025-03-07T13:40:22.692" v="14" actId="962"/>
          <ac:graphicFrameMkLst>
            <pc:docMk/>
            <pc:sldMk cId="2961704750" sldId="299"/>
            <ac:graphicFrameMk id="7" creationId="{00000000-0000-0000-0000-000000000000}"/>
          </ac:graphicFrameMkLst>
        </pc:graphicFrameChg>
      </pc:sldChg>
      <pc:sldChg chg="modSp mod">
        <pc:chgData name="Kreger, Christine" userId="07b08700-4580-4b2b-8f3c-b5ccee8dc705" providerId="ADAL" clId="{F0180804-42C2-4049-A0F5-B72DC797CFA7}" dt="2025-03-07T13:41:23.101" v="17" actId="962"/>
        <pc:sldMkLst>
          <pc:docMk/>
          <pc:sldMk cId="1264143913" sldId="300"/>
        </pc:sldMkLst>
        <pc:spChg chg="mod">
          <ac:chgData name="Kreger, Christine" userId="07b08700-4580-4b2b-8f3c-b5ccee8dc705" providerId="ADAL" clId="{F0180804-42C2-4049-A0F5-B72DC797CFA7}" dt="2025-03-07T13:41:18.935" v="16" actId="962"/>
          <ac:spMkLst>
            <pc:docMk/>
            <pc:sldMk cId="1264143913" sldId="300"/>
            <ac:spMk id="6" creationId="{00000000-0000-0000-0000-000000000000}"/>
          </ac:spMkLst>
        </pc:spChg>
        <pc:picChg chg="mod">
          <ac:chgData name="Kreger, Christine" userId="07b08700-4580-4b2b-8f3c-b5ccee8dc705" providerId="ADAL" clId="{F0180804-42C2-4049-A0F5-B72DC797CFA7}" dt="2025-03-07T13:41:23.101" v="17" actId="962"/>
          <ac:picMkLst>
            <pc:docMk/>
            <pc:sldMk cId="1264143913" sldId="300"/>
            <ac:picMk id="7" creationId="{00000000-0000-0000-0000-000000000000}"/>
          </ac:picMkLst>
        </pc:picChg>
      </pc:sldChg>
      <pc:sldChg chg="modSp mod">
        <pc:chgData name="Kreger, Christine" userId="07b08700-4580-4b2b-8f3c-b5ccee8dc705" providerId="ADAL" clId="{F0180804-42C2-4049-A0F5-B72DC797CFA7}" dt="2025-03-07T13:42:20.138" v="39" actId="962"/>
        <pc:sldMkLst>
          <pc:docMk/>
          <pc:sldMk cId="1390160713" sldId="301"/>
        </pc:sldMkLst>
        <pc:picChg chg="mod">
          <ac:chgData name="Kreger, Christine" userId="07b08700-4580-4b2b-8f3c-b5ccee8dc705" providerId="ADAL" clId="{F0180804-42C2-4049-A0F5-B72DC797CFA7}" dt="2025-03-07T13:42:20.138" v="39" actId="962"/>
          <ac:picMkLst>
            <pc:docMk/>
            <pc:sldMk cId="1390160713" sldId="301"/>
            <ac:picMk id="4" creationId="{00000000-0000-0000-0000-000000000000}"/>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Gender</c:v>
                </c:pt>
              </c:strCache>
            </c:strRef>
          </c:tx>
          <c:dPt>
            <c:idx val="0"/>
            <c:bubble3D val="0"/>
            <c:spPr>
              <a:gradFill rotWithShape="1">
                <a:gsLst>
                  <a:gs pos="0">
                    <a:schemeClr val="accent1">
                      <a:shade val="63000"/>
                      <a:satMod val="165000"/>
                    </a:schemeClr>
                  </a:gs>
                  <a:gs pos="30000">
                    <a:schemeClr val="accent1">
                      <a:shade val="58000"/>
                      <a:satMod val="165000"/>
                    </a:schemeClr>
                  </a:gs>
                  <a:gs pos="75000">
                    <a:schemeClr val="accent1">
                      <a:shade val="30000"/>
                      <a:satMod val="175000"/>
                    </a:schemeClr>
                  </a:gs>
                  <a:gs pos="100000">
                    <a:schemeClr val="accent1">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c:spPr>
            <c:extLst>
              <c:ext xmlns:c16="http://schemas.microsoft.com/office/drawing/2014/chart" uri="{C3380CC4-5D6E-409C-BE32-E72D297353CC}">
                <c16:uniqueId val="{00000001-2F66-4C7C-838E-2221FE8CF96E}"/>
              </c:ext>
            </c:extLst>
          </c:dPt>
          <c:dPt>
            <c:idx val="1"/>
            <c:bubble3D val="0"/>
            <c:spPr>
              <a:gradFill rotWithShape="1">
                <a:gsLst>
                  <a:gs pos="0">
                    <a:schemeClr val="accent2">
                      <a:shade val="63000"/>
                      <a:satMod val="165000"/>
                    </a:schemeClr>
                  </a:gs>
                  <a:gs pos="30000">
                    <a:schemeClr val="accent2">
                      <a:shade val="58000"/>
                      <a:satMod val="165000"/>
                    </a:schemeClr>
                  </a:gs>
                  <a:gs pos="75000">
                    <a:schemeClr val="accent2">
                      <a:shade val="30000"/>
                      <a:satMod val="175000"/>
                    </a:schemeClr>
                  </a:gs>
                  <a:gs pos="100000">
                    <a:schemeClr val="accent2">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c:spPr>
            <c:extLst>
              <c:ext xmlns:c16="http://schemas.microsoft.com/office/drawing/2014/chart" uri="{C3380CC4-5D6E-409C-BE32-E72D297353CC}">
                <c16:uniqueId val="{00000003-2F66-4C7C-838E-2221FE8CF96E}"/>
              </c:ext>
            </c:extLst>
          </c:dPt>
          <c:dLbls>
            <c:dLbl>
              <c:idx val="0"/>
              <c:layout>
                <c:manualLayout>
                  <c:x val="5.9523809523809521E-2"/>
                  <c:y val="-1.1726281771781789E-2"/>
                </c:manualLayout>
              </c:layout>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no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2157172317745996"/>
                      <c:h val="0.10707573931108773"/>
                    </c:manualLayout>
                  </c15:layout>
                </c:ext>
                <c:ext xmlns:c16="http://schemas.microsoft.com/office/drawing/2014/chart" uri="{C3380CC4-5D6E-409C-BE32-E72D297353CC}">
                  <c16:uniqueId val="{00000001-2F66-4C7C-838E-2221FE8CF96E}"/>
                </c:ext>
              </c:extLst>
            </c:dLbl>
            <c:dLbl>
              <c:idx val="1"/>
              <c:layout>
                <c:manualLayout>
                  <c:x val="-7.6530612244897836E-3"/>
                  <c:y val="9.1206237656774984E-3"/>
                </c:manualLayout>
              </c:layout>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no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276177085007231"/>
                      <c:h val="0.11228746569545256"/>
                    </c:manualLayout>
                  </c15:layout>
                </c:ext>
                <c:ext xmlns:c16="http://schemas.microsoft.com/office/drawing/2014/chart" uri="{C3380CC4-5D6E-409C-BE32-E72D297353CC}">
                  <c16:uniqueId val="{00000003-2F66-4C7C-838E-2221FE8CF96E}"/>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Sheet1!$A$2:$A$3</c:f>
              <c:strCache>
                <c:ptCount val="2"/>
                <c:pt idx="0">
                  <c:v>Female</c:v>
                </c:pt>
                <c:pt idx="1">
                  <c:v>Male</c:v>
                </c:pt>
              </c:strCache>
            </c:strRef>
          </c:cat>
          <c:val>
            <c:numRef>
              <c:f>Sheet1!$B$2:$B$3</c:f>
              <c:numCache>
                <c:formatCode>0%</c:formatCode>
                <c:ptCount val="2"/>
                <c:pt idx="0">
                  <c:v>0.79</c:v>
                </c:pt>
                <c:pt idx="1">
                  <c:v>0.21</c:v>
                </c:pt>
              </c:numCache>
            </c:numRef>
          </c:val>
          <c:extLst>
            <c:ext xmlns:c16="http://schemas.microsoft.com/office/drawing/2014/chart" uri="{C3380CC4-5D6E-409C-BE32-E72D297353CC}">
              <c16:uniqueId val="{00000004-2F66-4C7C-838E-2221FE8CF96E}"/>
            </c:ext>
          </c:extLst>
        </c:ser>
        <c:dLbls>
          <c:dLblPos val="bestFit"/>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Diversity</c:v>
                </c:pt>
              </c:strCache>
            </c:strRef>
          </c:tx>
          <c:dPt>
            <c:idx val="0"/>
            <c:bubble3D val="0"/>
            <c:spPr>
              <a:gradFill rotWithShape="1">
                <a:gsLst>
                  <a:gs pos="0">
                    <a:schemeClr val="accent1">
                      <a:shade val="63000"/>
                      <a:satMod val="165000"/>
                    </a:schemeClr>
                  </a:gs>
                  <a:gs pos="30000">
                    <a:schemeClr val="accent1">
                      <a:shade val="58000"/>
                      <a:satMod val="165000"/>
                    </a:schemeClr>
                  </a:gs>
                  <a:gs pos="75000">
                    <a:schemeClr val="accent1">
                      <a:shade val="30000"/>
                      <a:satMod val="175000"/>
                    </a:schemeClr>
                  </a:gs>
                  <a:gs pos="100000">
                    <a:schemeClr val="accent1">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c:spPr>
            <c:extLst>
              <c:ext xmlns:c16="http://schemas.microsoft.com/office/drawing/2014/chart" uri="{C3380CC4-5D6E-409C-BE32-E72D297353CC}">
                <c16:uniqueId val="{00000001-2BEB-4C54-8D6E-ED18A25A3179}"/>
              </c:ext>
            </c:extLst>
          </c:dPt>
          <c:dPt>
            <c:idx val="1"/>
            <c:bubble3D val="0"/>
            <c:spPr>
              <a:gradFill rotWithShape="1">
                <a:gsLst>
                  <a:gs pos="0">
                    <a:schemeClr val="accent2">
                      <a:shade val="63000"/>
                      <a:satMod val="165000"/>
                    </a:schemeClr>
                  </a:gs>
                  <a:gs pos="30000">
                    <a:schemeClr val="accent2">
                      <a:shade val="58000"/>
                      <a:satMod val="165000"/>
                    </a:schemeClr>
                  </a:gs>
                  <a:gs pos="75000">
                    <a:schemeClr val="accent2">
                      <a:shade val="30000"/>
                      <a:satMod val="175000"/>
                    </a:schemeClr>
                  </a:gs>
                  <a:gs pos="100000">
                    <a:schemeClr val="accent2">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c:spPr>
            <c:extLst>
              <c:ext xmlns:c16="http://schemas.microsoft.com/office/drawing/2014/chart" uri="{C3380CC4-5D6E-409C-BE32-E72D297353CC}">
                <c16:uniqueId val="{00000003-2BEB-4C54-8D6E-ED18A25A3179}"/>
              </c:ext>
            </c:extLst>
          </c:dPt>
          <c:dPt>
            <c:idx val="2"/>
            <c:bubble3D val="0"/>
            <c:spPr>
              <a:gradFill rotWithShape="1">
                <a:gsLst>
                  <a:gs pos="0">
                    <a:schemeClr val="accent3">
                      <a:shade val="63000"/>
                      <a:satMod val="165000"/>
                    </a:schemeClr>
                  </a:gs>
                  <a:gs pos="30000">
                    <a:schemeClr val="accent3">
                      <a:shade val="58000"/>
                      <a:satMod val="165000"/>
                    </a:schemeClr>
                  </a:gs>
                  <a:gs pos="75000">
                    <a:schemeClr val="accent3">
                      <a:shade val="30000"/>
                      <a:satMod val="175000"/>
                    </a:schemeClr>
                  </a:gs>
                  <a:gs pos="100000">
                    <a:schemeClr val="accent3">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c:spPr>
            <c:extLst>
              <c:ext xmlns:c16="http://schemas.microsoft.com/office/drawing/2014/chart" uri="{C3380CC4-5D6E-409C-BE32-E72D297353CC}">
                <c16:uniqueId val="{00000005-2BEB-4C54-8D6E-ED18A25A3179}"/>
              </c:ext>
            </c:extLst>
          </c:dPt>
          <c:dPt>
            <c:idx val="3"/>
            <c:bubble3D val="0"/>
            <c:spPr>
              <a:gradFill rotWithShape="1">
                <a:gsLst>
                  <a:gs pos="0">
                    <a:schemeClr val="accent4">
                      <a:shade val="63000"/>
                      <a:satMod val="165000"/>
                    </a:schemeClr>
                  </a:gs>
                  <a:gs pos="30000">
                    <a:schemeClr val="accent4">
                      <a:shade val="58000"/>
                      <a:satMod val="165000"/>
                    </a:schemeClr>
                  </a:gs>
                  <a:gs pos="75000">
                    <a:schemeClr val="accent4">
                      <a:shade val="30000"/>
                      <a:satMod val="175000"/>
                    </a:schemeClr>
                  </a:gs>
                  <a:gs pos="100000">
                    <a:schemeClr val="accent4">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c:spPr>
            <c:extLst>
              <c:ext xmlns:c16="http://schemas.microsoft.com/office/drawing/2014/chart" uri="{C3380CC4-5D6E-409C-BE32-E72D297353CC}">
                <c16:uniqueId val="{00000007-2BEB-4C54-8D6E-ED18A25A3179}"/>
              </c:ext>
            </c:extLst>
          </c:dPt>
          <c:dLbls>
            <c:dLbl>
              <c:idx val="0"/>
              <c:layout>
                <c:manualLayout>
                  <c:x val="4.7619047619047616E-2"/>
                  <c:y val="0"/>
                </c:manualLayout>
              </c:layout>
              <c:tx>
                <c:rich>
                  <a:bodyPr/>
                  <a:lstStyle/>
                  <a:p>
                    <a:fld id="{0C95DDB6-2AA0-435E-80F3-4F775ABB4BB6}" type="CATEGORYNAME">
                      <a:rPr lang="en-US" smtClean="0"/>
                      <a:pPr/>
                      <a:t>[CATEGORY NAME]</a:t>
                    </a:fld>
                    <a:r>
                      <a:rPr lang="en-US" baseline="0" dirty="0"/>
                      <a:t>
</a:t>
                    </a:r>
                    <a:fld id="{AAC89E4A-EB38-4D82-93C1-9732FB9B03D9}" type="VALUE">
                      <a:rPr lang="en-US" baseline="0" smtClean="0"/>
                      <a:pPr/>
                      <a:t>[VALUE]</a:t>
                    </a:fld>
                    <a:endParaRPr lang="en-US"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BEB-4C54-8D6E-ED18A25A3179}"/>
                </c:ext>
              </c:extLst>
            </c:dLbl>
            <c:dLbl>
              <c:idx val="1"/>
              <c:tx>
                <c:rich>
                  <a:bodyPr/>
                  <a:lstStyle/>
                  <a:p>
                    <a:fld id="{D61CD158-E4BB-4FC6-96FE-01F0D3F3F087}" type="CATEGORYNAME">
                      <a:rPr lang="en-US"/>
                      <a:pPr/>
                      <a:t>[CATEGORY NAME]</a:t>
                    </a:fld>
                    <a:r>
                      <a:rPr lang="en-US" baseline="0" dirty="0"/>
                      <a:t>
</a:t>
                    </a:r>
                    <a:fld id="{848C64CD-3528-42F9-80D1-81A143AAAA16}" type="VALUE">
                      <a:rPr lang="en-US" baseline="0" smtClean="0"/>
                      <a:pPr/>
                      <a:t>[VALUE]</a:t>
                    </a:fld>
                    <a:endParaRPr lang="en-US" baseline="0" dirty="0"/>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BEB-4C54-8D6E-ED18A25A3179}"/>
                </c:ext>
              </c:extLst>
            </c:dLbl>
            <c:dLbl>
              <c:idx val="2"/>
              <c:layout>
                <c:manualLayout>
                  <c:x val="-4.2517006802721087E-2"/>
                  <c:y val="0"/>
                </c:manualLayout>
              </c:layout>
              <c:tx>
                <c:rich>
                  <a:bodyPr/>
                  <a:lstStyle/>
                  <a:p>
                    <a:fld id="{0C378397-B5BC-410B-95BF-1B2F3FE4F9EE}" type="CATEGORYNAME">
                      <a:rPr lang="en-US"/>
                      <a:pPr/>
                      <a:t>[CATEGORY NAME]</a:t>
                    </a:fld>
                    <a:r>
                      <a:rPr lang="en-US" baseline="0" dirty="0"/>
                      <a:t>
</a:t>
                    </a:r>
                    <a:fld id="{1ACBF6A9-7B80-46CC-ACBF-5FEFEDD00421}" type="VALUE">
                      <a:rPr lang="en-US" baseline="0" smtClean="0"/>
                      <a:pPr/>
                      <a:t>[VALUE]</a:t>
                    </a:fld>
                    <a:endParaRPr lang="en-US"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BEB-4C54-8D6E-ED18A25A3179}"/>
                </c:ext>
              </c:extLst>
            </c:dLbl>
            <c:dLbl>
              <c:idx val="3"/>
              <c:layout>
                <c:manualLayout>
                  <c:x val="0.19525277521214809"/>
                  <c:y val="2.2844089091947459E-3"/>
                </c:manualLayout>
              </c:layout>
              <c:tx>
                <c:rich>
                  <a:bodyPr/>
                  <a:lstStyle/>
                  <a:p>
                    <a:fld id="{27AB725E-0F4D-411B-831F-1DED67F1910A}" type="CATEGORYNAME">
                      <a:rPr lang="en-US"/>
                      <a:pPr/>
                      <a:t>[CATEGORY NAME]</a:t>
                    </a:fld>
                    <a:r>
                      <a:rPr lang="en-US" baseline="0" dirty="0"/>
                      <a:t>
</a:t>
                    </a:r>
                    <a:fld id="{BA0F3B8F-9008-471E-91A2-5ED4F8C4EE40}" type="VALUE">
                      <a:rPr lang="en-US" baseline="0" smtClean="0"/>
                      <a:pPr/>
                      <a:t>[VALUE]</a:t>
                    </a:fld>
                    <a:endParaRPr lang="en-US"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2BEB-4C54-8D6E-ED18A25A3179}"/>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Sheet1!$A$2:$A$5</c:f>
              <c:strCache>
                <c:ptCount val="4"/>
                <c:pt idx="0">
                  <c:v>White, non-Hispanic</c:v>
                </c:pt>
                <c:pt idx="1">
                  <c:v>Black or African American</c:v>
                </c:pt>
                <c:pt idx="2">
                  <c:v>Hispanic or Latino</c:v>
                </c:pt>
                <c:pt idx="3">
                  <c:v>Asian-American or Pacific Islander</c:v>
                </c:pt>
              </c:strCache>
            </c:strRef>
          </c:cat>
          <c:val>
            <c:numRef>
              <c:f>Sheet1!$B$2:$B$5</c:f>
              <c:numCache>
                <c:formatCode>0.0%</c:formatCode>
                <c:ptCount val="4"/>
                <c:pt idx="0">
                  <c:v>0.77</c:v>
                </c:pt>
                <c:pt idx="1">
                  <c:v>6.8000000000000005E-2</c:v>
                </c:pt>
                <c:pt idx="2">
                  <c:v>8.5999999999999993E-2</c:v>
                </c:pt>
                <c:pt idx="3">
                  <c:v>4.5999999999999999E-2</c:v>
                </c:pt>
              </c:numCache>
            </c:numRef>
          </c:val>
          <c:extLst>
            <c:ext xmlns:c16="http://schemas.microsoft.com/office/drawing/2014/chart" uri="{C3380CC4-5D6E-409C-BE32-E72D297353CC}">
              <c16:uniqueId val="{00000008-2BEB-4C54-8D6E-ED18A25A3179}"/>
            </c:ext>
          </c:extLst>
        </c:ser>
        <c:dLbls>
          <c:dLblPos val="outEnd"/>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a:t>Library Professionals Mean Annual Earnings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Women</c:v>
                </c:pt>
              </c:strCache>
            </c:strRef>
          </c:tx>
          <c:spPr>
            <a:gradFill rotWithShape="1">
              <a:gsLst>
                <a:gs pos="0">
                  <a:schemeClr val="accent1">
                    <a:shade val="63000"/>
                    <a:satMod val="165000"/>
                  </a:schemeClr>
                </a:gs>
                <a:gs pos="30000">
                  <a:schemeClr val="accent1">
                    <a:shade val="58000"/>
                    <a:satMod val="165000"/>
                  </a:schemeClr>
                </a:gs>
                <a:gs pos="75000">
                  <a:schemeClr val="accent1">
                    <a:shade val="30000"/>
                    <a:satMod val="175000"/>
                  </a:schemeClr>
                </a:gs>
                <a:gs pos="100000">
                  <a:schemeClr val="accent1">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c:spPr>
          <c:invertIfNegative val="0"/>
          <c:dLbls>
            <c:spPr>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Library Assistants</c:v>
                </c:pt>
                <c:pt idx="1">
                  <c:v>Library Technicians</c:v>
                </c:pt>
                <c:pt idx="2">
                  <c:v>Librarians</c:v>
                </c:pt>
              </c:strCache>
            </c:strRef>
          </c:cat>
          <c:val>
            <c:numRef>
              <c:f>Sheet1!$B$2:$B$4</c:f>
              <c:numCache>
                <c:formatCode>"$"#,##0</c:formatCode>
                <c:ptCount val="3"/>
                <c:pt idx="0">
                  <c:v>27740</c:v>
                </c:pt>
                <c:pt idx="1">
                  <c:v>30874</c:v>
                </c:pt>
                <c:pt idx="2">
                  <c:v>51715</c:v>
                </c:pt>
              </c:numCache>
            </c:numRef>
          </c:val>
          <c:extLst>
            <c:ext xmlns:c16="http://schemas.microsoft.com/office/drawing/2014/chart" uri="{C3380CC4-5D6E-409C-BE32-E72D297353CC}">
              <c16:uniqueId val="{00000000-697B-47FB-AFDA-549A5B5FF3AA}"/>
            </c:ext>
          </c:extLst>
        </c:ser>
        <c:ser>
          <c:idx val="1"/>
          <c:order val="1"/>
          <c:tx>
            <c:strRef>
              <c:f>Sheet1!$C$1</c:f>
              <c:strCache>
                <c:ptCount val="1"/>
                <c:pt idx="0">
                  <c:v>Men</c:v>
                </c:pt>
              </c:strCache>
            </c:strRef>
          </c:tx>
          <c:spPr>
            <a:gradFill rotWithShape="1">
              <a:gsLst>
                <a:gs pos="0">
                  <a:schemeClr val="accent2">
                    <a:shade val="63000"/>
                    <a:satMod val="165000"/>
                  </a:schemeClr>
                </a:gs>
                <a:gs pos="30000">
                  <a:schemeClr val="accent2">
                    <a:shade val="58000"/>
                    <a:satMod val="165000"/>
                  </a:schemeClr>
                </a:gs>
                <a:gs pos="75000">
                  <a:schemeClr val="accent2">
                    <a:shade val="30000"/>
                    <a:satMod val="175000"/>
                  </a:schemeClr>
                </a:gs>
                <a:gs pos="100000">
                  <a:schemeClr val="accent2">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c:spPr>
          <c:invertIfNegative val="0"/>
          <c:dLbls>
            <c:spPr>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Library Assistants</c:v>
                </c:pt>
                <c:pt idx="1">
                  <c:v>Library Technicians</c:v>
                </c:pt>
                <c:pt idx="2">
                  <c:v>Librarians</c:v>
                </c:pt>
              </c:strCache>
            </c:strRef>
          </c:cat>
          <c:val>
            <c:numRef>
              <c:f>Sheet1!$C$2:$C$4</c:f>
              <c:numCache>
                <c:formatCode>"$"#,##0</c:formatCode>
                <c:ptCount val="3"/>
                <c:pt idx="0">
                  <c:v>31665</c:v>
                </c:pt>
                <c:pt idx="1">
                  <c:v>38676</c:v>
                </c:pt>
                <c:pt idx="2">
                  <c:v>59795</c:v>
                </c:pt>
              </c:numCache>
            </c:numRef>
          </c:val>
          <c:extLst>
            <c:ext xmlns:c16="http://schemas.microsoft.com/office/drawing/2014/chart" uri="{C3380CC4-5D6E-409C-BE32-E72D297353CC}">
              <c16:uniqueId val="{00000001-697B-47FB-AFDA-549A5B5FF3AA}"/>
            </c:ext>
          </c:extLst>
        </c:ser>
        <c:dLbls>
          <c:dLblPos val="outEnd"/>
          <c:showLegendKey val="0"/>
          <c:showVal val="1"/>
          <c:showCatName val="0"/>
          <c:showSerName val="0"/>
          <c:showPercent val="0"/>
          <c:showBubbleSize val="0"/>
        </c:dLbls>
        <c:gapWidth val="115"/>
        <c:overlap val="-20"/>
        <c:axId val="320600640"/>
        <c:axId val="320601032"/>
      </c:barChart>
      <c:catAx>
        <c:axId val="320600640"/>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0601032"/>
        <c:crosses val="autoZero"/>
        <c:auto val="1"/>
        <c:lblAlgn val="ctr"/>
        <c:lblOffset val="100"/>
        <c:noMultiLvlLbl val="0"/>
      </c:catAx>
      <c:valAx>
        <c:axId val="320601032"/>
        <c:scaling>
          <c:orientation val="minMax"/>
        </c:scaling>
        <c:delete val="0"/>
        <c:axPos val="b"/>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06006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5A0100-F53D-4AED-8C64-2A45E938A26B}" type="doc">
      <dgm:prSet loTypeId="urn:microsoft.com/office/officeart/2005/8/layout/vList6" loCatId="list" qsTypeId="urn:microsoft.com/office/officeart/2005/8/quickstyle/3d2" qsCatId="3D" csTypeId="urn:microsoft.com/office/officeart/2005/8/colors/accent1_2" csCatId="accent1" phldr="1"/>
      <dgm:spPr/>
      <dgm:t>
        <a:bodyPr/>
        <a:lstStyle/>
        <a:p>
          <a:endParaRPr lang="en-US"/>
        </a:p>
      </dgm:t>
    </dgm:pt>
    <dgm:pt modelId="{100D9FB0-55AB-4A12-BAFD-596D1B98DC24}">
      <dgm:prSet phldrT="[Text]"/>
      <dgm:spPr/>
      <dgm:t>
        <a:bodyPr/>
        <a:lstStyle/>
        <a:p>
          <a:r>
            <a:rPr lang="en-US" dirty="0"/>
            <a:t>Bias</a:t>
          </a:r>
        </a:p>
      </dgm:t>
    </dgm:pt>
    <dgm:pt modelId="{9B3E54AD-8C3B-489D-BA98-673088822D8E}" type="parTrans" cxnId="{B1334618-80BB-4F8A-AC13-CC86133E907B}">
      <dgm:prSet/>
      <dgm:spPr/>
      <dgm:t>
        <a:bodyPr/>
        <a:lstStyle/>
        <a:p>
          <a:endParaRPr lang="en-US"/>
        </a:p>
      </dgm:t>
    </dgm:pt>
    <dgm:pt modelId="{E95C194E-B389-4409-8741-963C61687099}" type="sibTrans" cxnId="{B1334618-80BB-4F8A-AC13-CC86133E907B}">
      <dgm:prSet/>
      <dgm:spPr/>
      <dgm:t>
        <a:bodyPr/>
        <a:lstStyle/>
        <a:p>
          <a:endParaRPr lang="en-US"/>
        </a:p>
      </dgm:t>
    </dgm:pt>
    <dgm:pt modelId="{9E0EAFA2-3F3E-4D9C-815A-F56723545FC8}">
      <dgm:prSet phldrT="[Text]"/>
      <dgm:spPr/>
      <dgm:t>
        <a:bodyPr/>
        <a:lstStyle/>
        <a:p>
          <a:r>
            <a:rPr lang="en-US" dirty="0"/>
            <a:t>Implicit / Unconscious</a:t>
          </a:r>
        </a:p>
      </dgm:t>
    </dgm:pt>
    <dgm:pt modelId="{5F88D4A1-D6AA-4A7E-926B-8047162DC8DF}" type="parTrans" cxnId="{1BD555D2-B485-44D6-946A-40B5ACFF6282}">
      <dgm:prSet/>
      <dgm:spPr/>
      <dgm:t>
        <a:bodyPr/>
        <a:lstStyle/>
        <a:p>
          <a:endParaRPr lang="en-US"/>
        </a:p>
      </dgm:t>
    </dgm:pt>
    <dgm:pt modelId="{686D8A70-9162-4E38-A79D-F3B09D217821}" type="sibTrans" cxnId="{1BD555D2-B485-44D6-946A-40B5ACFF6282}">
      <dgm:prSet/>
      <dgm:spPr/>
      <dgm:t>
        <a:bodyPr/>
        <a:lstStyle/>
        <a:p>
          <a:endParaRPr lang="en-US"/>
        </a:p>
      </dgm:t>
    </dgm:pt>
    <dgm:pt modelId="{D00A94C0-BB49-4687-BB71-F47C43696609}">
      <dgm:prSet phldrT="[Text]"/>
      <dgm:spPr/>
      <dgm:t>
        <a:bodyPr/>
        <a:lstStyle/>
        <a:p>
          <a:endParaRPr lang="en-US" dirty="0"/>
        </a:p>
      </dgm:t>
    </dgm:pt>
    <dgm:pt modelId="{2D4256B8-77E0-4604-A2ED-04132CC934F0}" type="parTrans" cxnId="{95D715E5-905D-4F6D-A758-78E77B6DCACF}">
      <dgm:prSet/>
      <dgm:spPr/>
      <dgm:t>
        <a:bodyPr/>
        <a:lstStyle/>
        <a:p>
          <a:endParaRPr lang="en-US"/>
        </a:p>
      </dgm:t>
    </dgm:pt>
    <dgm:pt modelId="{7278C02C-4851-439D-B36F-DCAAA783C06E}" type="sibTrans" cxnId="{95D715E5-905D-4F6D-A758-78E77B6DCACF}">
      <dgm:prSet/>
      <dgm:spPr/>
      <dgm:t>
        <a:bodyPr/>
        <a:lstStyle/>
        <a:p>
          <a:endParaRPr lang="en-US"/>
        </a:p>
      </dgm:t>
    </dgm:pt>
    <dgm:pt modelId="{9F3848A0-0D34-458B-AD1B-414C7EF1E708}">
      <dgm:prSet phldrT="[Text]"/>
      <dgm:spPr/>
      <dgm:t>
        <a:bodyPr/>
        <a:lstStyle/>
        <a:p>
          <a:r>
            <a:rPr lang="en-US" dirty="0"/>
            <a:t>Explicit</a:t>
          </a:r>
        </a:p>
      </dgm:t>
    </dgm:pt>
    <dgm:pt modelId="{4F8CF0C7-18CE-453F-AC38-96679E25C1F6}" type="parTrans" cxnId="{661D40DD-1979-4549-A78E-EFD7536E86CC}">
      <dgm:prSet/>
      <dgm:spPr/>
      <dgm:t>
        <a:bodyPr/>
        <a:lstStyle/>
        <a:p>
          <a:endParaRPr lang="en-US"/>
        </a:p>
      </dgm:t>
    </dgm:pt>
    <dgm:pt modelId="{80843E44-521A-4D7F-9867-8904DEFFD7B3}" type="sibTrans" cxnId="{661D40DD-1979-4549-A78E-EFD7536E86CC}">
      <dgm:prSet/>
      <dgm:spPr/>
      <dgm:t>
        <a:bodyPr/>
        <a:lstStyle/>
        <a:p>
          <a:endParaRPr lang="en-US"/>
        </a:p>
      </dgm:t>
    </dgm:pt>
    <dgm:pt modelId="{D0671A5E-4FFF-479B-913C-5A77977D880C}">
      <dgm:prSet phldrT="[Text]"/>
      <dgm:spPr/>
      <dgm:t>
        <a:bodyPr/>
        <a:lstStyle/>
        <a:p>
          <a:endParaRPr lang="en-US" dirty="0"/>
        </a:p>
      </dgm:t>
    </dgm:pt>
    <dgm:pt modelId="{BDA29A23-2D29-426A-A51D-62346A5813BF}" type="parTrans" cxnId="{6813A9E2-7E8C-419D-8BA9-421814B8E054}">
      <dgm:prSet/>
      <dgm:spPr/>
      <dgm:t>
        <a:bodyPr/>
        <a:lstStyle/>
        <a:p>
          <a:endParaRPr lang="en-US"/>
        </a:p>
      </dgm:t>
    </dgm:pt>
    <dgm:pt modelId="{3E1388A3-2695-4F5C-AC9F-00C2016F5DD2}" type="sibTrans" cxnId="{6813A9E2-7E8C-419D-8BA9-421814B8E054}">
      <dgm:prSet/>
      <dgm:spPr/>
      <dgm:t>
        <a:bodyPr/>
        <a:lstStyle/>
        <a:p>
          <a:endParaRPr lang="en-US"/>
        </a:p>
      </dgm:t>
    </dgm:pt>
    <dgm:pt modelId="{2C8CA582-BA14-4100-A925-C537B7DD6176}" type="pres">
      <dgm:prSet presAssocID="{965A0100-F53D-4AED-8C64-2A45E938A26B}" presName="Name0" presStyleCnt="0">
        <dgm:presLayoutVars>
          <dgm:dir/>
          <dgm:animLvl val="lvl"/>
          <dgm:resizeHandles/>
        </dgm:presLayoutVars>
      </dgm:prSet>
      <dgm:spPr/>
    </dgm:pt>
    <dgm:pt modelId="{082A35E9-20D0-477D-8FBD-B826622D8D04}" type="pres">
      <dgm:prSet presAssocID="{100D9FB0-55AB-4A12-BAFD-596D1B98DC24}" presName="linNode" presStyleCnt="0"/>
      <dgm:spPr/>
    </dgm:pt>
    <dgm:pt modelId="{55AA0F26-AE5D-4502-8539-BAC44DB2B008}" type="pres">
      <dgm:prSet presAssocID="{100D9FB0-55AB-4A12-BAFD-596D1B98DC24}" presName="parentShp" presStyleLbl="node1" presStyleIdx="0" presStyleCnt="1" custLinFactNeighborY="1527">
        <dgm:presLayoutVars>
          <dgm:bulletEnabled val="1"/>
        </dgm:presLayoutVars>
      </dgm:prSet>
      <dgm:spPr/>
    </dgm:pt>
    <dgm:pt modelId="{B54B1D76-095D-4716-BC8F-B0121E64E193}" type="pres">
      <dgm:prSet presAssocID="{100D9FB0-55AB-4A12-BAFD-596D1B98DC24}" presName="childShp" presStyleLbl="bgAccFollowNode1" presStyleIdx="0" presStyleCnt="1">
        <dgm:presLayoutVars>
          <dgm:bulletEnabled val="1"/>
        </dgm:presLayoutVars>
      </dgm:prSet>
      <dgm:spPr/>
    </dgm:pt>
  </dgm:ptLst>
  <dgm:cxnLst>
    <dgm:cxn modelId="{00AD2010-5E3C-4DB6-AE75-7EBADA78BCBC}" type="presOf" srcId="{9E0EAFA2-3F3E-4D9C-815A-F56723545FC8}" destId="{B54B1D76-095D-4716-BC8F-B0121E64E193}" srcOrd="0" destOrd="3" presId="urn:microsoft.com/office/officeart/2005/8/layout/vList6"/>
    <dgm:cxn modelId="{B1334618-80BB-4F8A-AC13-CC86133E907B}" srcId="{965A0100-F53D-4AED-8C64-2A45E938A26B}" destId="{100D9FB0-55AB-4A12-BAFD-596D1B98DC24}" srcOrd="0" destOrd="0" parTransId="{9B3E54AD-8C3B-489D-BA98-673088822D8E}" sibTransId="{E95C194E-B389-4409-8741-963C61687099}"/>
    <dgm:cxn modelId="{501BD92B-1E5C-46C4-AC37-D8C446033369}" type="presOf" srcId="{100D9FB0-55AB-4A12-BAFD-596D1B98DC24}" destId="{55AA0F26-AE5D-4502-8539-BAC44DB2B008}" srcOrd="0" destOrd="0" presId="urn:microsoft.com/office/officeart/2005/8/layout/vList6"/>
    <dgm:cxn modelId="{B69E1D31-48F3-4250-BE2C-2890AB92C876}" type="presOf" srcId="{D00A94C0-BB49-4687-BB71-F47C43696609}" destId="{B54B1D76-095D-4716-BC8F-B0121E64E193}" srcOrd="0" destOrd="0" presId="urn:microsoft.com/office/officeart/2005/8/layout/vList6"/>
    <dgm:cxn modelId="{4FEFB3B1-3B98-432A-9F9E-C2290D04466F}" type="presOf" srcId="{9F3848A0-0D34-458B-AD1B-414C7EF1E708}" destId="{B54B1D76-095D-4716-BC8F-B0121E64E193}" srcOrd="0" destOrd="1" presId="urn:microsoft.com/office/officeart/2005/8/layout/vList6"/>
    <dgm:cxn modelId="{1BD555D2-B485-44D6-946A-40B5ACFF6282}" srcId="{100D9FB0-55AB-4A12-BAFD-596D1B98DC24}" destId="{9E0EAFA2-3F3E-4D9C-815A-F56723545FC8}" srcOrd="3" destOrd="0" parTransId="{5F88D4A1-D6AA-4A7E-926B-8047162DC8DF}" sibTransId="{686D8A70-9162-4E38-A79D-F3B09D217821}"/>
    <dgm:cxn modelId="{661D40DD-1979-4549-A78E-EFD7536E86CC}" srcId="{100D9FB0-55AB-4A12-BAFD-596D1B98DC24}" destId="{9F3848A0-0D34-458B-AD1B-414C7EF1E708}" srcOrd="1" destOrd="0" parTransId="{4F8CF0C7-18CE-453F-AC38-96679E25C1F6}" sibTransId="{80843E44-521A-4D7F-9867-8904DEFFD7B3}"/>
    <dgm:cxn modelId="{6813A9E2-7E8C-419D-8BA9-421814B8E054}" srcId="{100D9FB0-55AB-4A12-BAFD-596D1B98DC24}" destId="{D0671A5E-4FFF-479B-913C-5A77977D880C}" srcOrd="2" destOrd="0" parTransId="{BDA29A23-2D29-426A-A51D-62346A5813BF}" sibTransId="{3E1388A3-2695-4F5C-AC9F-00C2016F5DD2}"/>
    <dgm:cxn modelId="{CA440BE3-E4EE-4180-B651-827D229A82A1}" type="presOf" srcId="{965A0100-F53D-4AED-8C64-2A45E938A26B}" destId="{2C8CA582-BA14-4100-A925-C537B7DD6176}" srcOrd="0" destOrd="0" presId="urn:microsoft.com/office/officeart/2005/8/layout/vList6"/>
    <dgm:cxn modelId="{95D715E5-905D-4F6D-A758-78E77B6DCACF}" srcId="{100D9FB0-55AB-4A12-BAFD-596D1B98DC24}" destId="{D00A94C0-BB49-4687-BB71-F47C43696609}" srcOrd="0" destOrd="0" parTransId="{2D4256B8-77E0-4604-A2ED-04132CC934F0}" sibTransId="{7278C02C-4851-439D-B36F-DCAAA783C06E}"/>
    <dgm:cxn modelId="{1674D5F6-2156-425F-B525-3017EBF7E6A2}" type="presOf" srcId="{D0671A5E-4FFF-479B-913C-5A77977D880C}" destId="{B54B1D76-095D-4716-BC8F-B0121E64E193}" srcOrd="0" destOrd="2" presId="urn:microsoft.com/office/officeart/2005/8/layout/vList6"/>
    <dgm:cxn modelId="{59B371AD-6585-482F-A49D-4A7E70C8848B}" type="presParOf" srcId="{2C8CA582-BA14-4100-A925-C537B7DD6176}" destId="{082A35E9-20D0-477D-8FBD-B826622D8D04}" srcOrd="0" destOrd="0" presId="urn:microsoft.com/office/officeart/2005/8/layout/vList6"/>
    <dgm:cxn modelId="{02FF2EDE-1001-4D83-8CD1-DCED7E7A4ACC}" type="presParOf" srcId="{082A35E9-20D0-477D-8FBD-B826622D8D04}" destId="{55AA0F26-AE5D-4502-8539-BAC44DB2B008}" srcOrd="0" destOrd="0" presId="urn:microsoft.com/office/officeart/2005/8/layout/vList6"/>
    <dgm:cxn modelId="{7523E7B8-5715-470E-ABED-19CFF579FB7A}" type="presParOf" srcId="{082A35E9-20D0-477D-8FBD-B826622D8D04}" destId="{B54B1D76-095D-4716-BC8F-B0121E64E193}"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4B1D76-095D-4716-BC8F-B0121E64E193}">
      <dsp:nvSpPr>
        <dsp:cNvPr id="0" name=""/>
        <dsp:cNvSpPr/>
      </dsp:nvSpPr>
      <dsp:spPr>
        <a:xfrm>
          <a:off x="2164079" y="0"/>
          <a:ext cx="3246120" cy="3327400"/>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a:outerShdw blurRad="50800" dist="20000" dir="5400000" rotWithShape="0">
            <a:srgbClr val="000000">
              <a:alpha val="42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endParaRPr lang="en-US" sz="2400" kern="1200" dirty="0"/>
        </a:p>
        <a:p>
          <a:pPr marL="228600" lvl="1" indent="-228600" algn="l" defTabSz="1066800">
            <a:lnSpc>
              <a:spcPct val="90000"/>
            </a:lnSpc>
            <a:spcBef>
              <a:spcPct val="0"/>
            </a:spcBef>
            <a:spcAft>
              <a:spcPct val="15000"/>
            </a:spcAft>
            <a:buChar char="•"/>
          </a:pPr>
          <a:r>
            <a:rPr lang="en-US" sz="2400" kern="1200" dirty="0"/>
            <a:t>Explicit</a:t>
          </a:r>
        </a:p>
        <a:p>
          <a:pPr marL="228600" lvl="1" indent="-228600" algn="l" defTabSz="1066800">
            <a:lnSpc>
              <a:spcPct val="90000"/>
            </a:lnSpc>
            <a:spcBef>
              <a:spcPct val="0"/>
            </a:spcBef>
            <a:spcAft>
              <a:spcPct val="15000"/>
            </a:spcAft>
            <a:buChar char="•"/>
          </a:pPr>
          <a:endParaRPr lang="en-US" sz="2400" kern="1200" dirty="0"/>
        </a:p>
        <a:p>
          <a:pPr marL="228600" lvl="1" indent="-228600" algn="l" defTabSz="1066800">
            <a:lnSpc>
              <a:spcPct val="90000"/>
            </a:lnSpc>
            <a:spcBef>
              <a:spcPct val="0"/>
            </a:spcBef>
            <a:spcAft>
              <a:spcPct val="15000"/>
            </a:spcAft>
            <a:buChar char="•"/>
          </a:pPr>
          <a:r>
            <a:rPr lang="en-US" sz="2400" kern="1200" dirty="0"/>
            <a:t>Implicit / Unconscious</a:t>
          </a:r>
        </a:p>
      </dsp:txBody>
      <dsp:txXfrm>
        <a:off x="2164079" y="415925"/>
        <a:ext cx="2028825" cy="2495550"/>
      </dsp:txXfrm>
    </dsp:sp>
    <dsp:sp modelId="{55AA0F26-AE5D-4502-8539-BAC44DB2B008}">
      <dsp:nvSpPr>
        <dsp:cNvPr id="0" name=""/>
        <dsp:cNvSpPr/>
      </dsp:nvSpPr>
      <dsp:spPr>
        <a:xfrm>
          <a:off x="0" y="0"/>
          <a:ext cx="2164080" cy="3327400"/>
        </a:xfrm>
        <a:prstGeom prst="roundRect">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170" tIns="108585" rIns="217170" bIns="108585" numCol="1" spcCol="1270" anchor="ctr" anchorCtr="0">
          <a:noAutofit/>
        </a:bodyPr>
        <a:lstStyle/>
        <a:p>
          <a:pPr marL="0" lvl="0" indent="0" algn="ctr" defTabSz="2533650">
            <a:lnSpc>
              <a:spcPct val="90000"/>
            </a:lnSpc>
            <a:spcBef>
              <a:spcPct val="0"/>
            </a:spcBef>
            <a:spcAft>
              <a:spcPct val="35000"/>
            </a:spcAft>
            <a:buNone/>
          </a:pPr>
          <a:r>
            <a:rPr lang="en-US" sz="5700" kern="1200" dirty="0"/>
            <a:t>Bias</a:t>
          </a:r>
        </a:p>
      </dsp:txBody>
      <dsp:txXfrm>
        <a:off x="105642" y="105642"/>
        <a:ext cx="1952796" cy="3116116"/>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0.02041</cdr:x>
      <cdr:y>0.81807</cdr:y>
    </cdr:from>
    <cdr:to>
      <cdr:x>0.14286</cdr:x>
      <cdr:y>1</cdr:y>
    </cdr:to>
    <cdr:sp macro="" textlink="">
      <cdr:nvSpPr>
        <cdr:cNvPr id="2" name="TextBox 1"/>
        <cdr:cNvSpPr txBox="1"/>
      </cdr:nvSpPr>
      <cdr:spPr>
        <a:xfrm xmlns:a="http://schemas.openxmlformats.org/drawingml/2006/main">
          <a:off x="152400" y="49530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6C3A99-9F08-4815-975D-5868820A945D}" type="datetimeFigureOut">
              <a:rPr lang="en-US" smtClean="0"/>
              <a:t>3/7/2025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7DD0F6-DBFF-4807-9918-11979090D062}" type="slidenum">
              <a:rPr lang="en-US" smtClean="0"/>
              <a:t>‹#›</a:t>
            </a:fld>
            <a:endParaRPr lang="en-US"/>
          </a:p>
        </p:txBody>
      </p:sp>
    </p:spTree>
    <p:extLst>
      <p:ext uri="{BB962C8B-B14F-4D97-AF65-F5344CB8AC3E}">
        <p14:creationId xmlns:p14="http://schemas.microsoft.com/office/powerpoint/2010/main" val="674365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gender-decoder.katmatfield.com/"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chrome.google.com/webstore/detail/unbiasify/affijhegklbkdinpepgphhlgphnhbenk"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7DD0F6-DBFF-4807-9918-11979090D062}" type="slidenum">
              <a:rPr lang="en-US" smtClean="0"/>
              <a:t>7</a:t>
            </a:fld>
            <a:endParaRPr lang="en-US"/>
          </a:p>
        </p:txBody>
      </p:sp>
    </p:spTree>
    <p:extLst>
      <p:ext uri="{BB962C8B-B14F-4D97-AF65-F5344CB8AC3E}">
        <p14:creationId xmlns:p14="http://schemas.microsoft.com/office/powerpoint/2010/main" val="221323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a:t>
            </a:r>
            <a:r>
              <a:rPr lang="en-US" baseline="0" dirty="0"/>
              <a:t> the position really require a library degree, or library experience? A bachelors?</a:t>
            </a:r>
          </a:p>
          <a:p>
            <a:r>
              <a:rPr lang="en-US" baseline="0" dirty="0"/>
              <a:t>Focus on the most critical skills needed</a:t>
            </a:r>
            <a:endParaRPr lang="en-US" dirty="0"/>
          </a:p>
        </p:txBody>
      </p:sp>
      <p:sp>
        <p:nvSpPr>
          <p:cNvPr id="4" name="Slide Number Placeholder 3"/>
          <p:cNvSpPr>
            <a:spLocks noGrp="1"/>
          </p:cNvSpPr>
          <p:nvPr>
            <p:ph type="sldNum" sz="quarter" idx="10"/>
          </p:nvPr>
        </p:nvSpPr>
        <p:spPr/>
        <p:txBody>
          <a:bodyPr/>
          <a:lstStyle/>
          <a:p>
            <a:fld id="{ECCD8F08-C4A9-47F5-BAC9-5CAB797878CC}" type="slidenum">
              <a:rPr lang="en-US" smtClean="0"/>
              <a:t>20</a:t>
            </a:fld>
            <a:endParaRPr lang="en-US"/>
          </a:p>
        </p:txBody>
      </p:sp>
    </p:spTree>
    <p:extLst>
      <p:ext uri="{BB962C8B-B14F-4D97-AF65-F5344CB8AC3E}">
        <p14:creationId xmlns:p14="http://schemas.microsoft.com/office/powerpoint/2010/main" val="3960935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Research shows that women are unlikely to apply for a position unless they meet 100 percent of the requirements, while men will apply if they meet 60 percent of the requirements.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ZipRecruiter has found that cutting gender-biased terms can increase the number of applicants by 42%. </a:t>
            </a:r>
            <a:endParaRPr lang="en-US" sz="1200" b="1"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Masculine-coded words include:</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Active, Adventurous, Challenge, Confident, Decision, Driven, Independent, Lead, Objective, </a:t>
            </a:r>
            <a:r>
              <a:rPr lang="en-US" sz="1200" b="0" i="0" kern="1200" dirty="0" err="1">
                <a:solidFill>
                  <a:schemeClr val="tx1"/>
                </a:solidFill>
                <a:effectLst/>
                <a:latin typeface="+mn-lt"/>
                <a:ea typeface="+mn-ea"/>
                <a:cs typeface="+mn-cs"/>
              </a:rPr>
              <a:t>rockstar</a:t>
            </a:r>
            <a:r>
              <a:rPr lang="en-US" sz="1200" b="0" i="0" kern="1200" dirty="0">
                <a:solidFill>
                  <a:schemeClr val="tx1"/>
                </a:solidFill>
                <a:effectLst/>
                <a:latin typeface="+mn-lt"/>
                <a:ea typeface="+mn-ea"/>
                <a:cs typeface="+mn-cs"/>
              </a:rPr>
              <a:t>, ninja, dominate</a:t>
            </a:r>
          </a:p>
          <a:p>
            <a:r>
              <a:rPr lang="en-US" sz="1200" b="1" i="1" kern="1200" dirty="0">
                <a:solidFill>
                  <a:schemeClr val="tx1"/>
                </a:solidFill>
                <a:effectLst/>
                <a:latin typeface="+mn-lt"/>
                <a:ea typeface="+mn-ea"/>
                <a:cs typeface="+mn-cs"/>
              </a:rPr>
              <a:t>Feminine-coded words include:</a:t>
            </a:r>
            <a:r>
              <a:rPr lang="en-US" sz="1200" b="0" i="0" kern="1200" baseline="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Agree, Commit, Cooperate, Depend, Honest,</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Interpersonal, Loyal, Support, Together, understand</a:t>
            </a:r>
          </a:p>
          <a:p>
            <a:r>
              <a:rPr lang="en-US" sz="1200" b="0" i="0" kern="1200" dirty="0">
                <a:solidFill>
                  <a:schemeClr val="tx1"/>
                </a:solidFill>
                <a:effectLst/>
                <a:latin typeface="+mn-lt"/>
                <a:ea typeface="+mn-ea"/>
                <a:cs typeface="+mn-cs"/>
              </a:rPr>
              <a:t>Age-coded words include: fresh, energetic,</a:t>
            </a:r>
            <a:r>
              <a:rPr lang="en-US" sz="1200" b="0" i="0" kern="1200" baseline="0" dirty="0">
                <a:solidFill>
                  <a:schemeClr val="tx1"/>
                </a:solidFill>
                <a:effectLst/>
                <a:latin typeface="+mn-lt"/>
                <a:ea typeface="+mn-ea"/>
                <a:cs typeface="+mn-cs"/>
              </a:rPr>
              <a:t> mature, highly experienced</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Free services: Gender</a:t>
            </a:r>
            <a:r>
              <a:rPr lang="en-US" sz="1200" b="0" i="0" kern="1200" baseline="0" dirty="0">
                <a:solidFill>
                  <a:schemeClr val="tx1"/>
                </a:solidFill>
                <a:effectLst/>
                <a:latin typeface="+mn-lt"/>
                <a:ea typeface="+mn-ea"/>
                <a:cs typeface="+mn-cs"/>
              </a:rPr>
              <a:t> Decoder for Job Ads: </a:t>
            </a:r>
            <a:r>
              <a:rPr lang="en-US" dirty="0">
                <a:hlinkClick r:id="rId3"/>
              </a:rPr>
              <a:t>http://gender-decoder.katmatfield.com/</a:t>
            </a:r>
            <a:endParaRPr lang="en-US" dirty="0"/>
          </a:p>
          <a:p>
            <a:r>
              <a:rPr lang="en-US" dirty="0" err="1"/>
              <a:t>Unbiasify</a:t>
            </a:r>
            <a:r>
              <a:rPr lang="en-US" dirty="0"/>
              <a:t>: </a:t>
            </a:r>
            <a:r>
              <a:rPr lang="en-US" dirty="0">
                <a:hlinkClick r:id="rId4"/>
              </a:rPr>
              <a:t>https://chrome.google.com/webstore/detail/unbiasify/affijhegklbkdinpepgphhlgphnhbenk</a:t>
            </a:r>
            <a:endParaRPr lang="en-US" dirty="0"/>
          </a:p>
          <a:p>
            <a:r>
              <a:rPr lang="en-US" sz="1200" b="0" i="0" kern="1200" dirty="0">
                <a:solidFill>
                  <a:schemeClr val="tx1"/>
                </a:solidFill>
                <a:effectLst/>
                <a:latin typeface="+mn-lt"/>
                <a:ea typeface="+mn-ea"/>
                <a:cs typeface="+mn-cs"/>
              </a:rPr>
              <a:t>if you’d still like to call out certain desired skills, you can soften the message with language like “familiarity with,” “bonus points for,” or “if you have any combination of these skills.”</a:t>
            </a:r>
            <a:endParaRPr lang="en-US" dirty="0"/>
          </a:p>
        </p:txBody>
      </p:sp>
      <p:sp>
        <p:nvSpPr>
          <p:cNvPr id="4" name="Slide Number Placeholder 3"/>
          <p:cNvSpPr>
            <a:spLocks noGrp="1"/>
          </p:cNvSpPr>
          <p:nvPr>
            <p:ph type="sldNum" sz="quarter" idx="10"/>
          </p:nvPr>
        </p:nvSpPr>
        <p:spPr/>
        <p:txBody>
          <a:bodyPr/>
          <a:lstStyle/>
          <a:p>
            <a:fld id="{ECCD8F08-C4A9-47F5-BAC9-5CAB797878CC}" type="slidenum">
              <a:rPr lang="en-US" smtClean="0"/>
              <a:t>21</a:t>
            </a:fld>
            <a:endParaRPr lang="en-US"/>
          </a:p>
        </p:txBody>
      </p:sp>
    </p:spTree>
    <p:extLst>
      <p:ext uri="{BB962C8B-B14F-4D97-AF65-F5344CB8AC3E}">
        <p14:creationId xmlns:p14="http://schemas.microsoft.com/office/powerpoint/2010/main" val="3304095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Cast a wide net,</a:t>
            </a:r>
            <a:r>
              <a:rPr lang="en-US" baseline="0" dirty="0"/>
              <a:t> thinking outside the box.</a:t>
            </a:r>
            <a:endParaRPr lang="en-US" dirty="0"/>
          </a:p>
        </p:txBody>
      </p:sp>
      <p:sp>
        <p:nvSpPr>
          <p:cNvPr id="4" name="Slide Number Placeholder 3"/>
          <p:cNvSpPr>
            <a:spLocks noGrp="1"/>
          </p:cNvSpPr>
          <p:nvPr>
            <p:ph type="sldNum" sz="quarter" idx="10"/>
          </p:nvPr>
        </p:nvSpPr>
        <p:spPr/>
        <p:txBody>
          <a:bodyPr/>
          <a:lstStyle/>
          <a:p>
            <a:fld id="{ECCD8F08-C4A9-47F5-BAC9-5CAB797878CC}" type="slidenum">
              <a:rPr lang="en-US" smtClean="0"/>
              <a:t>24</a:t>
            </a:fld>
            <a:endParaRPr lang="en-US"/>
          </a:p>
        </p:txBody>
      </p:sp>
    </p:spTree>
    <p:extLst>
      <p:ext uri="{BB962C8B-B14F-4D97-AF65-F5344CB8AC3E}">
        <p14:creationId xmlns:p14="http://schemas.microsoft.com/office/powerpoint/2010/main" val="1544851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Offer</a:t>
            </a:r>
            <a:r>
              <a:rPr lang="en-US" baseline="0" dirty="0"/>
              <a:t> weekend or evening interviews if possible, and consider the schedule of the actual position.</a:t>
            </a:r>
          </a:p>
          <a:p>
            <a:endParaRPr lang="en-US" dirty="0"/>
          </a:p>
        </p:txBody>
      </p:sp>
      <p:sp>
        <p:nvSpPr>
          <p:cNvPr id="4" name="Slide Number Placeholder 3"/>
          <p:cNvSpPr>
            <a:spLocks noGrp="1"/>
          </p:cNvSpPr>
          <p:nvPr>
            <p:ph type="sldNum" sz="quarter" idx="10"/>
          </p:nvPr>
        </p:nvSpPr>
        <p:spPr/>
        <p:txBody>
          <a:bodyPr/>
          <a:lstStyle/>
          <a:p>
            <a:fld id="{ECCD8F08-C4A9-47F5-BAC9-5CAB797878CC}" type="slidenum">
              <a:rPr lang="en-US" smtClean="0"/>
              <a:t>31</a:t>
            </a:fld>
            <a:endParaRPr lang="en-US"/>
          </a:p>
        </p:txBody>
      </p:sp>
    </p:spTree>
    <p:extLst>
      <p:ext uri="{BB962C8B-B14F-4D97-AF65-F5344CB8AC3E}">
        <p14:creationId xmlns:p14="http://schemas.microsoft.com/office/powerpoint/2010/main" val="2251861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than 3 or 4 people on a panel can be intimidating</a:t>
            </a:r>
          </a:p>
          <a:p>
            <a:r>
              <a:rPr lang="en-US" dirty="0"/>
              <a:t>If you don’t have the</a:t>
            </a:r>
            <a:r>
              <a:rPr lang="en-US" baseline="0" dirty="0"/>
              <a:t> diversity on your staff, ask a community partner to be on the panel</a:t>
            </a:r>
            <a:endParaRPr lang="en-US" dirty="0"/>
          </a:p>
          <a:p>
            <a:endParaRPr lang="en-US" dirty="0"/>
          </a:p>
        </p:txBody>
      </p:sp>
      <p:sp>
        <p:nvSpPr>
          <p:cNvPr id="4" name="Slide Number Placeholder 3"/>
          <p:cNvSpPr>
            <a:spLocks noGrp="1"/>
          </p:cNvSpPr>
          <p:nvPr>
            <p:ph type="sldNum" sz="quarter" idx="10"/>
          </p:nvPr>
        </p:nvSpPr>
        <p:spPr/>
        <p:txBody>
          <a:bodyPr/>
          <a:lstStyle/>
          <a:p>
            <a:fld id="{ECCD8F08-C4A9-47F5-BAC9-5CAB797878CC}" type="slidenum">
              <a:rPr lang="en-US" smtClean="0"/>
              <a:t>32</a:t>
            </a:fld>
            <a:endParaRPr lang="en-US"/>
          </a:p>
        </p:txBody>
      </p:sp>
    </p:spTree>
    <p:extLst>
      <p:ext uri="{BB962C8B-B14F-4D97-AF65-F5344CB8AC3E}">
        <p14:creationId xmlns:p14="http://schemas.microsoft.com/office/powerpoint/2010/main" val="952629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for examples of a time when…</a:t>
            </a:r>
          </a:p>
          <a:p>
            <a:r>
              <a:rPr lang="en-US" dirty="0"/>
              <a:t>Biases might be embedded in questions, like expecting a certain approach to conflict, or anticipating one wants to move up a ladder, or expecting a certain characteristic such as assertiveness, or even looking for a word or phrase in an answer, can be biased</a:t>
            </a:r>
            <a:r>
              <a:rPr lang="en-US" baseline="0" dirty="0"/>
              <a:t> against certain cultural or linguistic groups, or genders.</a:t>
            </a:r>
            <a:r>
              <a:rPr lang="en-US" dirty="0"/>
              <a:t> </a:t>
            </a:r>
          </a:p>
          <a:p>
            <a:r>
              <a:rPr lang="en-US" dirty="0"/>
              <a:t>Ask questions that can be interpreted within a group context so that candidates who are not aligned with an individualistic orientation to work achievements can respond fully. For example, asking people to talk about strengths or take credit for personal successes may not be perceived as appropriate in some cultures that are more collectively oriented</a:t>
            </a:r>
          </a:p>
        </p:txBody>
      </p:sp>
      <p:sp>
        <p:nvSpPr>
          <p:cNvPr id="4" name="Slide Number Placeholder 3"/>
          <p:cNvSpPr>
            <a:spLocks noGrp="1"/>
          </p:cNvSpPr>
          <p:nvPr>
            <p:ph type="sldNum" sz="quarter" idx="10"/>
          </p:nvPr>
        </p:nvSpPr>
        <p:spPr/>
        <p:txBody>
          <a:bodyPr/>
          <a:lstStyle/>
          <a:p>
            <a:fld id="{ECCD8F08-C4A9-47F5-BAC9-5CAB797878CC}" type="slidenum">
              <a:rPr lang="en-US" smtClean="0"/>
              <a:t>34</a:t>
            </a:fld>
            <a:endParaRPr lang="en-US"/>
          </a:p>
        </p:txBody>
      </p:sp>
    </p:spTree>
    <p:extLst>
      <p:ext uri="{BB962C8B-B14F-4D97-AF65-F5344CB8AC3E}">
        <p14:creationId xmlns:p14="http://schemas.microsoft.com/office/powerpoint/2010/main" val="704807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E2198D25-6B3A-4E65-A15B-6E3E9460CD7F}" type="datetimeFigureOut">
              <a:rPr lang="en-US" smtClean="0">
                <a:solidFill>
                  <a:srgbClr val="424456"/>
                </a:solidFill>
              </a:rPr>
              <a:pPr/>
              <a:t>3/7/2025</a:t>
            </a:fld>
            <a:endParaRPr lang="en-US">
              <a:solidFill>
                <a:srgbClr val="424456"/>
              </a:solidFill>
            </a:endParaRPr>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solidFill>
                <a:srgbClr val="424456"/>
              </a:solidFill>
            </a:endParaRP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Slide Number Placeholder 28"/>
          <p:cNvSpPr>
            <a:spLocks noGrp="1"/>
          </p:cNvSpPr>
          <p:nvPr>
            <p:ph type="sldNum" sz="quarter" idx="12"/>
          </p:nvPr>
        </p:nvSpPr>
        <p:spPr bwMode="auto">
          <a:xfrm>
            <a:off x="1325544" y="4928702"/>
            <a:ext cx="609600" cy="517524"/>
          </a:xfrm>
        </p:spPr>
        <p:txBody>
          <a:bodyPr/>
          <a:lstStyle/>
          <a:p>
            <a:fld id="{E0AF03B0-177C-4E39-88EF-9BA4FEFD60A6}" type="slidenum">
              <a:rPr lang="en-US" smtClean="0"/>
              <a:pPr/>
              <a:t>‹#›</a:t>
            </a:fld>
            <a:endParaRPr lang="en-US"/>
          </a:p>
        </p:txBody>
      </p:sp>
    </p:spTree>
    <p:extLst>
      <p:ext uri="{BB962C8B-B14F-4D97-AF65-F5344CB8AC3E}">
        <p14:creationId xmlns:p14="http://schemas.microsoft.com/office/powerpoint/2010/main" val="286612473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2198D25-6B3A-4E65-A15B-6E3E9460CD7F}" type="datetimeFigureOut">
              <a:rPr lang="en-US" smtClean="0">
                <a:solidFill>
                  <a:srgbClr val="424456"/>
                </a:solidFill>
              </a:rPr>
              <a:pPr/>
              <a:t>3/7/2025</a:t>
            </a:fld>
            <a:endParaRPr lang="en-US">
              <a:solidFill>
                <a:srgbClr val="424456"/>
              </a:solidFill>
            </a:endParaRPr>
          </a:p>
        </p:txBody>
      </p:sp>
      <p:sp>
        <p:nvSpPr>
          <p:cNvPr id="5" name="Footer Placeholder 4"/>
          <p:cNvSpPr>
            <a:spLocks noGrp="1"/>
          </p:cNvSpPr>
          <p:nvPr>
            <p:ph type="ftr" sz="quarter" idx="11"/>
          </p:nvPr>
        </p:nvSpPr>
        <p:spPr/>
        <p:txBody>
          <a:bodyPr/>
          <a:lstStyle/>
          <a:p>
            <a:endParaRPr lang="en-US">
              <a:solidFill>
                <a:srgbClr val="424456"/>
              </a:solidFill>
            </a:endParaRPr>
          </a:p>
        </p:txBody>
      </p:sp>
      <p:sp>
        <p:nvSpPr>
          <p:cNvPr id="6" name="Slide Number Placeholder 5"/>
          <p:cNvSpPr>
            <a:spLocks noGrp="1"/>
          </p:cNvSpPr>
          <p:nvPr>
            <p:ph type="sldNum" sz="quarter" idx="12"/>
          </p:nvPr>
        </p:nvSpPr>
        <p:spPr/>
        <p:txBody>
          <a:bodyPr/>
          <a:lstStyle/>
          <a:p>
            <a:fld id="{E0AF03B0-177C-4E39-88EF-9BA4FEFD60A6}" type="slidenum">
              <a:rPr lang="en-US" smtClean="0"/>
              <a:pPr/>
              <a:t>‹#›</a:t>
            </a:fld>
            <a:endParaRPr lang="en-US"/>
          </a:p>
        </p:txBody>
      </p:sp>
    </p:spTree>
    <p:extLst>
      <p:ext uri="{BB962C8B-B14F-4D97-AF65-F5344CB8AC3E}">
        <p14:creationId xmlns:p14="http://schemas.microsoft.com/office/powerpoint/2010/main" val="897360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2198D25-6B3A-4E65-A15B-6E3E9460CD7F}" type="datetimeFigureOut">
              <a:rPr lang="en-US" smtClean="0">
                <a:solidFill>
                  <a:srgbClr val="424456"/>
                </a:solidFill>
              </a:rPr>
              <a:pPr/>
              <a:t>3/7/2025</a:t>
            </a:fld>
            <a:endParaRPr lang="en-US">
              <a:solidFill>
                <a:srgbClr val="424456"/>
              </a:solidFill>
            </a:endParaRPr>
          </a:p>
        </p:txBody>
      </p:sp>
      <p:sp>
        <p:nvSpPr>
          <p:cNvPr id="5" name="Footer Placeholder 4"/>
          <p:cNvSpPr>
            <a:spLocks noGrp="1"/>
          </p:cNvSpPr>
          <p:nvPr>
            <p:ph type="ftr" sz="quarter" idx="11"/>
          </p:nvPr>
        </p:nvSpPr>
        <p:spPr/>
        <p:txBody>
          <a:bodyPr/>
          <a:lstStyle/>
          <a:p>
            <a:endParaRPr lang="en-US">
              <a:solidFill>
                <a:srgbClr val="424456"/>
              </a:solidFill>
            </a:endParaRPr>
          </a:p>
        </p:txBody>
      </p:sp>
      <p:sp>
        <p:nvSpPr>
          <p:cNvPr id="6" name="Slide Number Placeholder 5"/>
          <p:cNvSpPr>
            <a:spLocks noGrp="1"/>
          </p:cNvSpPr>
          <p:nvPr>
            <p:ph type="sldNum" sz="quarter" idx="12"/>
          </p:nvPr>
        </p:nvSpPr>
        <p:spPr/>
        <p:txBody>
          <a:bodyPr/>
          <a:lstStyle/>
          <a:p>
            <a:fld id="{E0AF03B0-177C-4E39-88EF-9BA4FEFD60A6}" type="slidenum">
              <a:rPr lang="en-US" smtClean="0"/>
              <a:pPr/>
              <a:t>‹#›</a:t>
            </a:fld>
            <a:endParaRPr lang="en-US"/>
          </a:p>
        </p:txBody>
      </p:sp>
    </p:spTree>
    <p:extLst>
      <p:ext uri="{BB962C8B-B14F-4D97-AF65-F5344CB8AC3E}">
        <p14:creationId xmlns:p14="http://schemas.microsoft.com/office/powerpoint/2010/main" val="2604484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E2198D25-6B3A-4E65-A15B-6E3E9460CD7F}" type="datetimeFigureOut">
              <a:rPr lang="en-US" smtClean="0">
                <a:solidFill>
                  <a:srgbClr val="424456"/>
                </a:solidFill>
              </a:rPr>
              <a:pPr/>
              <a:t>3/7/2025</a:t>
            </a:fld>
            <a:endParaRPr lang="en-US">
              <a:solidFill>
                <a:srgbClr val="424456"/>
              </a:solidFill>
            </a:endParaRPr>
          </a:p>
        </p:txBody>
      </p:sp>
      <p:sp>
        <p:nvSpPr>
          <p:cNvPr id="9" name="Slide Number Placeholder 8"/>
          <p:cNvSpPr>
            <a:spLocks noGrp="1"/>
          </p:cNvSpPr>
          <p:nvPr>
            <p:ph type="sldNum" sz="quarter" idx="15"/>
          </p:nvPr>
        </p:nvSpPr>
        <p:spPr/>
        <p:txBody>
          <a:bodyPr rtlCol="0"/>
          <a:lstStyle/>
          <a:p>
            <a:fld id="{E0AF03B0-177C-4E39-88EF-9BA4FEFD60A6}"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solidFill>
                <a:srgbClr val="424456"/>
              </a:solidFill>
            </a:endParaRPr>
          </a:p>
        </p:txBody>
      </p:sp>
    </p:spTree>
    <p:extLst>
      <p:ext uri="{BB962C8B-B14F-4D97-AF65-F5344CB8AC3E}">
        <p14:creationId xmlns:p14="http://schemas.microsoft.com/office/powerpoint/2010/main" val="3611252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E2198D25-6B3A-4E65-A15B-6E3E9460CD7F}" type="datetimeFigureOut">
              <a:rPr lang="en-US" smtClean="0">
                <a:solidFill>
                  <a:srgbClr val="DEDEDE"/>
                </a:solidFill>
              </a:rPr>
              <a:pPr/>
              <a:t>3/7/2025</a:t>
            </a:fld>
            <a:endParaRPr lang="en-US">
              <a:solidFill>
                <a:srgbClr val="DEDEDE"/>
              </a:solidFill>
            </a:endParaRPr>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solidFill>
                <a:srgbClr val="DEDEDE"/>
              </a:solidFill>
            </a:endParaRP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Slide Number Placeholder 5"/>
          <p:cNvSpPr>
            <a:spLocks noGrp="1"/>
          </p:cNvSpPr>
          <p:nvPr>
            <p:ph type="sldNum" sz="quarter" idx="12"/>
          </p:nvPr>
        </p:nvSpPr>
        <p:spPr bwMode="auto">
          <a:xfrm>
            <a:off x="1340616" y="4928702"/>
            <a:ext cx="609600" cy="517524"/>
          </a:xfrm>
        </p:spPr>
        <p:txBody>
          <a:bodyPr/>
          <a:lstStyle/>
          <a:p>
            <a:fld id="{E0AF03B0-177C-4E39-88EF-9BA4FEFD60A6}" type="slidenum">
              <a:rPr lang="en-US" smtClean="0"/>
              <a:pPr/>
              <a:t>‹#›</a:t>
            </a:fld>
            <a:endParaRPr lang="en-US"/>
          </a:p>
        </p:txBody>
      </p:sp>
    </p:spTree>
    <p:extLst>
      <p:ext uri="{BB962C8B-B14F-4D97-AF65-F5344CB8AC3E}">
        <p14:creationId xmlns:p14="http://schemas.microsoft.com/office/powerpoint/2010/main" val="184752858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E2198D25-6B3A-4E65-A15B-6E3E9460CD7F}" type="datetimeFigureOut">
              <a:rPr lang="en-US" smtClean="0">
                <a:solidFill>
                  <a:srgbClr val="424456"/>
                </a:solidFill>
              </a:rPr>
              <a:pPr/>
              <a:t>3/7/2025</a:t>
            </a:fld>
            <a:endParaRPr lang="en-US">
              <a:solidFill>
                <a:srgbClr val="424456"/>
              </a:solidFill>
            </a:endParaRPr>
          </a:p>
        </p:txBody>
      </p:sp>
      <p:sp>
        <p:nvSpPr>
          <p:cNvPr id="6" name="Footer Placeholder 5"/>
          <p:cNvSpPr>
            <a:spLocks noGrp="1"/>
          </p:cNvSpPr>
          <p:nvPr>
            <p:ph type="ftr" sz="quarter" idx="11"/>
          </p:nvPr>
        </p:nvSpPr>
        <p:spPr/>
        <p:txBody>
          <a:bodyPr/>
          <a:lstStyle/>
          <a:p>
            <a:endParaRPr lang="en-US">
              <a:solidFill>
                <a:srgbClr val="424456"/>
              </a:solidFill>
            </a:endParaRPr>
          </a:p>
        </p:txBody>
      </p:sp>
      <p:sp>
        <p:nvSpPr>
          <p:cNvPr id="7" name="Slide Number Placeholder 6"/>
          <p:cNvSpPr>
            <a:spLocks noGrp="1"/>
          </p:cNvSpPr>
          <p:nvPr>
            <p:ph type="sldNum" sz="quarter" idx="12"/>
          </p:nvPr>
        </p:nvSpPr>
        <p:spPr/>
        <p:txBody>
          <a:bodyPr/>
          <a:lstStyle/>
          <a:p>
            <a:fld id="{E0AF03B0-177C-4E39-88EF-9BA4FEFD60A6}"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270485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E2198D25-6B3A-4E65-A15B-6E3E9460CD7F}" type="datetimeFigureOut">
              <a:rPr lang="en-US" smtClean="0">
                <a:solidFill>
                  <a:srgbClr val="424456"/>
                </a:solidFill>
              </a:rPr>
              <a:pPr/>
              <a:t>3/7/2025</a:t>
            </a:fld>
            <a:endParaRPr lang="en-US">
              <a:solidFill>
                <a:srgbClr val="424456"/>
              </a:solidFill>
            </a:endParaRPr>
          </a:p>
        </p:txBody>
      </p:sp>
      <p:sp>
        <p:nvSpPr>
          <p:cNvPr id="8" name="Footer Placeholder 7"/>
          <p:cNvSpPr>
            <a:spLocks noGrp="1"/>
          </p:cNvSpPr>
          <p:nvPr>
            <p:ph type="ftr" sz="quarter" idx="11"/>
          </p:nvPr>
        </p:nvSpPr>
        <p:spPr/>
        <p:txBody>
          <a:bodyPr/>
          <a:lstStyle/>
          <a:p>
            <a:endParaRPr lang="en-US">
              <a:solidFill>
                <a:srgbClr val="424456"/>
              </a:solidFill>
            </a:endParaRPr>
          </a:p>
        </p:txBody>
      </p:sp>
      <p:sp>
        <p:nvSpPr>
          <p:cNvPr id="9" name="Slide Number Placeholder 8"/>
          <p:cNvSpPr>
            <a:spLocks noGrp="1"/>
          </p:cNvSpPr>
          <p:nvPr>
            <p:ph type="sldNum" sz="quarter" idx="12"/>
          </p:nvPr>
        </p:nvSpPr>
        <p:spPr/>
        <p:txBody>
          <a:bodyPr/>
          <a:lstStyle/>
          <a:p>
            <a:fld id="{E0AF03B0-177C-4E39-88EF-9BA4FEFD60A6}"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2901381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E2198D25-6B3A-4E65-A15B-6E3E9460CD7F}" type="datetimeFigureOut">
              <a:rPr lang="en-US" smtClean="0">
                <a:solidFill>
                  <a:srgbClr val="424456"/>
                </a:solidFill>
              </a:rPr>
              <a:pPr/>
              <a:t>3/7/2025</a:t>
            </a:fld>
            <a:endParaRPr lang="en-US">
              <a:solidFill>
                <a:srgbClr val="424456"/>
              </a:solidFill>
            </a:endParaRPr>
          </a:p>
        </p:txBody>
      </p:sp>
      <p:sp>
        <p:nvSpPr>
          <p:cNvPr id="7" name="Slide Number Placeholder 6"/>
          <p:cNvSpPr>
            <a:spLocks noGrp="1"/>
          </p:cNvSpPr>
          <p:nvPr>
            <p:ph type="sldNum" sz="quarter" idx="11"/>
          </p:nvPr>
        </p:nvSpPr>
        <p:spPr/>
        <p:txBody>
          <a:bodyPr rtlCol="0"/>
          <a:lstStyle/>
          <a:p>
            <a:fld id="{E0AF03B0-177C-4E39-88EF-9BA4FEFD60A6}"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solidFill>
                <a:srgbClr val="424456"/>
              </a:solidFill>
            </a:endParaRPr>
          </a:p>
        </p:txBody>
      </p:sp>
    </p:spTree>
    <p:extLst>
      <p:ext uri="{BB962C8B-B14F-4D97-AF65-F5344CB8AC3E}">
        <p14:creationId xmlns:p14="http://schemas.microsoft.com/office/powerpoint/2010/main" val="978466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198D25-6B3A-4E65-A15B-6E3E9460CD7F}" type="datetimeFigureOut">
              <a:rPr lang="en-US" smtClean="0">
                <a:solidFill>
                  <a:srgbClr val="424456"/>
                </a:solidFill>
              </a:rPr>
              <a:pPr/>
              <a:t>3/7/2025</a:t>
            </a:fld>
            <a:endParaRPr lang="en-US">
              <a:solidFill>
                <a:srgbClr val="424456"/>
              </a:solidFill>
            </a:endParaRPr>
          </a:p>
        </p:txBody>
      </p:sp>
      <p:sp>
        <p:nvSpPr>
          <p:cNvPr id="3" name="Footer Placeholder 2"/>
          <p:cNvSpPr>
            <a:spLocks noGrp="1"/>
          </p:cNvSpPr>
          <p:nvPr>
            <p:ph type="ftr" sz="quarter" idx="11"/>
          </p:nvPr>
        </p:nvSpPr>
        <p:spPr/>
        <p:txBody>
          <a:bodyPr/>
          <a:lstStyle/>
          <a:p>
            <a:endParaRPr lang="en-US">
              <a:solidFill>
                <a:srgbClr val="424456"/>
              </a:solidFill>
            </a:endParaRPr>
          </a:p>
        </p:txBody>
      </p:sp>
      <p:sp>
        <p:nvSpPr>
          <p:cNvPr id="4" name="Slide Number Placeholder 3"/>
          <p:cNvSpPr>
            <a:spLocks noGrp="1"/>
          </p:cNvSpPr>
          <p:nvPr>
            <p:ph type="sldNum" sz="quarter" idx="12"/>
          </p:nvPr>
        </p:nvSpPr>
        <p:spPr/>
        <p:txBody>
          <a:bodyPr/>
          <a:lstStyle/>
          <a:p>
            <a:fld id="{E0AF03B0-177C-4E39-88EF-9BA4FEFD60A6}" type="slidenum">
              <a:rPr lang="en-US" smtClean="0"/>
              <a:pPr/>
              <a:t>‹#›</a:t>
            </a:fld>
            <a:endParaRPr lang="en-US"/>
          </a:p>
        </p:txBody>
      </p:sp>
    </p:spTree>
    <p:extLst>
      <p:ext uri="{BB962C8B-B14F-4D97-AF65-F5344CB8AC3E}">
        <p14:creationId xmlns:p14="http://schemas.microsoft.com/office/powerpoint/2010/main" val="3779112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E2198D25-6B3A-4E65-A15B-6E3E9460CD7F}" type="datetimeFigureOut">
              <a:rPr lang="en-US" smtClean="0">
                <a:solidFill>
                  <a:srgbClr val="424456"/>
                </a:solidFill>
              </a:rPr>
              <a:pPr/>
              <a:t>3/7/2025</a:t>
            </a:fld>
            <a:endParaRPr lang="en-US">
              <a:solidFill>
                <a:srgbClr val="424456"/>
              </a:solidFill>
            </a:endParaRPr>
          </a:p>
        </p:txBody>
      </p:sp>
      <p:sp>
        <p:nvSpPr>
          <p:cNvPr id="22" name="Slide Number Placeholder 21"/>
          <p:cNvSpPr>
            <a:spLocks noGrp="1"/>
          </p:cNvSpPr>
          <p:nvPr>
            <p:ph type="sldNum" sz="quarter" idx="15"/>
          </p:nvPr>
        </p:nvSpPr>
        <p:spPr/>
        <p:txBody>
          <a:bodyPr rtlCol="0"/>
          <a:lstStyle/>
          <a:p>
            <a:fld id="{E0AF03B0-177C-4E39-88EF-9BA4FEFD60A6}"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solidFill>
                <a:srgbClr val="424456"/>
              </a:solidFill>
            </a:endParaRPr>
          </a:p>
        </p:txBody>
      </p:sp>
    </p:spTree>
    <p:extLst>
      <p:ext uri="{BB962C8B-B14F-4D97-AF65-F5344CB8AC3E}">
        <p14:creationId xmlns:p14="http://schemas.microsoft.com/office/powerpoint/2010/main" val="2794705115"/>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Date Placeholder 16"/>
          <p:cNvSpPr>
            <a:spLocks noGrp="1"/>
          </p:cNvSpPr>
          <p:nvPr>
            <p:ph type="dt" sz="half" idx="10"/>
          </p:nvPr>
        </p:nvSpPr>
        <p:spPr/>
        <p:txBody>
          <a:bodyPr rtlCol="0"/>
          <a:lstStyle/>
          <a:p>
            <a:fld id="{E2198D25-6B3A-4E65-A15B-6E3E9460CD7F}" type="datetimeFigureOut">
              <a:rPr lang="en-US" smtClean="0">
                <a:solidFill>
                  <a:srgbClr val="424456"/>
                </a:solidFill>
              </a:rPr>
              <a:pPr/>
              <a:t>3/7/2025</a:t>
            </a:fld>
            <a:endParaRPr lang="en-US">
              <a:solidFill>
                <a:srgbClr val="424456"/>
              </a:solidFill>
            </a:endParaRPr>
          </a:p>
        </p:txBody>
      </p:sp>
      <p:sp>
        <p:nvSpPr>
          <p:cNvPr id="18" name="Slide Number Placeholder 17"/>
          <p:cNvSpPr>
            <a:spLocks noGrp="1"/>
          </p:cNvSpPr>
          <p:nvPr>
            <p:ph type="sldNum" sz="quarter" idx="11"/>
          </p:nvPr>
        </p:nvSpPr>
        <p:spPr/>
        <p:txBody>
          <a:bodyPr rtlCol="0"/>
          <a:lstStyle/>
          <a:p>
            <a:fld id="{E0AF03B0-177C-4E39-88EF-9BA4FEFD60A6}"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solidFill>
                <a:srgbClr val="424456"/>
              </a:solidFill>
            </a:endParaRPr>
          </a:p>
        </p:txBody>
      </p:sp>
    </p:spTree>
    <p:extLst>
      <p:ext uri="{BB962C8B-B14F-4D97-AF65-F5344CB8AC3E}">
        <p14:creationId xmlns:p14="http://schemas.microsoft.com/office/powerpoint/2010/main" val="2851810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E2198D25-6B3A-4E65-A15B-6E3E9460CD7F}" type="datetimeFigureOut">
              <a:rPr lang="en-US" smtClean="0">
                <a:solidFill>
                  <a:srgbClr val="424456"/>
                </a:solidFill>
              </a:rPr>
              <a:pPr/>
              <a:t>3/7/2025</a:t>
            </a:fld>
            <a:endParaRPr lang="en-US">
              <a:solidFill>
                <a:srgbClr val="424456"/>
              </a:solidFi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solidFill>
                <a:srgbClr val="424456"/>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E0AF03B0-177C-4E39-88EF-9BA4FEFD60A6}" type="slidenum">
              <a:rPr lang="en-US" smtClean="0"/>
              <a:pPr/>
              <a:t>‹#›</a:t>
            </a:fld>
            <a:endParaRPr lang="en-US"/>
          </a:p>
        </p:txBody>
      </p:sp>
    </p:spTree>
    <p:extLst>
      <p:ext uri="{BB962C8B-B14F-4D97-AF65-F5344CB8AC3E}">
        <p14:creationId xmlns:p14="http://schemas.microsoft.com/office/powerpoint/2010/main" val="2309500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7nJq6des4jg"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MRASZPQDPv0" TargetMode="External"/><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s://www.dpeaflcio.org/factsheets/library-professionals-facts-and-figures?rq=LIbrarians" TargetMode="Externa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s://www.dpeaflcio.org/factsheets/library-professionals-facts-and-figures?rq=LIbrarian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dpeaflcio.org/factsheets/library-professionals-facts-and-figures?rq=LIbrarians" TargetMode="Externa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3276600"/>
            <a:ext cx="7353300" cy="827562"/>
          </a:xfrm>
        </p:spPr>
        <p:txBody>
          <a:bodyPr>
            <a:normAutofit/>
          </a:bodyPr>
          <a:lstStyle/>
          <a:p>
            <a:pPr algn="ctr"/>
            <a:r>
              <a:rPr lang="en-US" sz="2400" dirty="0"/>
              <a:t>Sorry…you just don’t fit into our culture:</a:t>
            </a:r>
            <a:br>
              <a:rPr lang="en-US" sz="2400" dirty="0"/>
            </a:br>
            <a:r>
              <a:rPr lang="en-US" sz="2400" dirty="0"/>
              <a:t>Unconscious bias in hiring decisions</a:t>
            </a:r>
          </a:p>
        </p:txBody>
      </p:sp>
      <p:sp>
        <p:nvSpPr>
          <p:cNvPr id="3" name="Subtitle 2"/>
          <p:cNvSpPr>
            <a:spLocks noGrp="1"/>
          </p:cNvSpPr>
          <p:nvPr>
            <p:ph type="subTitle" idx="1"/>
          </p:nvPr>
        </p:nvSpPr>
        <p:spPr>
          <a:xfrm>
            <a:off x="2286000" y="4572000"/>
            <a:ext cx="6172200" cy="990600"/>
          </a:xfrm>
        </p:spPr>
        <p:txBody>
          <a:bodyPr>
            <a:normAutofit/>
          </a:bodyPr>
          <a:lstStyle/>
          <a:p>
            <a:r>
              <a:rPr lang="en-US" sz="1600" dirty="0"/>
              <a:t>     Beth Crist		             Jean Marie Heilig</a:t>
            </a:r>
          </a:p>
          <a:p>
            <a:r>
              <a:rPr lang="en-US" sz="1600" dirty="0"/>
              <a:t>     Youth Services	             Fiscal Officer</a:t>
            </a:r>
          </a:p>
          <a:p>
            <a:endParaRPr lang="en-US" sz="1600" dirty="0"/>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50095" y="5943600"/>
            <a:ext cx="3103105" cy="594813"/>
          </a:xfrm>
          <a:prstGeom prst="rect">
            <a:avLst/>
          </a:prstGeom>
        </p:spPr>
      </p:pic>
      <p:pic>
        <p:nvPicPr>
          <p:cNvPr id="1026" name="Picture 2" descr="Two fish bowls, one with a single goldfish, and another with several goldfish."/>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981593" y="228971"/>
            <a:ext cx="4330940" cy="28784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57361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44562"/>
          </a:xfrm>
        </p:spPr>
        <p:txBody>
          <a:bodyPr>
            <a:normAutofit fontScale="90000"/>
          </a:bodyPr>
          <a:lstStyle/>
          <a:p>
            <a:r>
              <a:rPr lang="en-US" dirty="0"/>
              <a:t>Unconscious Bias Behaviors </a:t>
            </a:r>
            <a:br>
              <a:rPr lang="en-US" dirty="0"/>
            </a:br>
            <a:endParaRPr lang="en-US" dirty="0"/>
          </a:p>
        </p:txBody>
      </p:sp>
      <p:sp>
        <p:nvSpPr>
          <p:cNvPr id="5" name="TextBox 4"/>
          <p:cNvSpPr txBox="1"/>
          <p:nvPr/>
        </p:nvSpPr>
        <p:spPr>
          <a:xfrm>
            <a:off x="457200" y="1524000"/>
            <a:ext cx="1949573" cy="461665"/>
          </a:xfrm>
          <a:prstGeom prst="rect">
            <a:avLst/>
          </a:prstGeom>
          <a:noFill/>
        </p:spPr>
        <p:txBody>
          <a:bodyPr wrap="none" rtlCol="0">
            <a:spAutoFit/>
          </a:bodyPr>
          <a:lstStyle/>
          <a:p>
            <a:r>
              <a:rPr lang="en-US" sz="2400" dirty="0"/>
              <a:t>Gender Bias</a:t>
            </a:r>
          </a:p>
        </p:txBody>
      </p:sp>
      <p:sp>
        <p:nvSpPr>
          <p:cNvPr id="6" name="Content Placeholder 5">
            <a:extLst>
              <a:ext uri="{C183D7F6-B498-43B3-948B-1728B52AA6E4}">
                <adec:decorative xmlns:adec="http://schemas.microsoft.com/office/drawing/2017/decorative" val="1"/>
              </a:ext>
            </a:extLst>
          </p:cNvPr>
          <p:cNvSpPr>
            <a:spLocks noGrp="1"/>
          </p:cNvSpPr>
          <p:nvPr>
            <p:ph sz="quarter" idx="1"/>
          </p:nvPr>
        </p:nvSpPr>
        <p:spPr/>
        <p:txBody>
          <a:bodyPr/>
          <a:lstStyle/>
          <a:p>
            <a:endParaRPr lang="en-US" dirty="0"/>
          </a:p>
          <a:p>
            <a:endParaRPr lang="en-US" dirty="0"/>
          </a:p>
          <a:p>
            <a:pPr marL="0" indent="0">
              <a:buNone/>
            </a:pPr>
            <a:endParaRPr lang="en-US" dirty="0"/>
          </a:p>
        </p:txBody>
      </p:sp>
      <p:pic>
        <p:nvPicPr>
          <p:cNvPr id="7" name="Picture 6">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66800" y="2209800"/>
            <a:ext cx="6556999" cy="3523935"/>
          </a:xfrm>
          <a:prstGeom prst="rect">
            <a:avLst/>
          </a:prstGeom>
        </p:spPr>
      </p:pic>
      <p:sp>
        <p:nvSpPr>
          <p:cNvPr id="8" name="TextBox 7"/>
          <p:cNvSpPr txBox="1"/>
          <p:nvPr/>
        </p:nvSpPr>
        <p:spPr>
          <a:xfrm>
            <a:off x="1752600" y="6125983"/>
            <a:ext cx="5283819" cy="369332"/>
          </a:xfrm>
          <a:prstGeom prst="rect">
            <a:avLst/>
          </a:prstGeom>
          <a:noFill/>
        </p:spPr>
        <p:txBody>
          <a:bodyPr wrap="none" rtlCol="0">
            <a:spAutoFit/>
          </a:bodyPr>
          <a:lstStyle/>
          <a:p>
            <a:r>
              <a:rPr lang="en-US" u="sng" dirty="0">
                <a:hlinkClick r:id="rId3"/>
              </a:rPr>
              <a:t>https://www.youtube.com/watch?v=7nJq6des4jg</a:t>
            </a:r>
            <a:endParaRPr lang="en-US" dirty="0"/>
          </a:p>
        </p:txBody>
      </p:sp>
    </p:spTree>
    <p:extLst>
      <p:ext uri="{BB962C8B-B14F-4D97-AF65-F5344CB8AC3E}">
        <p14:creationId xmlns:p14="http://schemas.microsoft.com/office/powerpoint/2010/main" val="1264143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Unconscious Bias Behaviors</a:t>
            </a:r>
          </a:p>
        </p:txBody>
      </p:sp>
      <p:sp>
        <p:nvSpPr>
          <p:cNvPr id="3" name="Content Placeholder 2"/>
          <p:cNvSpPr>
            <a:spLocks noGrp="1"/>
          </p:cNvSpPr>
          <p:nvPr>
            <p:ph sz="quarter" idx="1"/>
          </p:nvPr>
        </p:nvSpPr>
        <p:spPr/>
        <p:txBody>
          <a:bodyPr/>
          <a:lstStyle/>
          <a:p>
            <a:pPr marL="0" indent="0">
              <a:buNone/>
            </a:pPr>
            <a:r>
              <a:rPr lang="en-US" dirty="0"/>
              <a:t>Confirmation Bias</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2516222"/>
            <a:ext cx="6038750" cy="33876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59289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Unconscious Bias Behaviors- beauty bias</a:t>
            </a:r>
          </a:p>
        </p:txBody>
      </p:sp>
      <p:sp>
        <p:nvSpPr>
          <p:cNvPr id="3" name="Content Placeholder 2"/>
          <p:cNvSpPr>
            <a:spLocks noGrp="1"/>
          </p:cNvSpPr>
          <p:nvPr>
            <p:ph sz="quarter" idx="1"/>
          </p:nvPr>
        </p:nvSpPr>
        <p:spPr/>
        <p:txBody>
          <a:bodyPr/>
          <a:lstStyle/>
          <a:p>
            <a:pPr marL="0" indent="0">
              <a:buNone/>
            </a:pPr>
            <a:endParaRPr lang="en-US" dirty="0"/>
          </a:p>
        </p:txBody>
      </p:sp>
      <p:pic>
        <p:nvPicPr>
          <p:cNvPr id="2050" name="Picture 2">
            <a:extLs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078393"/>
            <a:ext cx="2913583" cy="29231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981" y="4539953"/>
            <a:ext cx="3120390" cy="2080260"/>
          </a:xfrm>
          <a:prstGeom prst="rect">
            <a:avLst/>
          </a:prstGeom>
          <a:ln>
            <a:noFill/>
          </a:ln>
          <a:effectLst>
            <a:outerShdw blurRad="292100" dist="139700" dir="2700000" algn="tl" rotWithShape="0">
              <a:srgbClr val="333333">
                <a:alpha val="65000"/>
              </a:srgbClr>
            </a:outerShdw>
          </a:effectLst>
        </p:spPr>
      </p:pic>
      <p:pic>
        <p:nvPicPr>
          <p:cNvPr id="1026" name="Picture 2">
            <a:extLs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4800" y="1524000"/>
            <a:ext cx="2123499" cy="28056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55470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Unconscious Bias Behaviors – Halo effect</a:t>
            </a:r>
          </a:p>
        </p:txBody>
      </p:sp>
      <p:sp>
        <p:nvSpPr>
          <p:cNvPr id="3" name="Content Placeholder 2"/>
          <p:cNvSpPr>
            <a:spLocks noGrp="1"/>
          </p:cNvSpPr>
          <p:nvPr>
            <p:ph sz="quarter" idx="1"/>
          </p:nvPr>
        </p:nvSpPr>
        <p:spPr/>
        <p:txBody>
          <a:bodyPr/>
          <a:lstStyle/>
          <a:p>
            <a:pPr marL="0" indent="0">
              <a:buNone/>
            </a:pPr>
            <a:endParaRPr lang="en-US" dirty="0"/>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200" y="2287552"/>
            <a:ext cx="4710176" cy="35316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48766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Unconscious Bias Behaviors – Horns effect</a:t>
            </a:r>
          </a:p>
        </p:txBody>
      </p:sp>
      <p:sp>
        <p:nvSpPr>
          <p:cNvPr id="3" name="Content Placeholder 2"/>
          <p:cNvSpPr>
            <a:spLocks noGrp="1"/>
          </p:cNvSpPr>
          <p:nvPr>
            <p:ph sz="quarter" idx="1"/>
          </p:nvPr>
        </p:nvSpPr>
        <p:spPr/>
        <p:txBody>
          <a:bodyPr/>
          <a:lstStyle/>
          <a:p>
            <a:pPr marL="0" indent="0">
              <a:buNone/>
            </a:pPr>
            <a:endParaRPr lang="en-US" dirty="0"/>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381" y="2514600"/>
            <a:ext cx="4232472" cy="2819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21819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Unconscious Bias Behaviors – leniency bias</a:t>
            </a:r>
          </a:p>
        </p:txBody>
      </p:sp>
      <p:sp>
        <p:nvSpPr>
          <p:cNvPr id="3" name="Content Placeholder 2"/>
          <p:cNvSpPr>
            <a:spLocks noGrp="1"/>
          </p:cNvSpPr>
          <p:nvPr>
            <p:ph sz="quarter" idx="1"/>
          </p:nvPr>
        </p:nvSpPr>
        <p:spPr/>
        <p:txBody>
          <a:bodyPr/>
          <a:lstStyle/>
          <a:p>
            <a:pPr marL="0" indent="0">
              <a:buNone/>
            </a:pPr>
            <a:endParaRPr lang="en-US" dirty="0"/>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77974" y="2389632"/>
            <a:ext cx="4988052" cy="3325368"/>
          </a:xfrm>
          <a:prstGeom prst="rect">
            <a:avLst/>
          </a:prstGeom>
        </p:spPr>
      </p:pic>
    </p:spTree>
    <p:extLst>
      <p:ext uri="{BB962C8B-B14F-4D97-AF65-F5344CB8AC3E}">
        <p14:creationId xmlns:p14="http://schemas.microsoft.com/office/powerpoint/2010/main" val="990714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Unconscious Bias Behaviors – strictness or stringent bias</a:t>
            </a:r>
          </a:p>
        </p:txBody>
      </p:sp>
      <p:sp>
        <p:nvSpPr>
          <p:cNvPr id="3" name="Content Placeholder 2"/>
          <p:cNvSpPr>
            <a:spLocks noGrp="1"/>
          </p:cNvSpPr>
          <p:nvPr>
            <p:ph sz="quarter" idx="1"/>
          </p:nvPr>
        </p:nvSpPr>
        <p:spPr/>
        <p:txBody>
          <a:bodyPr/>
          <a:lstStyle/>
          <a:p>
            <a:pPr marL="0" indent="0">
              <a:buNone/>
            </a:pPr>
            <a:endParaRPr lang="en-US" dirty="0"/>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20724" y="2456688"/>
            <a:ext cx="5102552" cy="3182112"/>
          </a:xfrm>
          <a:prstGeom prst="rect">
            <a:avLst/>
          </a:prstGeom>
        </p:spPr>
      </p:pic>
    </p:spTree>
    <p:extLst>
      <p:ext uri="{BB962C8B-B14F-4D97-AF65-F5344CB8AC3E}">
        <p14:creationId xmlns:p14="http://schemas.microsoft.com/office/powerpoint/2010/main" val="2280763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Unconscious Bias Behaviors – compare and contrast effect</a:t>
            </a:r>
          </a:p>
        </p:txBody>
      </p:sp>
      <p:sp>
        <p:nvSpPr>
          <p:cNvPr id="3" name="Content Placeholder 2"/>
          <p:cNvSpPr>
            <a:spLocks noGrp="1"/>
          </p:cNvSpPr>
          <p:nvPr>
            <p:ph sz="quarter" idx="1"/>
          </p:nvPr>
        </p:nvSpPr>
        <p:spPr/>
        <p:txBody>
          <a:bodyPr/>
          <a:lstStyle/>
          <a:p>
            <a:pPr marL="0" indent="0">
              <a:buNone/>
            </a:pPr>
            <a:endParaRPr lang="en-US" dirty="0"/>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5962" y="2750820"/>
            <a:ext cx="5592077" cy="2430780"/>
          </a:xfrm>
          <a:prstGeom prst="rect">
            <a:avLst/>
          </a:prstGeom>
        </p:spPr>
      </p:pic>
    </p:spTree>
    <p:extLst>
      <p:ext uri="{BB962C8B-B14F-4D97-AF65-F5344CB8AC3E}">
        <p14:creationId xmlns:p14="http://schemas.microsoft.com/office/powerpoint/2010/main" val="35299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Unconscious Bias Behaviors – affinity bias </a:t>
            </a:r>
          </a:p>
        </p:txBody>
      </p:sp>
      <p:sp>
        <p:nvSpPr>
          <p:cNvPr id="3" name="Content Placeholder 2"/>
          <p:cNvSpPr>
            <a:spLocks noGrp="1"/>
          </p:cNvSpPr>
          <p:nvPr>
            <p:ph sz="quarter" idx="1"/>
          </p:nvPr>
        </p:nvSpPr>
        <p:spPr/>
        <p:txBody>
          <a:bodyPr/>
          <a:lstStyle/>
          <a:p>
            <a:pPr marL="0" indent="0">
              <a:buNone/>
            </a:pPr>
            <a:endParaRPr lang="en-US" dirty="0"/>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0" y="2667318"/>
            <a:ext cx="4587555" cy="31174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706298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Unconscious Bias Behaviors – conformity bias</a:t>
            </a:r>
          </a:p>
        </p:txBody>
      </p:sp>
      <p:sp>
        <p:nvSpPr>
          <p:cNvPr id="3" name="Content Placeholder 2"/>
          <p:cNvSpPr>
            <a:spLocks noGrp="1"/>
          </p:cNvSpPr>
          <p:nvPr>
            <p:ph sz="quarter" idx="1"/>
          </p:nvPr>
        </p:nvSpPr>
        <p:spPr/>
        <p:txBody>
          <a:bodyPr/>
          <a:lstStyle/>
          <a:p>
            <a:pPr marL="0" indent="0">
              <a:buNone/>
            </a:pPr>
            <a:endParaRPr lang="en-US" dirty="0"/>
          </a:p>
        </p:txBody>
      </p:sp>
      <p:pic>
        <p:nvPicPr>
          <p:cNvPr id="5123" name="Picture 3">
            <a:extLs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600200"/>
            <a:ext cx="6019800" cy="45148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1884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If you have a brain you’re biased”</a:t>
            </a:r>
            <a:br>
              <a:rPr lang="en-US" sz="2800" dirty="0"/>
            </a:br>
            <a:endParaRPr lang="en-US" dirty="0"/>
          </a:p>
        </p:txBody>
      </p:sp>
      <p:pic>
        <p:nvPicPr>
          <p:cNvPr id="4" name="Content Placeholder 3">
            <a:extLst>
              <a:ext uri="{C183D7F6-B498-43B3-948B-1728B52AA6E4}">
                <adec:decorative xmlns:adec="http://schemas.microsoft.com/office/drawing/2017/decorative" val="1"/>
              </a:ext>
            </a:extLst>
          </p:cNvPr>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381000" y="4495800"/>
            <a:ext cx="3200400" cy="21336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2405309" y="1466709"/>
            <a:ext cx="4004622" cy="1323439"/>
          </a:xfrm>
          <a:prstGeom prst="rect">
            <a:avLst/>
          </a:prstGeom>
          <a:noFill/>
        </p:spPr>
        <p:txBody>
          <a:bodyPr wrap="none" rtlCol="0">
            <a:spAutoFit/>
          </a:bodyPr>
          <a:lstStyle/>
          <a:p>
            <a:pPr algn="ctr"/>
            <a:r>
              <a:rPr lang="en-US" sz="3200" dirty="0"/>
              <a:t>“</a:t>
            </a:r>
          </a:p>
          <a:p>
            <a:pPr algn="r"/>
            <a:r>
              <a:rPr lang="en-US" sz="2400" dirty="0"/>
              <a:t>-Dr. Heidi Grant</a:t>
            </a:r>
          </a:p>
          <a:p>
            <a:pPr algn="r"/>
            <a:r>
              <a:rPr lang="en-US" sz="2400" dirty="0" err="1"/>
              <a:t>NeuroLeadership</a:t>
            </a:r>
            <a:r>
              <a:rPr lang="en-US" sz="2400" dirty="0"/>
              <a:t> Institute</a:t>
            </a:r>
          </a:p>
        </p:txBody>
      </p:sp>
    </p:spTree>
    <p:extLst>
      <p:ext uri="{BB962C8B-B14F-4D97-AF65-F5344CB8AC3E}">
        <p14:creationId xmlns:p14="http://schemas.microsoft.com/office/powerpoint/2010/main" val="25023943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Recruitment: Reassess Needs</a:t>
            </a:r>
          </a:p>
        </p:txBody>
      </p:sp>
      <p:sp>
        <p:nvSpPr>
          <p:cNvPr id="3" name="Content Placeholder 2"/>
          <p:cNvSpPr>
            <a:spLocks noGrp="1"/>
          </p:cNvSpPr>
          <p:nvPr>
            <p:ph idx="1"/>
          </p:nvPr>
        </p:nvSpPr>
        <p:spPr/>
        <p:txBody>
          <a:bodyPr/>
          <a:lstStyle/>
          <a:p>
            <a:r>
              <a:rPr lang="en-US" dirty="0"/>
              <a:t>What are the critical outcomes of the position?</a:t>
            </a:r>
          </a:p>
          <a:p>
            <a:r>
              <a:rPr lang="en-US" dirty="0"/>
              <a:t>Are “traditional” experience and education requirements necessary?</a:t>
            </a:r>
          </a:p>
          <a:p>
            <a:r>
              <a:rPr lang="en-US" dirty="0"/>
              <a:t>What skills can be learned on the job?</a:t>
            </a:r>
          </a:p>
        </p:txBody>
      </p:sp>
      <p:pic>
        <p:nvPicPr>
          <p:cNvPr id="5122" name="Picture 2">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7051" y="3657600"/>
            <a:ext cx="3313112" cy="3085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74784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Job Descriptions</a:t>
            </a:r>
          </a:p>
        </p:txBody>
      </p:sp>
      <p:sp>
        <p:nvSpPr>
          <p:cNvPr id="3" name="Content Placeholder 2"/>
          <p:cNvSpPr>
            <a:spLocks noGrp="1"/>
          </p:cNvSpPr>
          <p:nvPr>
            <p:ph idx="1"/>
          </p:nvPr>
        </p:nvSpPr>
        <p:spPr>
          <a:xfrm>
            <a:off x="381000" y="1600200"/>
            <a:ext cx="8233826" cy="5071440"/>
          </a:xfrm>
        </p:spPr>
        <p:txBody>
          <a:bodyPr/>
          <a:lstStyle/>
          <a:p>
            <a:r>
              <a:rPr lang="en-US" dirty="0"/>
              <a:t>Focus on essential skills and </a:t>
            </a:r>
          </a:p>
          <a:p>
            <a:pPr marL="0" indent="0">
              <a:buNone/>
            </a:pPr>
            <a:r>
              <a:rPr lang="en-US" dirty="0"/>
              <a:t>   outcomes required over specific </a:t>
            </a:r>
          </a:p>
          <a:p>
            <a:pPr marL="0" indent="0">
              <a:buNone/>
            </a:pPr>
            <a:r>
              <a:rPr lang="en-US" dirty="0"/>
              <a:t>   experience and education</a:t>
            </a:r>
          </a:p>
          <a:p>
            <a:pPr marL="0" indent="0">
              <a:buNone/>
            </a:pPr>
            <a:endParaRPr lang="en-US" dirty="0"/>
          </a:p>
          <a:p>
            <a:r>
              <a:rPr lang="en-US" dirty="0"/>
              <a:t>Avoid jargon/abbreviations</a:t>
            </a:r>
          </a:p>
          <a:p>
            <a:pPr marL="0" indent="0">
              <a:buNone/>
            </a:pPr>
            <a:endParaRPr lang="en-US" dirty="0"/>
          </a:p>
          <a:p>
            <a:r>
              <a:rPr lang="en-US" dirty="0"/>
              <a:t>Use inclusive, neutral </a:t>
            </a:r>
          </a:p>
          <a:p>
            <a:pPr marL="0" indent="0">
              <a:buNone/>
            </a:pPr>
            <a:r>
              <a:rPr lang="en-US" dirty="0"/>
              <a:t>    language </a:t>
            </a:r>
          </a:p>
          <a:p>
            <a:pPr marL="0" indent="0">
              <a:buNone/>
            </a:pPr>
            <a:endParaRPr lang="en-US" dirty="0"/>
          </a:p>
          <a:p>
            <a:endParaRPr lang="en-US" dirty="0"/>
          </a:p>
        </p:txBody>
      </p:sp>
      <p:pic>
        <p:nvPicPr>
          <p:cNvPr id="6146" name="Picture 2">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752600"/>
            <a:ext cx="3280826" cy="36998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36928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Job Descriptions </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650089347"/>
              </p:ext>
            </p:extLst>
          </p:nvPr>
        </p:nvGraphicFramePr>
        <p:xfrm>
          <a:off x="457200" y="1513840"/>
          <a:ext cx="7467600" cy="2951480"/>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tblGrid>
              <a:tr h="370840">
                <a:tc>
                  <a:txBody>
                    <a:bodyPr/>
                    <a:lstStyle/>
                    <a:p>
                      <a:r>
                        <a:rPr lang="en-US" dirty="0"/>
                        <a:t>Masculine Terms</a:t>
                      </a:r>
                    </a:p>
                  </a:txBody>
                  <a:tcPr/>
                </a:tc>
                <a:tc>
                  <a:txBody>
                    <a:bodyPr/>
                    <a:lstStyle/>
                    <a:p>
                      <a:r>
                        <a:rPr lang="en-US" dirty="0"/>
                        <a:t>Feminine</a:t>
                      </a:r>
                      <a:r>
                        <a:rPr lang="en-US" baseline="0" dirty="0"/>
                        <a:t> Terms</a:t>
                      </a:r>
                      <a:endParaRPr lang="en-US" dirty="0"/>
                    </a:p>
                  </a:txBody>
                  <a:tcPr/>
                </a:tc>
                <a:extLst>
                  <a:ext uri="{0D108BD9-81ED-4DB2-BD59-A6C34878D82A}">
                    <a16:rowId xmlns:a16="http://schemas.microsoft.com/office/drawing/2014/main" val="10000"/>
                  </a:ext>
                </a:extLst>
              </a:tr>
              <a:tr h="370840">
                <a:tc>
                  <a:txBody>
                    <a:bodyPr/>
                    <a:lstStyle/>
                    <a:p>
                      <a:r>
                        <a:rPr lang="en-US" dirty="0"/>
                        <a:t>Confident</a:t>
                      </a:r>
                    </a:p>
                  </a:txBody>
                  <a:tcPr/>
                </a:tc>
                <a:tc>
                  <a:txBody>
                    <a:bodyPr/>
                    <a:lstStyle/>
                    <a:p>
                      <a:r>
                        <a:rPr lang="en-US" dirty="0"/>
                        <a:t>Cooperative</a:t>
                      </a:r>
                    </a:p>
                  </a:txBody>
                  <a:tcPr/>
                </a:tc>
                <a:extLst>
                  <a:ext uri="{0D108BD9-81ED-4DB2-BD59-A6C34878D82A}">
                    <a16:rowId xmlns:a16="http://schemas.microsoft.com/office/drawing/2014/main" val="10001"/>
                  </a:ext>
                </a:extLst>
              </a:tr>
              <a:tr h="370840">
                <a:tc>
                  <a:txBody>
                    <a:bodyPr/>
                    <a:lstStyle/>
                    <a:p>
                      <a:r>
                        <a:rPr lang="en-US" dirty="0"/>
                        <a:t>Driven</a:t>
                      </a:r>
                    </a:p>
                  </a:txBody>
                  <a:tcPr/>
                </a:tc>
                <a:tc>
                  <a:txBody>
                    <a:bodyPr/>
                    <a:lstStyle/>
                    <a:p>
                      <a:r>
                        <a:rPr lang="en-US" dirty="0"/>
                        <a:t>Supportive</a:t>
                      </a:r>
                    </a:p>
                  </a:txBody>
                  <a:tcPr/>
                </a:tc>
                <a:extLst>
                  <a:ext uri="{0D108BD9-81ED-4DB2-BD59-A6C34878D82A}">
                    <a16:rowId xmlns:a16="http://schemas.microsoft.com/office/drawing/2014/main" val="10002"/>
                  </a:ext>
                </a:extLst>
              </a:tr>
              <a:tr h="370840">
                <a:tc>
                  <a:txBody>
                    <a:bodyPr/>
                    <a:lstStyle/>
                    <a:p>
                      <a:r>
                        <a:rPr lang="en-US" dirty="0"/>
                        <a:t>Rock</a:t>
                      </a:r>
                      <a:r>
                        <a:rPr lang="en-US" baseline="0" dirty="0"/>
                        <a:t> Star</a:t>
                      </a:r>
                      <a:endParaRPr lang="en-US" dirty="0"/>
                    </a:p>
                  </a:txBody>
                  <a:tcPr/>
                </a:tc>
                <a:tc>
                  <a:txBody>
                    <a:bodyPr/>
                    <a:lstStyle/>
                    <a:p>
                      <a:r>
                        <a:rPr lang="en-US" dirty="0"/>
                        <a:t>Dependable</a:t>
                      </a:r>
                    </a:p>
                  </a:txBody>
                  <a:tcPr/>
                </a:tc>
                <a:extLst>
                  <a:ext uri="{0D108BD9-81ED-4DB2-BD59-A6C34878D82A}">
                    <a16:rowId xmlns:a16="http://schemas.microsoft.com/office/drawing/2014/main" val="10003"/>
                  </a:ext>
                </a:extLst>
              </a:tr>
              <a:tr h="370840">
                <a:tc>
                  <a:txBody>
                    <a:bodyPr/>
                    <a:lstStyle/>
                    <a:p>
                      <a:r>
                        <a:rPr lang="en-US" dirty="0"/>
                        <a:t>Ninja</a:t>
                      </a:r>
                    </a:p>
                  </a:txBody>
                  <a:tcPr/>
                </a:tc>
                <a:tc>
                  <a:txBody>
                    <a:bodyPr/>
                    <a:lstStyle/>
                    <a:p>
                      <a:r>
                        <a:rPr lang="en-US" dirty="0"/>
                        <a:t>Collaborative</a:t>
                      </a:r>
                    </a:p>
                  </a:txBody>
                  <a:tcPr/>
                </a:tc>
                <a:extLst>
                  <a:ext uri="{0D108BD9-81ED-4DB2-BD59-A6C34878D82A}">
                    <a16:rowId xmlns:a16="http://schemas.microsoft.com/office/drawing/2014/main" val="10004"/>
                  </a:ext>
                </a:extLst>
              </a:tr>
              <a:tr h="279400">
                <a:tc>
                  <a:txBody>
                    <a:bodyPr/>
                    <a:lstStyle/>
                    <a:p>
                      <a:r>
                        <a:rPr lang="en-US" dirty="0"/>
                        <a:t>Leader</a:t>
                      </a:r>
                    </a:p>
                  </a:txBody>
                  <a:tcPr/>
                </a:tc>
                <a:tc>
                  <a:txBody>
                    <a:bodyPr/>
                    <a:lstStyle/>
                    <a:p>
                      <a:r>
                        <a:rPr lang="en-US" dirty="0"/>
                        <a:t>Interpersonal Skills</a:t>
                      </a:r>
                    </a:p>
                  </a:txBody>
                  <a:tcPr/>
                </a:tc>
                <a:extLst>
                  <a:ext uri="{0D108BD9-81ED-4DB2-BD59-A6C34878D82A}">
                    <a16:rowId xmlns:a16="http://schemas.microsoft.com/office/drawing/2014/main" val="10005"/>
                  </a:ext>
                </a:extLst>
              </a:tr>
              <a:tr h="279400">
                <a:tc>
                  <a:txBody>
                    <a:bodyPr/>
                    <a:lstStyle/>
                    <a:p>
                      <a:r>
                        <a:rPr lang="en-US" dirty="0"/>
                        <a:t>Decisive</a:t>
                      </a:r>
                    </a:p>
                  </a:txBody>
                  <a:tcPr/>
                </a:tc>
                <a:tc>
                  <a:txBody>
                    <a:bodyPr/>
                    <a:lstStyle/>
                    <a:p>
                      <a:r>
                        <a:rPr lang="en-US" dirty="0"/>
                        <a:t>Honest</a:t>
                      </a:r>
                    </a:p>
                  </a:txBody>
                  <a:tcPr/>
                </a:tc>
                <a:extLst>
                  <a:ext uri="{0D108BD9-81ED-4DB2-BD59-A6C34878D82A}">
                    <a16:rowId xmlns:a16="http://schemas.microsoft.com/office/drawing/2014/main" val="10006"/>
                  </a:ext>
                </a:extLst>
              </a:tr>
              <a:tr h="279400">
                <a:tc>
                  <a:txBody>
                    <a:bodyPr/>
                    <a:lstStyle/>
                    <a:p>
                      <a:r>
                        <a:rPr lang="en-US" dirty="0"/>
                        <a:t>Adventurous</a:t>
                      </a:r>
                    </a:p>
                  </a:txBody>
                  <a:tcPr/>
                </a:tc>
                <a:tc>
                  <a:txBody>
                    <a:bodyPr/>
                    <a:lstStyle/>
                    <a:p>
                      <a:r>
                        <a:rPr lang="en-US" dirty="0"/>
                        <a:t>Understanding</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8844944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Job Description Activity</a:t>
            </a:r>
          </a:p>
        </p:txBody>
      </p:sp>
      <p:pic>
        <p:nvPicPr>
          <p:cNvPr id="3074" name="Picture 2">
            <a:extLst>
              <a:ext uri="{C183D7F6-B498-43B3-948B-1728B52AA6E4}">
                <adec:decorative xmlns:adec="http://schemas.microsoft.com/office/drawing/2017/decorative" val="1"/>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895551" y="1981200"/>
            <a:ext cx="3352899" cy="4095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14551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idx="4294967295"/>
          </p:nvPr>
        </p:nvSpPr>
        <p:spPr>
          <a:xfrm>
            <a:off x="457200" y="304800"/>
            <a:ext cx="8229600"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a:ln>
                  <a:noFill/>
                </a:ln>
                <a:solidFill>
                  <a:srgbClr val="2F5897"/>
                </a:solidFill>
                <a:effectLst/>
                <a:uLnTx/>
                <a:uFillTx/>
                <a:latin typeface="+mj-lt"/>
                <a:ea typeface="+mj-ea"/>
                <a:cs typeface="+mj-cs"/>
              </a:rPr>
              <a:t>Job Postings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Content Placeholder 2"/>
          <p:cNvSpPr>
            <a:spLocks noGrp="1"/>
          </p:cNvSpPr>
          <p:nvPr>
            <p:ph idx="1"/>
          </p:nvPr>
        </p:nvSpPr>
        <p:spPr/>
        <p:txBody>
          <a:bodyPr/>
          <a:lstStyle/>
          <a:p>
            <a:r>
              <a:rPr lang="en-US" dirty="0"/>
              <a:t>Advertise within </a:t>
            </a:r>
            <a:r>
              <a:rPr lang="en-US" b="1" dirty="0"/>
              <a:t>and</a:t>
            </a:r>
            <a:r>
              <a:rPr lang="en-US" dirty="0"/>
              <a:t> beyond traditional library job outlets</a:t>
            </a:r>
          </a:p>
          <a:p>
            <a:r>
              <a:rPr lang="en-US" dirty="0"/>
              <a:t>Ask community partners to advertise openings</a:t>
            </a:r>
          </a:p>
          <a:p>
            <a:r>
              <a:rPr lang="en-US" dirty="0"/>
              <a:t>Assign a contact(s) who can provide assistance during the application process</a:t>
            </a:r>
          </a:p>
          <a:p>
            <a:r>
              <a:rPr lang="en-US" dirty="0"/>
              <a:t>Provide as long an application period as possible</a:t>
            </a:r>
          </a:p>
        </p:txBody>
      </p:sp>
      <p:pic>
        <p:nvPicPr>
          <p:cNvPr id="7170" name="Picture 2">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572000"/>
            <a:ext cx="3086100" cy="54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6450" y="5305425"/>
            <a:ext cx="1438275"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a:extLs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5114925"/>
            <a:ext cx="2162175"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a:extLs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4800" y="4341352"/>
            <a:ext cx="1199485" cy="502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a:extLst>
              <a:ext uri="{C183D7F6-B498-43B3-948B-1728B52AA6E4}">
                <adec:decorative xmlns:adec="http://schemas.microsoft.com/office/drawing/2017/decorative" val="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00945" y="5880389"/>
            <a:ext cx="3676650"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a:extLst>
              <a:ext uri="{C183D7F6-B498-43B3-948B-1728B52AA6E4}">
                <adec:decorative xmlns:adec="http://schemas.microsoft.com/office/drawing/2017/decorative" val="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53150" y="4471987"/>
            <a:ext cx="2295525"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a:extLst>
              <a:ext uri="{C183D7F6-B498-43B3-948B-1728B52AA6E4}">
                <adec:decorative xmlns:adec="http://schemas.microsoft.com/office/drawing/2017/decorative" val="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800" y="5859607"/>
            <a:ext cx="2352675" cy="82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2908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Application/Resume Review</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rotWithShape="1">
          <a:blip r:embed="rId2"/>
          <a:srcRect t="18182"/>
          <a:stretch/>
        </p:blipFill>
        <p:spPr>
          <a:xfrm>
            <a:off x="1414379" y="2590800"/>
            <a:ext cx="6315242" cy="274320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2096002" y="1981200"/>
            <a:ext cx="4951997" cy="369332"/>
          </a:xfrm>
          <a:prstGeom prst="rect">
            <a:avLst/>
          </a:prstGeom>
          <a:noFill/>
        </p:spPr>
        <p:txBody>
          <a:bodyPr wrap="none" rtlCol="0">
            <a:spAutoFit/>
          </a:bodyPr>
          <a:lstStyle/>
          <a:p>
            <a:r>
              <a:rPr lang="en-US" dirty="0"/>
              <a:t>Hiring Bias – Diversity  &amp; Inclusion Dramas</a:t>
            </a:r>
          </a:p>
        </p:txBody>
      </p:sp>
      <p:sp>
        <p:nvSpPr>
          <p:cNvPr id="6" name="TextBox 5"/>
          <p:cNvSpPr txBox="1"/>
          <p:nvPr/>
        </p:nvSpPr>
        <p:spPr>
          <a:xfrm>
            <a:off x="2019058" y="5617420"/>
            <a:ext cx="5105885" cy="338554"/>
          </a:xfrm>
          <a:prstGeom prst="rect">
            <a:avLst/>
          </a:prstGeom>
          <a:noFill/>
        </p:spPr>
        <p:txBody>
          <a:bodyPr wrap="none" rtlCol="0">
            <a:spAutoFit/>
          </a:bodyPr>
          <a:lstStyle/>
          <a:p>
            <a:r>
              <a:rPr lang="en-US" sz="1600" dirty="0">
                <a:hlinkClick r:id="rId3"/>
              </a:rPr>
              <a:t>https://www.youtube.com/watch?v=MRASZPQDPv0</a:t>
            </a:r>
            <a:endParaRPr lang="en-US" sz="1600" dirty="0"/>
          </a:p>
        </p:txBody>
      </p:sp>
    </p:spTree>
    <p:extLst>
      <p:ext uri="{BB962C8B-B14F-4D97-AF65-F5344CB8AC3E}">
        <p14:creationId xmlns:p14="http://schemas.microsoft.com/office/powerpoint/2010/main" val="13901607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Application/Resume Review </a:t>
            </a:r>
          </a:p>
        </p:txBody>
      </p:sp>
      <p:sp>
        <p:nvSpPr>
          <p:cNvPr id="3" name="Content Placeholder 2"/>
          <p:cNvSpPr>
            <a:spLocks noGrp="1"/>
          </p:cNvSpPr>
          <p:nvPr>
            <p:ph sz="quarter" idx="1"/>
          </p:nvPr>
        </p:nvSpPr>
        <p:spPr/>
        <p:txBody>
          <a:bodyPr/>
          <a:lstStyle/>
          <a:p>
            <a:r>
              <a:rPr lang="en-US" dirty="0"/>
              <a:t>“Going Blind”</a:t>
            </a:r>
          </a:p>
        </p:txBody>
      </p:sp>
      <p:pic>
        <p:nvPicPr>
          <p:cNvPr id="5122" name="Picture 2">
            <a:extLs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895600"/>
            <a:ext cx="6350000" cy="332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76781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Application/Resume Review – names</a:t>
            </a:r>
          </a:p>
        </p:txBody>
      </p:sp>
      <p:sp>
        <p:nvSpPr>
          <p:cNvPr id="3" name="Content Placeholder 2"/>
          <p:cNvSpPr>
            <a:spLocks noGrp="1"/>
          </p:cNvSpPr>
          <p:nvPr>
            <p:ph sz="quarter" idx="1"/>
          </p:nvPr>
        </p:nvSpPr>
        <p:spPr/>
        <p:txBody>
          <a:bodyPr/>
          <a:lstStyle/>
          <a:p>
            <a:pPr marL="0" indent="0">
              <a:buNone/>
            </a:pPr>
            <a:endParaRPr lang="en-US" dirty="0"/>
          </a:p>
          <a:p>
            <a:pPr marL="365760" lvl="1" indent="0">
              <a:buNone/>
            </a:pPr>
            <a:endParaRPr lang="en-US" dirty="0"/>
          </a:p>
          <a:p>
            <a:pPr marL="365760" lvl="1" indent="0">
              <a:buNone/>
            </a:pPr>
            <a:endParaRPr lang="en-US" dirty="0"/>
          </a:p>
          <a:p>
            <a:pPr marL="365760" lvl="1" indent="0" algn="ctr">
              <a:buNone/>
            </a:pPr>
            <a:r>
              <a:rPr lang="en-US" dirty="0"/>
              <a:t>Latisha and Jamal</a:t>
            </a:r>
          </a:p>
          <a:p>
            <a:pPr marL="365760" lvl="1" indent="0" algn="ctr">
              <a:buNone/>
            </a:pPr>
            <a:r>
              <a:rPr lang="en-US" dirty="0"/>
              <a:t>vs</a:t>
            </a:r>
          </a:p>
          <a:p>
            <a:pPr marL="365760" lvl="1" indent="0" algn="ctr">
              <a:buNone/>
            </a:pPr>
            <a:r>
              <a:rPr lang="en-US" dirty="0"/>
              <a:t>Valentina and Carlos</a:t>
            </a:r>
          </a:p>
          <a:p>
            <a:pPr marL="365760" lvl="1" indent="0" algn="ctr">
              <a:buNone/>
            </a:pPr>
            <a:r>
              <a:rPr lang="en-US" dirty="0"/>
              <a:t>vs</a:t>
            </a:r>
          </a:p>
          <a:p>
            <a:pPr marL="365760" lvl="1" indent="0" algn="ctr">
              <a:buNone/>
            </a:pPr>
            <a:r>
              <a:rPr lang="en-US" dirty="0"/>
              <a:t>Emily and Greg</a:t>
            </a:r>
          </a:p>
          <a:p>
            <a:pPr marL="365760" lvl="1" indent="0" algn="ctr">
              <a:buNone/>
            </a:pPr>
            <a:endParaRPr lang="en-US" dirty="0"/>
          </a:p>
        </p:txBody>
      </p:sp>
    </p:spTree>
    <p:extLst>
      <p:ext uri="{BB962C8B-B14F-4D97-AF65-F5344CB8AC3E}">
        <p14:creationId xmlns:p14="http://schemas.microsoft.com/office/powerpoint/2010/main" val="22788811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Application/Resume Review - addresses</a:t>
            </a:r>
          </a:p>
        </p:txBody>
      </p:sp>
      <p:sp>
        <p:nvSpPr>
          <p:cNvPr id="3" name="Content Placeholder 2">
            <a:extLst>
              <a:ext uri="{C183D7F6-B498-43B3-948B-1728B52AA6E4}">
                <adec:decorative xmlns:adec="http://schemas.microsoft.com/office/drawing/2017/decorative" val="1"/>
              </a:ext>
            </a:extLst>
          </p:cNvPr>
          <p:cNvSpPr>
            <a:spLocks noGrp="1"/>
          </p:cNvSpPr>
          <p:nvPr>
            <p:ph sz="quarter" idx="1"/>
          </p:nvPr>
        </p:nvSpPr>
        <p:spPr/>
        <p:txBody>
          <a:bodyPr/>
          <a:lstStyle/>
          <a:p>
            <a:pPr marL="0" indent="0">
              <a:buNone/>
            </a:pPr>
            <a:endParaRPr lang="en-US" dirty="0"/>
          </a:p>
          <a:p>
            <a:pPr lvl="1"/>
            <a:endParaRPr lang="en-US" dirty="0"/>
          </a:p>
        </p:txBody>
      </p:sp>
      <p:pic>
        <p:nvPicPr>
          <p:cNvPr id="7170" name="Picture 2">
            <a:extLs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1788016"/>
            <a:ext cx="4293984" cy="46080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64057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Application/Resume Review- education</a:t>
            </a:r>
          </a:p>
        </p:txBody>
      </p:sp>
      <p:sp>
        <p:nvSpPr>
          <p:cNvPr id="3" name="Content Placeholder 2"/>
          <p:cNvSpPr>
            <a:spLocks noGrp="1"/>
          </p:cNvSpPr>
          <p:nvPr>
            <p:ph sz="quarter" idx="1"/>
          </p:nvPr>
        </p:nvSpPr>
        <p:spPr/>
        <p:txBody>
          <a:bodyPr/>
          <a:lstStyle/>
          <a:p>
            <a:pPr marL="0" indent="0">
              <a:buNone/>
            </a:pPr>
            <a:r>
              <a:rPr lang="en-US" dirty="0"/>
              <a:t>Schools / Graduation Dates</a:t>
            </a:r>
          </a:p>
        </p:txBody>
      </p:sp>
      <p:pic>
        <p:nvPicPr>
          <p:cNvPr id="4100" name="Picture 4">
            <a:extLs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502573"/>
            <a:ext cx="1504950" cy="8001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516" y="3624262"/>
            <a:ext cx="628650" cy="8001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9">
            <a:extLst>
              <a:ext uri="{C183D7F6-B498-43B3-948B-1728B52AA6E4}">
                <adec:decorative xmlns:adec="http://schemas.microsoft.com/office/drawing/2017/decorative" val="1"/>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11">
            <a:extLst>
              <a:ext uri="{C183D7F6-B498-43B3-948B-1728B52AA6E4}">
                <adec:decorative xmlns:adec="http://schemas.microsoft.com/office/drawing/2017/decorative" val="1"/>
              </a:ext>
            </a:extLst>
          </p:cNvP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8" name="Picture 12">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8386" y="5010328"/>
            <a:ext cx="366712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10" name="Picture 14">
            <a:extLs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9136" y="2776537"/>
            <a:ext cx="2952750"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12" name="Picture 16">
            <a:extLs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4109815"/>
            <a:ext cx="3686175" cy="485775"/>
          </a:xfrm>
          <a:prstGeom prst="rect">
            <a:avLst/>
          </a:prstGeom>
          <a:noFill/>
          <a:extLst>
            <a:ext uri="{909E8E84-426E-40DD-AFC4-6F175D3DCCD1}">
              <a14:hiddenFill xmlns:a14="http://schemas.microsoft.com/office/drawing/2010/main">
                <a:solidFill>
                  <a:srgbClr val="FFFFFF"/>
                </a:solidFill>
              </a14:hiddenFill>
            </a:ext>
          </a:extLst>
        </p:spPr>
      </p:pic>
      <p:pic>
        <p:nvPicPr>
          <p:cNvPr id="4113" name="Picture 17">
            <a:extLst>
              <a:ext uri="{C183D7F6-B498-43B3-948B-1728B52AA6E4}">
                <adec:decorative xmlns:adec="http://schemas.microsoft.com/office/drawing/2017/decorative" val="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0" y="5277028"/>
            <a:ext cx="2468033"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14" name="Picture 18">
            <a:extLst>
              <a:ext uri="{C183D7F6-B498-43B3-948B-1728B52AA6E4}">
                <adec:decorative xmlns:adec="http://schemas.microsoft.com/office/drawing/2017/decorative" val="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86600" y="2081212"/>
            <a:ext cx="1114425" cy="154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7799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267A1-CC39-3D5B-409D-48AE3716BD78}"/>
              </a:ext>
            </a:extLst>
          </p:cNvPr>
          <p:cNvSpPr>
            <a:spLocks noGrp="1"/>
          </p:cNvSpPr>
          <p:nvPr>
            <p:ph type="title" idx="4294967295"/>
          </p:nvPr>
        </p:nvSpPr>
        <p:spPr>
          <a:xfrm>
            <a:off x="457200" y="-1143000"/>
            <a:ext cx="7467600" cy="1143000"/>
          </a:xfrm>
        </p:spPr>
        <p:txBody>
          <a:bodyPr vert="horz" anchor="b">
            <a:normAutofit/>
          </a:bodyPr>
          <a:lstStyle/>
          <a:p>
            <a:r>
              <a:rPr lang="en-US" dirty="0"/>
              <a:t>Main types of bias</a:t>
            </a:r>
          </a:p>
        </p:txBody>
      </p:sp>
      <p:graphicFrame>
        <p:nvGraphicFramePr>
          <p:cNvPr id="3" name="Diagram 2" descr="A rectangle with the word Bias with an arrow pointing from it to Explicit and Implicit."/>
          <p:cNvGraphicFramePr/>
          <p:nvPr>
            <p:extLst>
              <p:ext uri="{D42A27DB-BD31-4B8C-83A1-F6EECF244321}">
                <p14:modId xmlns:p14="http://schemas.microsoft.com/office/powerpoint/2010/main" val="3372409023"/>
              </p:ext>
            </p:extLst>
          </p:nvPr>
        </p:nvGraphicFramePr>
        <p:xfrm>
          <a:off x="1752600" y="1676400"/>
          <a:ext cx="5410200" cy="332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69945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Application/Resume Review – social media</a:t>
            </a:r>
          </a:p>
        </p:txBody>
      </p:sp>
      <p:pic>
        <p:nvPicPr>
          <p:cNvPr id="6146" name="Picture 2">
            <a:extLs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297" y="2822961"/>
            <a:ext cx="5083889" cy="3200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26" name="Picture 2">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0170" y="2362200"/>
            <a:ext cx="2667000" cy="17971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27" name="Picture 3">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4354506"/>
            <a:ext cx="2667000" cy="16688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268891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Scheduling Interviews </a:t>
            </a:r>
          </a:p>
        </p:txBody>
      </p:sp>
      <p:sp>
        <p:nvSpPr>
          <p:cNvPr id="3" name="Content Placeholder 2"/>
          <p:cNvSpPr>
            <a:spLocks noGrp="1"/>
          </p:cNvSpPr>
          <p:nvPr>
            <p:ph idx="1"/>
          </p:nvPr>
        </p:nvSpPr>
        <p:spPr/>
        <p:txBody>
          <a:bodyPr/>
          <a:lstStyle/>
          <a:p>
            <a:r>
              <a:rPr lang="en-US" dirty="0"/>
              <a:t>Offer varied interview times</a:t>
            </a:r>
          </a:p>
          <a:p>
            <a:r>
              <a:rPr lang="en-US" dirty="0"/>
              <a:t>Offer a remote interview option</a:t>
            </a:r>
          </a:p>
          <a:p>
            <a:r>
              <a:rPr lang="en-US" dirty="0"/>
              <a:t>Consider phone interviews</a:t>
            </a:r>
          </a:p>
          <a:p>
            <a:r>
              <a:rPr lang="en-US" dirty="0"/>
              <a:t>Provide one contact </a:t>
            </a:r>
          </a:p>
          <a:p>
            <a:r>
              <a:rPr lang="en-US" dirty="0"/>
              <a:t>Clearly communicate the hiring process verbally and in writing</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0" y="3963057"/>
            <a:ext cx="4035552" cy="2690368"/>
          </a:xfrm>
          <a:prstGeom prst="rect">
            <a:avLst/>
          </a:prstGeom>
        </p:spPr>
      </p:pic>
    </p:spTree>
    <p:extLst>
      <p:ext uri="{BB962C8B-B14F-4D97-AF65-F5344CB8AC3E}">
        <p14:creationId xmlns:p14="http://schemas.microsoft.com/office/powerpoint/2010/main" val="15931668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Interview Panel</a:t>
            </a:r>
          </a:p>
        </p:txBody>
      </p:sp>
      <p:sp>
        <p:nvSpPr>
          <p:cNvPr id="3" name="Content Placeholder 2"/>
          <p:cNvSpPr>
            <a:spLocks noGrp="1"/>
          </p:cNvSpPr>
          <p:nvPr>
            <p:ph idx="1"/>
          </p:nvPr>
        </p:nvSpPr>
        <p:spPr>
          <a:xfrm>
            <a:off x="457200" y="1600200"/>
            <a:ext cx="7696200" cy="5105400"/>
          </a:xfrm>
        </p:spPr>
        <p:txBody>
          <a:bodyPr/>
          <a:lstStyle/>
          <a:p>
            <a:r>
              <a:rPr lang="en-US" dirty="0"/>
              <a:t>3 - 4 interviewers from diverse backgrounds</a:t>
            </a:r>
          </a:p>
          <a:p>
            <a:r>
              <a:rPr lang="en-US" dirty="0"/>
              <a:t>Awareness of personal biases </a:t>
            </a:r>
          </a:p>
          <a:p>
            <a:r>
              <a:rPr lang="en-US" dirty="0"/>
              <a:t>Discuss with the panel how to avoid bias during interviews</a:t>
            </a:r>
          </a:p>
          <a:p>
            <a:r>
              <a:rPr lang="en-US" dirty="0"/>
              <a:t>Avoid discussing candidates between interviews</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1750" y="3886200"/>
            <a:ext cx="4000500" cy="2667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074921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Standardize Interviews</a:t>
            </a:r>
          </a:p>
        </p:txBody>
      </p:sp>
      <p:sp>
        <p:nvSpPr>
          <p:cNvPr id="3" name="Content Placeholder 2"/>
          <p:cNvSpPr>
            <a:spLocks noGrp="1"/>
          </p:cNvSpPr>
          <p:nvPr>
            <p:ph idx="1"/>
          </p:nvPr>
        </p:nvSpPr>
        <p:spPr/>
        <p:txBody>
          <a:bodyPr/>
          <a:lstStyle/>
          <a:p>
            <a:r>
              <a:rPr lang="en-US" dirty="0"/>
              <a:t>Ask each applicant the same questions</a:t>
            </a:r>
          </a:p>
          <a:p>
            <a:r>
              <a:rPr lang="en-US" dirty="0"/>
              <a:t>Stick to the script</a:t>
            </a:r>
          </a:p>
          <a:p>
            <a:r>
              <a:rPr lang="en-US" dirty="0"/>
              <a:t>Create a rubric for scoring each candidate</a:t>
            </a:r>
          </a:p>
          <a:p>
            <a:r>
              <a:rPr lang="en-US" dirty="0"/>
              <a:t>Include “likeability” on the rubric</a:t>
            </a:r>
          </a:p>
          <a:p>
            <a:r>
              <a:rPr lang="en-US" dirty="0"/>
              <a:t>Rate candidates separately before discussing as a group</a:t>
            </a:r>
          </a:p>
        </p:txBody>
      </p:sp>
      <p:pic>
        <p:nvPicPr>
          <p:cNvPr id="4098" name="Picture 2">
            <a:extLst>
              <a:ext uri="{C183D7F6-B498-43B3-948B-1728B52AA6E4}">
                <adec:decorative xmlns:adec="http://schemas.microsoft.com/office/drawing/2017/decorative" val="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10188" y="4267200"/>
            <a:ext cx="5983042"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76982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Interview Questions</a:t>
            </a:r>
          </a:p>
        </p:txBody>
      </p:sp>
      <p:sp>
        <p:nvSpPr>
          <p:cNvPr id="3" name="Content Placeholder 2"/>
          <p:cNvSpPr>
            <a:spLocks noGrp="1"/>
          </p:cNvSpPr>
          <p:nvPr>
            <p:ph idx="1"/>
          </p:nvPr>
        </p:nvSpPr>
        <p:spPr/>
        <p:txBody>
          <a:bodyPr/>
          <a:lstStyle/>
          <a:p>
            <a:r>
              <a:rPr lang="en-US" dirty="0"/>
              <a:t>Ask specific, behavioral questions</a:t>
            </a:r>
          </a:p>
          <a:p>
            <a:r>
              <a:rPr lang="en-US" dirty="0"/>
              <a:t>Check for bias </a:t>
            </a:r>
          </a:p>
          <a:p>
            <a:r>
              <a:rPr lang="en-US" dirty="0"/>
              <a:t>Focus on skills and knowledge over specific experience and education</a:t>
            </a:r>
          </a:p>
          <a:p>
            <a:r>
              <a:rPr lang="en-US" dirty="0"/>
              <a:t>Questions need to be clear and concise while  avoiding jargon and abbreviations</a:t>
            </a:r>
          </a:p>
          <a:p>
            <a:pPr marL="0" indent="0">
              <a:buNone/>
            </a:pPr>
            <a:endParaRPr lang="en-US" dirty="0"/>
          </a:p>
          <a:p>
            <a:endParaRPr lang="en-US" dirty="0"/>
          </a:p>
          <a:p>
            <a:endParaRPr lang="en-US" dirty="0"/>
          </a:p>
        </p:txBody>
      </p:sp>
      <p:pic>
        <p:nvPicPr>
          <p:cNvPr id="1026" name="Picture 2">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4298420"/>
            <a:ext cx="3669070" cy="2559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9076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Skills Test</a:t>
            </a:r>
          </a:p>
        </p:txBody>
      </p:sp>
      <p:sp>
        <p:nvSpPr>
          <p:cNvPr id="3" name="Content Placeholder 2"/>
          <p:cNvSpPr>
            <a:spLocks noGrp="1"/>
          </p:cNvSpPr>
          <p:nvPr>
            <p:ph idx="1"/>
          </p:nvPr>
        </p:nvSpPr>
        <p:spPr/>
        <p:txBody>
          <a:bodyPr/>
          <a:lstStyle/>
          <a:p>
            <a:r>
              <a:rPr lang="en-US" dirty="0"/>
              <a:t>Ask candidate to perform a skill or produce an outcome that will be needed for the job</a:t>
            </a:r>
          </a:p>
          <a:p>
            <a:pPr marL="0" indent="0">
              <a:buNone/>
            </a:pPr>
            <a:endParaRPr lang="en-US" dirty="0"/>
          </a:p>
        </p:txBody>
      </p:sp>
      <p:pic>
        <p:nvPicPr>
          <p:cNvPr id="2052" name="Picture 4">
            <a:extLs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36" t="3214" r="4564" b="5131"/>
          <a:stretch/>
        </p:blipFill>
        <p:spPr bwMode="auto">
          <a:xfrm>
            <a:off x="1828800" y="2715696"/>
            <a:ext cx="4909559" cy="4004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a:extLst>
              <a:ext uri="{C183D7F6-B498-43B3-948B-1728B52AA6E4}">
                <adec:decorative xmlns:adec="http://schemas.microsoft.com/office/drawing/2017/decorative" val="1"/>
              </a:ext>
            </a:extLst>
          </p:cNvPr>
          <p:cNvCxnSpPr/>
          <p:nvPr/>
        </p:nvCxnSpPr>
        <p:spPr>
          <a:xfrm flipH="1">
            <a:off x="6738360" y="3924300"/>
            <a:ext cx="1338840" cy="685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8461583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During Each Interview</a:t>
            </a:r>
          </a:p>
        </p:txBody>
      </p:sp>
      <p:sp>
        <p:nvSpPr>
          <p:cNvPr id="3" name="Content Placeholder 2"/>
          <p:cNvSpPr>
            <a:spLocks noGrp="1"/>
          </p:cNvSpPr>
          <p:nvPr>
            <p:ph idx="1"/>
          </p:nvPr>
        </p:nvSpPr>
        <p:spPr/>
        <p:txBody>
          <a:bodyPr/>
          <a:lstStyle/>
          <a:p>
            <a:r>
              <a:rPr lang="en-US" dirty="0"/>
              <a:t>Allow candidates to initiate physical greetings</a:t>
            </a:r>
          </a:p>
          <a:p>
            <a:r>
              <a:rPr lang="en-US" dirty="0"/>
              <a:t>Provide an overview of expectations, agenda, and follow up</a:t>
            </a:r>
          </a:p>
          <a:p>
            <a:r>
              <a:rPr lang="en-US" dirty="0"/>
              <a:t>Be aware of </a:t>
            </a:r>
            <a:r>
              <a:rPr lang="en-US" u="sng" dirty="0"/>
              <a:t>your</a:t>
            </a:r>
            <a:r>
              <a:rPr lang="en-US" dirty="0"/>
              <a:t> body language and tone of voice</a:t>
            </a:r>
          </a:p>
          <a:p>
            <a:endParaRPr lang="en-US" dirty="0"/>
          </a:p>
        </p:txBody>
      </p:sp>
      <p:pic>
        <p:nvPicPr>
          <p:cNvPr id="3074" name="Picture 2">
            <a:extLs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3886200"/>
            <a:ext cx="2209800" cy="28459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4745679"/>
            <a:ext cx="1828800" cy="11269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0488" y="4154519"/>
            <a:ext cx="3236912" cy="230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37201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After the Interviews</a:t>
            </a:r>
          </a:p>
        </p:txBody>
      </p:sp>
      <p:sp>
        <p:nvSpPr>
          <p:cNvPr id="3" name="Content Placeholder 2"/>
          <p:cNvSpPr>
            <a:spLocks noGrp="1"/>
          </p:cNvSpPr>
          <p:nvPr>
            <p:ph idx="1"/>
          </p:nvPr>
        </p:nvSpPr>
        <p:spPr/>
        <p:txBody>
          <a:bodyPr/>
          <a:lstStyle/>
          <a:p>
            <a:r>
              <a:rPr lang="en-US" dirty="0"/>
              <a:t>Immediately convene panel; discuss possibility of bias (include your own!)</a:t>
            </a:r>
          </a:p>
          <a:p>
            <a:r>
              <a:rPr lang="en-US" dirty="0"/>
              <a:t>Gather and review rubrics from panelists; check for bias</a:t>
            </a:r>
          </a:p>
          <a:p>
            <a:r>
              <a:rPr lang="en-US" dirty="0"/>
              <a:t>Conduct a “flip it to test it” </a:t>
            </a:r>
          </a:p>
          <a:p>
            <a:r>
              <a:rPr lang="en-US" dirty="0"/>
              <a:t>Focus on knowledge and skills, not “fit”</a:t>
            </a:r>
          </a:p>
          <a:p>
            <a:r>
              <a:rPr lang="en-US" dirty="0"/>
              <a:t>Use the interview as an independent data point</a:t>
            </a:r>
          </a:p>
          <a:p>
            <a:endParaRPr lang="en-US" dirty="0"/>
          </a:p>
          <a:p>
            <a:endParaRPr lang="en-US" dirty="0"/>
          </a:p>
        </p:txBody>
      </p:sp>
    </p:spTree>
    <p:extLst>
      <p:ext uri="{BB962C8B-B14F-4D97-AF65-F5344CB8AC3E}">
        <p14:creationId xmlns:p14="http://schemas.microsoft.com/office/powerpoint/2010/main" val="11469017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C183D7F6-B498-43B3-948B-1728B52AA6E4}">
                <adec:decorative xmlns:adec="http://schemas.microsoft.com/office/drawing/2017/decorative" val="1"/>
              </a:ext>
            </a:extLst>
          </p:cNvPr>
          <p:cNvPicPr>
            <a:picLocks noGrp="1" noChangeAspect="1" noChangeArrowheads="1"/>
          </p:cNvPicPr>
          <p:nvPr>
            <p:ph sz="quarter" idx="4294967295"/>
          </p:nvPr>
        </p:nvPicPr>
        <p:blipFill>
          <a:blip r:embed="rId2">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1079500" y="992188"/>
            <a:ext cx="6985000" cy="487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A4D0E8AE-A30D-D209-4030-7D2FAC0BA6CA}"/>
              </a:ext>
            </a:extLst>
          </p:cNvPr>
          <p:cNvSpPr>
            <a:spLocks noGrp="1"/>
          </p:cNvSpPr>
          <p:nvPr>
            <p:ph type="title" idx="4294967295"/>
          </p:nvPr>
        </p:nvSpPr>
        <p:spPr>
          <a:xfrm>
            <a:off x="457200" y="-1143000"/>
            <a:ext cx="7467600" cy="1143000"/>
          </a:xfrm>
        </p:spPr>
        <p:txBody>
          <a:bodyPr vert="horz" anchor="b">
            <a:normAutofit/>
          </a:bodyPr>
          <a:lstStyle/>
          <a:p>
            <a:r>
              <a:rPr lang="en-US" dirty="0"/>
              <a:t>Questions?</a:t>
            </a:r>
          </a:p>
        </p:txBody>
      </p:sp>
    </p:spTree>
    <p:extLst>
      <p:ext uri="{BB962C8B-B14F-4D97-AF65-F5344CB8AC3E}">
        <p14:creationId xmlns:p14="http://schemas.microsoft.com/office/powerpoint/2010/main" val="492137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do these biases come from?</a:t>
            </a:r>
          </a:p>
        </p:txBody>
      </p:sp>
      <p:sp>
        <p:nvSpPr>
          <p:cNvPr id="3" name="Content Placeholder 2"/>
          <p:cNvSpPr>
            <a:spLocks noGrp="1"/>
          </p:cNvSpPr>
          <p:nvPr>
            <p:ph sz="quarter" idx="1"/>
          </p:nvPr>
        </p:nvSpPr>
        <p:spPr/>
        <p:txBody>
          <a:bodyPr/>
          <a:lstStyle/>
          <a:p>
            <a:pPr marL="0" indent="0" algn="ctr">
              <a:buNone/>
            </a:pPr>
            <a:endParaRPr lang="en-US" dirty="0"/>
          </a:p>
          <a:p>
            <a:pPr marL="0" indent="0" algn="ctr">
              <a:buNone/>
            </a:pPr>
            <a:r>
              <a:rPr lang="en-US" b="1" dirty="0"/>
              <a:t>Direct Experiences</a:t>
            </a:r>
          </a:p>
          <a:p>
            <a:pPr marL="0" indent="0" algn="ctr">
              <a:buNone/>
            </a:pPr>
            <a:r>
              <a:rPr lang="en-US" dirty="0"/>
              <a:t>(with other people, events, situations)</a:t>
            </a:r>
          </a:p>
          <a:p>
            <a:pPr marL="0" indent="0" algn="ctr">
              <a:buNone/>
            </a:pPr>
            <a:endParaRPr lang="en-US" dirty="0"/>
          </a:p>
          <a:p>
            <a:pPr marL="0" indent="0" algn="ctr">
              <a:buNone/>
            </a:pPr>
            <a:endParaRPr lang="en-US" dirty="0"/>
          </a:p>
          <a:p>
            <a:pPr marL="0" indent="0" algn="ctr">
              <a:buNone/>
            </a:pPr>
            <a:r>
              <a:rPr lang="en-US" b="1" dirty="0"/>
              <a:t>Vicarious Experiences</a:t>
            </a:r>
          </a:p>
          <a:p>
            <a:pPr marL="0" indent="0" algn="ctr">
              <a:buNone/>
            </a:pPr>
            <a:r>
              <a:rPr lang="en-US" dirty="0"/>
              <a:t>(those relayed to us through other people, stories, books, movies, media and culture)</a:t>
            </a:r>
          </a:p>
          <a:p>
            <a:pPr marL="0" indent="0" algn="ctr">
              <a:buNone/>
            </a:pPr>
            <a:endParaRPr lang="en-US" dirty="0"/>
          </a:p>
          <a:p>
            <a:pPr marL="0" indent="0" algn="ctr">
              <a:buNone/>
            </a:pPr>
            <a:endParaRPr lang="en-US" dirty="0"/>
          </a:p>
        </p:txBody>
      </p:sp>
    </p:spTree>
    <p:extLst>
      <p:ext uri="{BB962C8B-B14F-4D97-AF65-F5344CB8AC3E}">
        <p14:creationId xmlns:p14="http://schemas.microsoft.com/office/powerpoint/2010/main" val="3608308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Library Workers: Facts and Figures</a:t>
            </a:r>
          </a:p>
        </p:txBody>
      </p:sp>
      <p:pic>
        <p:nvPicPr>
          <p:cNvPr id="3074" name="Picture 2">
            <a:extLst>
              <a:ext uri="{C183D7F6-B498-43B3-948B-1728B52AA6E4}">
                <adec:decorative xmlns:adec="http://schemas.microsoft.com/office/drawing/2017/decorative" val="1"/>
              </a:ext>
            </a:extLst>
          </p:cNvPr>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tretch>
            <a:fillRect/>
          </a:stretch>
        </p:blipFill>
        <p:spPr bwMode="auto">
          <a:xfrm>
            <a:off x="685800" y="4343400"/>
            <a:ext cx="3198476" cy="21323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7648" y="1668811"/>
            <a:ext cx="3346704" cy="2231136"/>
          </a:xfrm>
          <a:prstGeom prst="rect">
            <a:avLst/>
          </a:prstGeom>
          <a:ln>
            <a:noFill/>
          </a:ln>
          <a:effectLst>
            <a:outerShdw blurRad="292100" dist="139700" dir="2700000" algn="tl" rotWithShape="0">
              <a:srgbClr val="333333">
                <a:alpha val="65000"/>
              </a:srgbClr>
            </a:outerShdw>
          </a:effectLst>
        </p:spPr>
      </p:pic>
      <p:pic>
        <p:nvPicPr>
          <p:cNvPr id="3075" name="Picture 3">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1" y="4151120"/>
            <a:ext cx="3810000" cy="2674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7728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Addressing the Elephant in the room</a:t>
            </a:r>
          </a:p>
        </p:txBody>
      </p:sp>
      <p:graphicFrame>
        <p:nvGraphicFramePr>
          <p:cNvPr id="10" name="Content Placeholder 9" descr="A pie chart chowing that women make up 79% of librray workers, and men 21%."/>
          <p:cNvGraphicFramePr>
            <a:graphicFrameLocks noGrp="1"/>
          </p:cNvGraphicFramePr>
          <p:nvPr>
            <p:ph sz="quarter" idx="1"/>
            <p:extLst>
              <p:ext uri="{D42A27DB-BD31-4B8C-83A1-F6EECF244321}">
                <p14:modId xmlns:p14="http://schemas.microsoft.com/office/powerpoint/2010/main" val="3868240167"/>
              </p:ext>
            </p:extLst>
          </p:nvPr>
        </p:nvGraphicFramePr>
        <p:xfrm>
          <a:off x="438807" y="1525998"/>
          <a:ext cx="7467600" cy="4873625"/>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228600" y="6507984"/>
            <a:ext cx="6596678" cy="276999"/>
          </a:xfrm>
          <a:prstGeom prst="rect">
            <a:avLst/>
          </a:prstGeom>
          <a:noFill/>
        </p:spPr>
        <p:txBody>
          <a:bodyPr wrap="none" rtlCol="0">
            <a:spAutoFit/>
          </a:bodyPr>
          <a:lstStyle/>
          <a:p>
            <a:r>
              <a:rPr lang="en-US" sz="1200" dirty="0">
                <a:hlinkClick r:id="rId3"/>
              </a:rPr>
              <a:t>https://www.dpeaflcio.org/factsheets/library-professionals-facts-and-figures?rq=LIbrarians</a:t>
            </a:r>
            <a:endParaRPr lang="en-US" sz="1200" dirty="0"/>
          </a:p>
        </p:txBody>
      </p:sp>
    </p:spTree>
    <p:extLst>
      <p:ext uri="{BB962C8B-B14F-4D97-AF65-F5344CB8AC3E}">
        <p14:creationId xmlns:p14="http://schemas.microsoft.com/office/powerpoint/2010/main" val="2638110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65EFA-AED0-75C7-9F1B-6AE7DAD99EF6}"/>
              </a:ext>
            </a:extLst>
          </p:cNvPr>
          <p:cNvSpPr>
            <a:spLocks noGrp="1"/>
          </p:cNvSpPr>
          <p:nvPr>
            <p:ph type="title" idx="4294967295"/>
          </p:nvPr>
        </p:nvSpPr>
        <p:spPr>
          <a:xfrm>
            <a:off x="457200" y="-1143000"/>
            <a:ext cx="7467600" cy="1143000"/>
          </a:xfrm>
        </p:spPr>
        <p:txBody>
          <a:bodyPr vert="horz" anchor="b">
            <a:normAutofit/>
          </a:bodyPr>
          <a:lstStyle/>
          <a:p>
            <a:r>
              <a:rPr lang="en-US" dirty="0"/>
              <a:t>Library worker demographics</a:t>
            </a:r>
          </a:p>
        </p:txBody>
      </p:sp>
      <p:graphicFrame>
        <p:nvGraphicFramePr>
          <p:cNvPr id="7" name="Content Placeholder 6" descr="According to the Department for Professional Employees, library workers are 77% white, non Hispanic, 8.6% Hispanic or Latino, 6.8% Black or African American, and 4.6% Asian-American or Pacific Islander."/>
          <p:cNvGraphicFramePr>
            <a:graphicFrameLocks noGrp="1"/>
          </p:cNvGraphicFramePr>
          <p:nvPr>
            <p:ph sz="quarter" idx="4294967295"/>
            <p:extLst>
              <p:ext uri="{D42A27DB-BD31-4B8C-83A1-F6EECF244321}">
                <p14:modId xmlns:p14="http://schemas.microsoft.com/office/powerpoint/2010/main" val="1748227906"/>
              </p:ext>
            </p:extLst>
          </p:nvPr>
        </p:nvGraphicFramePr>
        <p:xfrm>
          <a:off x="402021" y="838200"/>
          <a:ext cx="7675179" cy="555942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402021" y="6549470"/>
            <a:ext cx="6596678" cy="276999"/>
          </a:xfrm>
          <a:prstGeom prst="rect">
            <a:avLst/>
          </a:prstGeom>
          <a:noFill/>
        </p:spPr>
        <p:txBody>
          <a:bodyPr wrap="none" rtlCol="0">
            <a:spAutoFit/>
          </a:bodyPr>
          <a:lstStyle/>
          <a:p>
            <a:r>
              <a:rPr lang="en-US" sz="1200" dirty="0">
                <a:hlinkClick r:id="rId4"/>
              </a:rPr>
              <a:t>https://www.dpeaflcio.org/factsheets/library-professionals-facts-and-figures?rq=LIbrarians</a:t>
            </a:r>
            <a:endParaRPr lang="en-US" sz="1200" dirty="0"/>
          </a:p>
        </p:txBody>
      </p:sp>
    </p:spTree>
    <p:extLst>
      <p:ext uri="{BB962C8B-B14F-4D97-AF65-F5344CB8AC3E}">
        <p14:creationId xmlns:p14="http://schemas.microsoft.com/office/powerpoint/2010/main" val="915023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5B7FFF-710F-1C5F-CF16-91F2EC9CFD17}"/>
              </a:ext>
            </a:extLst>
          </p:cNvPr>
          <p:cNvSpPr>
            <a:spLocks noGrp="1"/>
          </p:cNvSpPr>
          <p:nvPr>
            <p:ph type="title"/>
          </p:nvPr>
        </p:nvSpPr>
        <p:spPr>
          <a:xfrm>
            <a:off x="457200" y="-1143000"/>
            <a:ext cx="7467600" cy="1143000"/>
          </a:xfrm>
        </p:spPr>
        <p:txBody>
          <a:bodyPr vert="horz" anchor="b">
            <a:normAutofit/>
          </a:bodyPr>
          <a:lstStyle/>
          <a:p>
            <a:r>
              <a:rPr lang="en-US" dirty="0"/>
              <a:t>Library professional Mean Annual earnings</a:t>
            </a:r>
          </a:p>
        </p:txBody>
      </p:sp>
      <p:graphicFrame>
        <p:nvGraphicFramePr>
          <p:cNvPr id="7" name="Content Placeholder 6" descr="Library Professionals Mean Annual Earnings bar chart shows that male libraians earn %59, 795 and female librarians earn $51, 715. Male library rechnicials earn $38,676 and felame technicians earn $30,874. And male library assistants earn $31,665 and felame technicians earn $27,740."/>
          <p:cNvGraphicFramePr>
            <a:graphicFrameLocks noGrp="1"/>
          </p:cNvGraphicFramePr>
          <p:nvPr>
            <p:ph sz="quarter" idx="1"/>
            <p:extLst>
              <p:ext uri="{D42A27DB-BD31-4B8C-83A1-F6EECF244321}">
                <p14:modId xmlns:p14="http://schemas.microsoft.com/office/powerpoint/2010/main" val="2718468862"/>
              </p:ext>
            </p:extLst>
          </p:nvPr>
        </p:nvGraphicFramePr>
        <p:xfrm>
          <a:off x="457200" y="1441286"/>
          <a:ext cx="7467600" cy="4873625"/>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228600" y="6552098"/>
            <a:ext cx="6596678" cy="276999"/>
          </a:xfrm>
          <a:prstGeom prst="rect">
            <a:avLst/>
          </a:prstGeom>
          <a:noFill/>
        </p:spPr>
        <p:txBody>
          <a:bodyPr wrap="none" rtlCol="0">
            <a:spAutoFit/>
          </a:bodyPr>
          <a:lstStyle/>
          <a:p>
            <a:r>
              <a:rPr lang="en-US" sz="1200" dirty="0">
                <a:hlinkClick r:id="rId3"/>
              </a:rPr>
              <a:t>https://www.dpeaflcio.org/factsheets/library-professionals-facts-and-figures?rq=LIbrarians</a:t>
            </a:r>
            <a:endParaRPr lang="en-US" sz="1200" dirty="0"/>
          </a:p>
        </p:txBody>
      </p:sp>
    </p:spTree>
    <p:extLst>
      <p:ext uri="{BB962C8B-B14F-4D97-AF65-F5344CB8AC3E}">
        <p14:creationId xmlns:p14="http://schemas.microsoft.com/office/powerpoint/2010/main" val="2961704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5B52C1C-25B5-028A-8AF1-D7903744D13F}"/>
              </a:ext>
            </a:extLst>
          </p:cNvPr>
          <p:cNvSpPr>
            <a:spLocks noGrp="1"/>
          </p:cNvSpPr>
          <p:nvPr>
            <p:ph type="title"/>
          </p:nvPr>
        </p:nvSpPr>
        <p:spPr>
          <a:xfrm>
            <a:off x="457200" y="-1143000"/>
            <a:ext cx="7467600" cy="1143000"/>
          </a:xfrm>
        </p:spPr>
        <p:txBody>
          <a:bodyPr vert="horz" anchor="b">
            <a:normAutofit/>
          </a:bodyPr>
          <a:lstStyle/>
          <a:p>
            <a:r>
              <a:rPr lang="en-US" dirty="0"/>
              <a:t>What biases can affect the hiring process?</a:t>
            </a:r>
          </a:p>
        </p:txBody>
      </p:sp>
      <p:sp>
        <p:nvSpPr>
          <p:cNvPr id="3" name="Content Placeholder 2">
            <a:extLst>
              <a:ext uri="{C183D7F6-B498-43B3-948B-1728B52AA6E4}">
                <adec:decorative xmlns:adec="http://schemas.microsoft.com/office/drawing/2017/decorative" val="1"/>
              </a:ext>
            </a:extLst>
          </p:cNvPr>
          <p:cNvSpPr>
            <a:spLocks noGrp="1"/>
          </p:cNvSpPr>
          <p:nvPr>
            <p:ph sz="quarter" idx="1"/>
          </p:nvPr>
        </p:nvSpPr>
        <p:spPr/>
        <p:txBody>
          <a:bodyPr/>
          <a:lstStyle/>
          <a:p>
            <a:pPr marL="0" indent="0" algn="ctr">
              <a:buNone/>
            </a:pPr>
            <a:r>
              <a:rPr lang="en-US" sz="3200" dirty="0"/>
              <a:t>What biases can affect </a:t>
            </a:r>
          </a:p>
          <a:p>
            <a:pPr marL="0" indent="0" algn="ctr">
              <a:buNone/>
            </a:pPr>
            <a:r>
              <a:rPr lang="en-US" sz="3200" dirty="0"/>
              <a:t>the hiring process?</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82400" y="3276600"/>
            <a:ext cx="4521999" cy="30146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53031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3138</TotalTime>
  <Words>1083</Words>
  <Application>Microsoft Office PowerPoint</Application>
  <PresentationFormat>On-screen Show (4:3)</PresentationFormat>
  <Paragraphs>163</Paragraphs>
  <Slides>38</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Calibri</vt:lpstr>
      <vt:lpstr>Century Schoolbook</vt:lpstr>
      <vt:lpstr>Wingdings</vt:lpstr>
      <vt:lpstr>Wingdings 2</vt:lpstr>
      <vt:lpstr>Oriel</vt:lpstr>
      <vt:lpstr>Sorry…you just don’t fit into our culture: Unconscious bias in hiring decisions</vt:lpstr>
      <vt:lpstr>If you have a brain you’re biased” </vt:lpstr>
      <vt:lpstr>Main types of bias</vt:lpstr>
      <vt:lpstr>Where do these biases come from?</vt:lpstr>
      <vt:lpstr>Library Workers: Facts and Figures</vt:lpstr>
      <vt:lpstr>Addressing the Elephant in the room</vt:lpstr>
      <vt:lpstr>Library worker demographics</vt:lpstr>
      <vt:lpstr>Library professional Mean Annual earnings</vt:lpstr>
      <vt:lpstr>What biases can affect the hiring process?</vt:lpstr>
      <vt:lpstr>Unconscious Bias Behaviors  </vt:lpstr>
      <vt:lpstr>Unconscious Bias Behaviors</vt:lpstr>
      <vt:lpstr>Unconscious Bias Behaviors- beauty bias</vt:lpstr>
      <vt:lpstr>Unconscious Bias Behaviors – Halo effect</vt:lpstr>
      <vt:lpstr>Unconscious Bias Behaviors – Horns effect</vt:lpstr>
      <vt:lpstr>Unconscious Bias Behaviors – leniency bias</vt:lpstr>
      <vt:lpstr>Unconscious Bias Behaviors – strictness or stringent bias</vt:lpstr>
      <vt:lpstr>Unconscious Bias Behaviors – compare and contrast effect</vt:lpstr>
      <vt:lpstr>Unconscious Bias Behaviors – affinity bias </vt:lpstr>
      <vt:lpstr>Unconscious Bias Behaviors – conformity bias</vt:lpstr>
      <vt:lpstr>Recruitment: Reassess Needs</vt:lpstr>
      <vt:lpstr>Job Descriptions</vt:lpstr>
      <vt:lpstr>Job Descriptions </vt:lpstr>
      <vt:lpstr>Job Description Activity</vt:lpstr>
      <vt:lpstr>Job Postings</vt:lpstr>
      <vt:lpstr>Application/Resume Review</vt:lpstr>
      <vt:lpstr>Application/Resume Review </vt:lpstr>
      <vt:lpstr>Application/Resume Review – names</vt:lpstr>
      <vt:lpstr>Application/Resume Review - addresses</vt:lpstr>
      <vt:lpstr>Application/Resume Review- education</vt:lpstr>
      <vt:lpstr>Application/Resume Review – social media</vt:lpstr>
      <vt:lpstr>Scheduling Interviews </vt:lpstr>
      <vt:lpstr>Interview Panel</vt:lpstr>
      <vt:lpstr>Standardize Interviews</vt:lpstr>
      <vt:lpstr>Interview Questions</vt:lpstr>
      <vt:lpstr>Skills Test</vt:lpstr>
      <vt:lpstr>During Each Interview</vt:lpstr>
      <vt:lpstr>After the Interviews</vt:lpstr>
      <vt:lpstr>Questions?</vt:lpstr>
    </vt:vector>
  </TitlesOfParts>
  <Company>CDE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Hidden Biases  of Good People</dc:title>
  <dc:creator>Heilig, Jean</dc:creator>
  <cp:lastModifiedBy>Kreger, Christine</cp:lastModifiedBy>
  <cp:revision>84</cp:revision>
  <dcterms:created xsi:type="dcterms:W3CDTF">2019-08-28T17:23:49Z</dcterms:created>
  <dcterms:modified xsi:type="dcterms:W3CDTF">2025-03-07T13:53:10Z</dcterms:modified>
</cp:coreProperties>
</file>