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7" r:id="rId1"/>
  </p:sldMasterIdLst>
  <p:notesMasterIdLst>
    <p:notesMasterId r:id="rId26"/>
  </p:notesMasterIdLst>
  <p:sldIdLst>
    <p:sldId id="256" r:id="rId2"/>
    <p:sldId id="258" r:id="rId3"/>
    <p:sldId id="259" r:id="rId4"/>
    <p:sldId id="285" r:id="rId5"/>
    <p:sldId id="260" r:id="rId6"/>
    <p:sldId id="270" r:id="rId7"/>
    <p:sldId id="264" r:id="rId8"/>
    <p:sldId id="271" r:id="rId9"/>
    <p:sldId id="265" r:id="rId10"/>
    <p:sldId id="272" r:id="rId11"/>
    <p:sldId id="273" r:id="rId12"/>
    <p:sldId id="274" r:id="rId13"/>
    <p:sldId id="282" r:id="rId14"/>
    <p:sldId id="278" r:id="rId15"/>
    <p:sldId id="287" r:id="rId16"/>
    <p:sldId id="262" r:id="rId17"/>
    <p:sldId id="275" r:id="rId18"/>
    <p:sldId id="276" r:id="rId19"/>
    <p:sldId id="277" r:id="rId20"/>
    <p:sldId id="279" r:id="rId21"/>
    <p:sldId id="280" r:id="rId22"/>
    <p:sldId id="289" r:id="rId23"/>
    <p:sldId id="288" r:id="rId24"/>
    <p:sldId id="281" r:id="rId2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40601B-83B9-4A3A-99E1-E00F244BE2F0}" v="10" dt="2025-02-11T14:36:43.5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2822" autoAdjust="0"/>
  </p:normalViewPr>
  <p:slideViewPr>
    <p:cSldViewPr snapToGrid="0">
      <p:cViewPr>
        <p:scale>
          <a:sx n="65" d="100"/>
          <a:sy n="65" d="100"/>
        </p:scale>
        <p:origin x="-100" y="80"/>
      </p:cViewPr>
      <p:guideLst/>
    </p:cSldViewPr>
  </p:slideViewPr>
  <p:notesTextViewPr>
    <p:cViewPr>
      <p:scale>
        <a:sx n="3" d="2"/>
        <a:sy n="3" d="2"/>
      </p:scale>
      <p:origin x="0" y="0"/>
    </p:cViewPr>
  </p:notesTextViewPr>
  <p:sorterViewPr>
    <p:cViewPr varScale="1">
      <p:scale>
        <a:sx n="100" d="100"/>
        <a:sy n="100" d="100"/>
      </p:scale>
      <p:origin x="0" y="-41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eger, Christine" userId="07b08700-4580-4b2b-8f3c-b5ccee8dc705" providerId="ADAL" clId="{9740601B-83B9-4A3A-99E1-E00F244BE2F0}"/>
    <pc:docChg chg="custSel mod addSld delSld modSld">
      <pc:chgData name="Kreger, Christine" userId="07b08700-4580-4b2b-8f3c-b5ccee8dc705" providerId="ADAL" clId="{9740601B-83B9-4A3A-99E1-E00F244BE2F0}" dt="2025-02-11T14:43:37.333" v="920"/>
      <pc:docMkLst>
        <pc:docMk/>
      </pc:docMkLst>
      <pc:sldChg chg="modSp mod">
        <pc:chgData name="Kreger, Christine" userId="07b08700-4580-4b2b-8f3c-b5ccee8dc705" providerId="ADAL" clId="{9740601B-83B9-4A3A-99E1-E00F244BE2F0}" dt="2025-02-11T14:23:23.639" v="59" actId="962"/>
        <pc:sldMkLst>
          <pc:docMk/>
          <pc:sldMk cId="1707432711" sldId="256"/>
        </pc:sldMkLst>
        <pc:picChg chg="mod">
          <ac:chgData name="Kreger, Christine" userId="07b08700-4580-4b2b-8f3c-b5ccee8dc705" providerId="ADAL" clId="{9740601B-83B9-4A3A-99E1-E00F244BE2F0}" dt="2025-02-11T14:23:21.341" v="58" actId="962"/>
          <ac:picMkLst>
            <pc:docMk/>
            <pc:sldMk cId="1707432711" sldId="256"/>
            <ac:picMk id="6" creationId="{00000000-0000-0000-0000-000000000000}"/>
          </ac:picMkLst>
        </pc:picChg>
        <pc:picChg chg="mod">
          <ac:chgData name="Kreger, Christine" userId="07b08700-4580-4b2b-8f3c-b5ccee8dc705" providerId="ADAL" clId="{9740601B-83B9-4A3A-99E1-E00F244BE2F0}" dt="2025-02-11T14:23:23.639" v="59" actId="962"/>
          <ac:picMkLst>
            <pc:docMk/>
            <pc:sldMk cId="1707432711" sldId="256"/>
            <ac:picMk id="7" creationId="{00000000-0000-0000-0000-000000000000}"/>
          </ac:picMkLst>
        </pc:picChg>
      </pc:sldChg>
      <pc:sldChg chg="modSp">
        <pc:chgData name="Kreger, Christine" userId="07b08700-4580-4b2b-8f3c-b5ccee8dc705" providerId="ADAL" clId="{9740601B-83B9-4A3A-99E1-E00F244BE2F0}" dt="2025-02-11T14:23:29.485" v="60" actId="962"/>
        <pc:sldMkLst>
          <pc:docMk/>
          <pc:sldMk cId="2442474431" sldId="258"/>
        </pc:sldMkLst>
        <pc:graphicFrameChg chg="mod">
          <ac:chgData name="Kreger, Christine" userId="07b08700-4580-4b2b-8f3c-b5ccee8dc705" providerId="ADAL" clId="{9740601B-83B9-4A3A-99E1-E00F244BE2F0}" dt="2025-02-11T14:23:29.485" v="60" actId="962"/>
          <ac:graphicFrameMkLst>
            <pc:docMk/>
            <pc:sldMk cId="2442474431" sldId="258"/>
            <ac:graphicFrameMk id="4" creationId="{00000000-0000-0000-0000-000000000000}"/>
          </ac:graphicFrameMkLst>
        </pc:graphicFrameChg>
      </pc:sldChg>
      <pc:sldChg chg="modSp mod">
        <pc:chgData name="Kreger, Christine" userId="07b08700-4580-4b2b-8f3c-b5ccee8dc705" providerId="ADAL" clId="{9740601B-83B9-4A3A-99E1-E00F244BE2F0}" dt="2025-02-11T14:23:34.890" v="61" actId="962"/>
        <pc:sldMkLst>
          <pc:docMk/>
          <pc:sldMk cId="1680173728" sldId="259"/>
        </pc:sldMkLst>
        <pc:picChg chg="mod">
          <ac:chgData name="Kreger, Christine" userId="07b08700-4580-4b2b-8f3c-b5ccee8dc705" providerId="ADAL" clId="{9740601B-83B9-4A3A-99E1-E00F244BE2F0}" dt="2025-02-11T14:23:34.890" v="61" actId="962"/>
          <ac:picMkLst>
            <pc:docMk/>
            <pc:sldMk cId="1680173728" sldId="259"/>
            <ac:picMk id="5" creationId="{00000000-0000-0000-0000-000000000000}"/>
          </ac:picMkLst>
        </pc:picChg>
      </pc:sldChg>
      <pc:sldChg chg="addSp delSp modSp mod">
        <pc:chgData name="Kreger, Christine" userId="07b08700-4580-4b2b-8f3c-b5ccee8dc705" providerId="ADAL" clId="{9740601B-83B9-4A3A-99E1-E00F244BE2F0}" dt="2025-02-11T14:42:36.730" v="914" actId="13244"/>
        <pc:sldMkLst>
          <pc:docMk/>
          <pc:sldMk cId="3617843375" sldId="260"/>
        </pc:sldMkLst>
        <pc:spChg chg="add mod ord">
          <ac:chgData name="Kreger, Christine" userId="07b08700-4580-4b2b-8f3c-b5ccee8dc705" providerId="ADAL" clId="{9740601B-83B9-4A3A-99E1-E00F244BE2F0}" dt="2025-02-11T14:42:36.730" v="914" actId="13244"/>
          <ac:spMkLst>
            <pc:docMk/>
            <pc:sldMk cId="3617843375" sldId="260"/>
            <ac:spMk id="2" creationId="{93ECCA10-D8B5-6568-086F-1B6DF22BB586}"/>
          </ac:spMkLst>
        </pc:spChg>
        <pc:picChg chg="del">
          <ac:chgData name="Kreger, Christine" userId="07b08700-4580-4b2b-8f3c-b5ccee8dc705" providerId="ADAL" clId="{9740601B-83B9-4A3A-99E1-E00F244BE2F0}" dt="2025-02-11T14:26:11.500" v="66" actId="21"/>
          <ac:picMkLst>
            <pc:docMk/>
            <pc:sldMk cId="3617843375" sldId="260"/>
            <ac:picMk id="4" creationId="{00000000-0000-0000-0000-000000000000}"/>
          </ac:picMkLst>
        </pc:picChg>
        <pc:picChg chg="mod">
          <ac:chgData name="Kreger, Christine" userId="07b08700-4580-4b2b-8f3c-b5ccee8dc705" providerId="ADAL" clId="{9740601B-83B9-4A3A-99E1-E00F244BE2F0}" dt="2025-02-11T14:27:24.822" v="67" actId="962"/>
          <ac:picMkLst>
            <pc:docMk/>
            <pc:sldMk cId="3617843375" sldId="260"/>
            <ac:picMk id="5" creationId="{00000000-0000-0000-0000-000000000000}"/>
          </ac:picMkLst>
        </pc:picChg>
      </pc:sldChg>
      <pc:sldChg chg="modSp mod">
        <pc:chgData name="Kreger, Christine" userId="07b08700-4580-4b2b-8f3c-b5ccee8dc705" providerId="ADAL" clId="{9740601B-83B9-4A3A-99E1-E00F244BE2F0}" dt="2025-02-11T14:29:35.425" v="82" actId="962"/>
        <pc:sldMkLst>
          <pc:docMk/>
          <pc:sldMk cId="262803241" sldId="262"/>
        </pc:sldMkLst>
        <pc:picChg chg="mod">
          <ac:chgData name="Kreger, Christine" userId="07b08700-4580-4b2b-8f3c-b5ccee8dc705" providerId="ADAL" clId="{9740601B-83B9-4A3A-99E1-E00F244BE2F0}" dt="2025-02-11T14:29:35.425" v="82" actId="962"/>
          <ac:picMkLst>
            <pc:docMk/>
            <pc:sldMk cId="262803241" sldId="262"/>
            <ac:picMk id="4" creationId="{00000000-0000-0000-0000-000000000000}"/>
          </ac:picMkLst>
        </pc:picChg>
      </pc:sldChg>
      <pc:sldChg chg="delSp modSp mod">
        <pc:chgData name="Kreger, Christine" userId="07b08700-4580-4b2b-8f3c-b5ccee8dc705" providerId="ADAL" clId="{9740601B-83B9-4A3A-99E1-E00F244BE2F0}" dt="2025-02-11T14:27:43.374" v="70" actId="962"/>
        <pc:sldMkLst>
          <pc:docMk/>
          <pc:sldMk cId="1002482020" sldId="264"/>
        </pc:sldMkLst>
        <pc:spChg chg="del">
          <ac:chgData name="Kreger, Christine" userId="07b08700-4580-4b2b-8f3c-b5ccee8dc705" providerId="ADAL" clId="{9740601B-83B9-4A3A-99E1-E00F244BE2F0}" dt="2025-02-11T14:27:32.288" v="69" actId="21"/>
          <ac:spMkLst>
            <pc:docMk/>
            <pc:sldMk cId="1002482020" sldId="264"/>
            <ac:spMk id="3" creationId="{00000000-0000-0000-0000-000000000000}"/>
          </ac:spMkLst>
        </pc:spChg>
        <pc:graphicFrameChg chg="mod">
          <ac:chgData name="Kreger, Christine" userId="07b08700-4580-4b2b-8f3c-b5ccee8dc705" providerId="ADAL" clId="{9740601B-83B9-4A3A-99E1-E00F244BE2F0}" dt="2025-02-11T14:27:43.374" v="70" actId="962"/>
          <ac:graphicFrameMkLst>
            <pc:docMk/>
            <pc:sldMk cId="1002482020" sldId="264"/>
            <ac:graphicFrameMk id="5" creationId="{00000000-0000-0000-0000-000000000000}"/>
          </ac:graphicFrameMkLst>
        </pc:graphicFrameChg>
      </pc:sldChg>
      <pc:sldChg chg="modSp">
        <pc:chgData name="Kreger, Christine" userId="07b08700-4580-4b2b-8f3c-b5ccee8dc705" providerId="ADAL" clId="{9740601B-83B9-4A3A-99E1-E00F244BE2F0}" dt="2025-02-11T14:27:49.083" v="72" actId="962"/>
        <pc:sldMkLst>
          <pc:docMk/>
          <pc:sldMk cId="3428995703" sldId="265"/>
        </pc:sldMkLst>
        <pc:graphicFrameChg chg="mod">
          <ac:chgData name="Kreger, Christine" userId="07b08700-4580-4b2b-8f3c-b5ccee8dc705" providerId="ADAL" clId="{9740601B-83B9-4A3A-99E1-E00F244BE2F0}" dt="2025-02-11T14:27:49.083" v="72" actId="962"/>
          <ac:graphicFrameMkLst>
            <pc:docMk/>
            <pc:sldMk cId="3428995703" sldId="265"/>
            <ac:graphicFrameMk id="4" creationId="{00000000-0000-0000-0000-000000000000}"/>
          </ac:graphicFrameMkLst>
        </pc:graphicFrameChg>
      </pc:sldChg>
      <pc:sldChg chg="del">
        <pc:chgData name="Kreger, Christine" userId="07b08700-4580-4b2b-8f3c-b5ccee8dc705" providerId="ADAL" clId="{9740601B-83B9-4A3A-99E1-E00F244BE2F0}" dt="2025-02-11T14:36:50.342" v="737" actId="47"/>
        <pc:sldMkLst>
          <pc:docMk/>
          <pc:sldMk cId="948497093" sldId="267"/>
        </pc:sldMkLst>
      </pc:sldChg>
      <pc:sldChg chg="modSp mod">
        <pc:chgData name="Kreger, Christine" userId="07b08700-4580-4b2b-8f3c-b5ccee8dc705" providerId="ADAL" clId="{9740601B-83B9-4A3A-99E1-E00F244BE2F0}" dt="2025-02-11T14:27:26.429" v="68" actId="962"/>
        <pc:sldMkLst>
          <pc:docMk/>
          <pc:sldMk cId="2610248924" sldId="270"/>
        </pc:sldMkLst>
        <pc:picChg chg="mod">
          <ac:chgData name="Kreger, Christine" userId="07b08700-4580-4b2b-8f3c-b5ccee8dc705" providerId="ADAL" clId="{9740601B-83B9-4A3A-99E1-E00F244BE2F0}" dt="2025-02-11T14:27:26.429" v="68" actId="962"/>
          <ac:picMkLst>
            <pc:docMk/>
            <pc:sldMk cId="2610248924" sldId="270"/>
            <ac:picMk id="6" creationId="{00000000-0000-0000-0000-000000000000}"/>
          </ac:picMkLst>
        </pc:picChg>
      </pc:sldChg>
      <pc:sldChg chg="modSp mod">
        <pc:chgData name="Kreger, Christine" userId="07b08700-4580-4b2b-8f3c-b5ccee8dc705" providerId="ADAL" clId="{9740601B-83B9-4A3A-99E1-E00F244BE2F0}" dt="2025-02-11T14:27:45.556" v="71" actId="962"/>
        <pc:sldMkLst>
          <pc:docMk/>
          <pc:sldMk cId="625289482" sldId="271"/>
        </pc:sldMkLst>
        <pc:picChg chg="mod">
          <ac:chgData name="Kreger, Christine" userId="07b08700-4580-4b2b-8f3c-b5ccee8dc705" providerId="ADAL" clId="{9740601B-83B9-4A3A-99E1-E00F244BE2F0}" dt="2025-02-11T14:27:45.556" v="71" actId="962"/>
          <ac:picMkLst>
            <pc:docMk/>
            <pc:sldMk cId="625289482" sldId="271"/>
            <ac:picMk id="7" creationId="{00000000-0000-0000-0000-000000000000}"/>
          </ac:picMkLst>
        </pc:picChg>
      </pc:sldChg>
      <pc:sldChg chg="delSp modSp mod">
        <pc:chgData name="Kreger, Christine" userId="07b08700-4580-4b2b-8f3c-b5ccee8dc705" providerId="ADAL" clId="{9740601B-83B9-4A3A-99E1-E00F244BE2F0}" dt="2025-02-11T14:21:54.030" v="34" actId="33553"/>
        <pc:sldMkLst>
          <pc:docMk/>
          <pc:sldMk cId="2758887373" sldId="272"/>
        </pc:sldMkLst>
        <pc:spChg chg="del">
          <ac:chgData name="Kreger, Christine" userId="07b08700-4580-4b2b-8f3c-b5ccee8dc705" providerId="ADAL" clId="{9740601B-83B9-4A3A-99E1-E00F244BE2F0}" dt="2025-02-11T14:21:50.590" v="33" actId="21"/>
          <ac:spMkLst>
            <pc:docMk/>
            <pc:sldMk cId="2758887373" sldId="272"/>
            <ac:spMk id="4" creationId="{00000000-0000-0000-0000-000000000000}"/>
          </ac:spMkLst>
        </pc:spChg>
        <pc:spChg chg="mod">
          <ac:chgData name="Kreger, Christine" userId="07b08700-4580-4b2b-8f3c-b5ccee8dc705" providerId="ADAL" clId="{9740601B-83B9-4A3A-99E1-E00F244BE2F0}" dt="2025-02-11T14:21:54.030" v="34" actId="33553"/>
          <ac:spMkLst>
            <pc:docMk/>
            <pc:sldMk cId="2758887373" sldId="272"/>
            <ac:spMk id="5" creationId="{00000000-0000-0000-0000-000000000000}"/>
          </ac:spMkLst>
        </pc:spChg>
      </pc:sldChg>
      <pc:sldChg chg="modSp mod">
        <pc:chgData name="Kreger, Christine" userId="07b08700-4580-4b2b-8f3c-b5ccee8dc705" providerId="ADAL" clId="{9740601B-83B9-4A3A-99E1-E00F244BE2F0}" dt="2025-02-11T14:38:51.056" v="779" actId="20577"/>
        <pc:sldMkLst>
          <pc:docMk/>
          <pc:sldMk cId="1210635410" sldId="273"/>
        </pc:sldMkLst>
        <pc:spChg chg="mod">
          <ac:chgData name="Kreger, Christine" userId="07b08700-4580-4b2b-8f3c-b5ccee8dc705" providerId="ADAL" clId="{9740601B-83B9-4A3A-99E1-E00F244BE2F0}" dt="2025-02-11T14:38:51.056" v="779" actId="20577"/>
          <ac:spMkLst>
            <pc:docMk/>
            <pc:sldMk cId="1210635410" sldId="273"/>
            <ac:spMk id="2" creationId="{00000000-0000-0000-0000-000000000000}"/>
          </ac:spMkLst>
        </pc:spChg>
        <pc:graphicFrameChg chg="mod">
          <ac:chgData name="Kreger, Christine" userId="07b08700-4580-4b2b-8f3c-b5ccee8dc705" providerId="ADAL" clId="{9740601B-83B9-4A3A-99E1-E00F244BE2F0}" dt="2025-02-11T14:28:39.805" v="74" actId="962"/>
          <ac:graphicFrameMkLst>
            <pc:docMk/>
            <pc:sldMk cId="1210635410" sldId="273"/>
            <ac:graphicFrameMk id="4" creationId="{00000000-0000-0000-0000-000000000000}"/>
          </ac:graphicFrameMkLst>
        </pc:graphicFrameChg>
      </pc:sldChg>
      <pc:sldChg chg="modSp mod">
        <pc:chgData name="Kreger, Christine" userId="07b08700-4580-4b2b-8f3c-b5ccee8dc705" providerId="ADAL" clId="{9740601B-83B9-4A3A-99E1-E00F244BE2F0}" dt="2025-02-11T14:39:01.773" v="788" actId="20577"/>
        <pc:sldMkLst>
          <pc:docMk/>
          <pc:sldMk cId="2219800210" sldId="274"/>
        </pc:sldMkLst>
        <pc:spChg chg="mod">
          <ac:chgData name="Kreger, Christine" userId="07b08700-4580-4b2b-8f3c-b5ccee8dc705" providerId="ADAL" clId="{9740601B-83B9-4A3A-99E1-E00F244BE2F0}" dt="2025-02-11T14:39:01.773" v="788" actId="20577"/>
          <ac:spMkLst>
            <pc:docMk/>
            <pc:sldMk cId="2219800210" sldId="274"/>
            <ac:spMk id="2" creationId="{00000000-0000-0000-0000-000000000000}"/>
          </ac:spMkLst>
        </pc:spChg>
        <pc:picChg chg="mod">
          <ac:chgData name="Kreger, Christine" userId="07b08700-4580-4b2b-8f3c-b5ccee8dc705" providerId="ADAL" clId="{9740601B-83B9-4A3A-99E1-E00F244BE2F0}" dt="2025-02-11T14:28:43.443" v="75" actId="962"/>
          <ac:picMkLst>
            <pc:docMk/>
            <pc:sldMk cId="2219800210" sldId="274"/>
            <ac:picMk id="4" creationId="{00000000-0000-0000-0000-000000000000}"/>
          </ac:picMkLst>
        </pc:picChg>
      </pc:sldChg>
      <pc:sldChg chg="delSp modSp mod">
        <pc:chgData name="Kreger, Christine" userId="07b08700-4580-4b2b-8f3c-b5ccee8dc705" providerId="ADAL" clId="{9740601B-83B9-4A3A-99E1-E00F244BE2F0}" dt="2025-02-11T14:41:00.385" v="838" actId="21"/>
        <pc:sldMkLst>
          <pc:docMk/>
          <pc:sldMk cId="1289747034" sldId="275"/>
        </pc:sldMkLst>
        <pc:spChg chg="mod">
          <ac:chgData name="Kreger, Christine" userId="07b08700-4580-4b2b-8f3c-b5ccee8dc705" providerId="ADAL" clId="{9740601B-83B9-4A3A-99E1-E00F244BE2F0}" dt="2025-02-11T14:40:51.059" v="836" actId="20577"/>
          <ac:spMkLst>
            <pc:docMk/>
            <pc:sldMk cId="1289747034" sldId="275"/>
            <ac:spMk id="2" creationId="{00000000-0000-0000-0000-000000000000}"/>
          </ac:spMkLst>
        </pc:spChg>
        <pc:spChg chg="del mod">
          <ac:chgData name="Kreger, Christine" userId="07b08700-4580-4b2b-8f3c-b5ccee8dc705" providerId="ADAL" clId="{9740601B-83B9-4A3A-99E1-E00F244BE2F0}" dt="2025-02-11T14:41:00.385" v="838" actId="21"/>
          <ac:spMkLst>
            <pc:docMk/>
            <pc:sldMk cId="1289747034" sldId="275"/>
            <ac:spMk id="3" creationId="{00000000-0000-0000-0000-000000000000}"/>
          </ac:spMkLst>
        </pc:spChg>
        <pc:picChg chg="mod">
          <ac:chgData name="Kreger, Christine" userId="07b08700-4580-4b2b-8f3c-b5ccee8dc705" providerId="ADAL" clId="{9740601B-83B9-4A3A-99E1-E00F244BE2F0}" dt="2025-02-11T14:29:38.006" v="83" actId="962"/>
          <ac:picMkLst>
            <pc:docMk/>
            <pc:sldMk cId="1289747034" sldId="275"/>
            <ac:picMk id="7" creationId="{00000000-0000-0000-0000-000000000000}"/>
          </ac:picMkLst>
        </pc:picChg>
      </pc:sldChg>
      <pc:sldChg chg="modSp mod">
        <pc:chgData name="Kreger, Christine" userId="07b08700-4580-4b2b-8f3c-b5ccee8dc705" providerId="ADAL" clId="{9740601B-83B9-4A3A-99E1-E00F244BE2F0}" dt="2025-02-11T14:43:23.885" v="919" actId="962"/>
        <pc:sldMkLst>
          <pc:docMk/>
          <pc:sldMk cId="2802064350" sldId="276"/>
        </pc:sldMkLst>
        <pc:spChg chg="mod">
          <ac:chgData name="Kreger, Christine" userId="07b08700-4580-4b2b-8f3c-b5ccee8dc705" providerId="ADAL" clId="{9740601B-83B9-4A3A-99E1-E00F244BE2F0}" dt="2025-02-11T14:41:09.841" v="851" actId="20577"/>
          <ac:spMkLst>
            <pc:docMk/>
            <pc:sldMk cId="2802064350" sldId="276"/>
            <ac:spMk id="2" creationId="{00000000-0000-0000-0000-000000000000}"/>
          </ac:spMkLst>
        </pc:spChg>
        <pc:spChg chg="mod">
          <ac:chgData name="Kreger, Christine" userId="07b08700-4580-4b2b-8f3c-b5ccee8dc705" providerId="ADAL" clId="{9740601B-83B9-4A3A-99E1-E00F244BE2F0}" dt="2025-02-11T14:43:23.885" v="919" actId="962"/>
          <ac:spMkLst>
            <pc:docMk/>
            <pc:sldMk cId="2802064350" sldId="276"/>
            <ac:spMk id="3" creationId="{00000000-0000-0000-0000-000000000000}"/>
          </ac:spMkLst>
        </pc:spChg>
        <pc:picChg chg="mod">
          <ac:chgData name="Kreger, Christine" userId="07b08700-4580-4b2b-8f3c-b5ccee8dc705" providerId="ADAL" clId="{9740601B-83B9-4A3A-99E1-E00F244BE2F0}" dt="2025-02-11T14:29:39.466" v="84" actId="962"/>
          <ac:picMkLst>
            <pc:docMk/>
            <pc:sldMk cId="2802064350" sldId="276"/>
            <ac:picMk id="4" creationId="{00000000-0000-0000-0000-000000000000}"/>
          </ac:picMkLst>
        </pc:picChg>
      </pc:sldChg>
      <pc:sldChg chg="modSp mod">
        <pc:chgData name="Kreger, Christine" userId="07b08700-4580-4b2b-8f3c-b5ccee8dc705" providerId="ADAL" clId="{9740601B-83B9-4A3A-99E1-E00F244BE2F0}" dt="2025-02-11T14:43:06.428" v="917" actId="13244"/>
        <pc:sldMkLst>
          <pc:docMk/>
          <pc:sldMk cId="789286032" sldId="277"/>
        </pc:sldMkLst>
        <pc:spChg chg="mod">
          <ac:chgData name="Kreger, Christine" userId="07b08700-4580-4b2b-8f3c-b5ccee8dc705" providerId="ADAL" clId="{9740601B-83B9-4A3A-99E1-E00F244BE2F0}" dt="2025-02-11T14:41:23.346" v="872" actId="20577"/>
          <ac:spMkLst>
            <pc:docMk/>
            <pc:sldMk cId="789286032" sldId="277"/>
            <ac:spMk id="2" creationId="{00000000-0000-0000-0000-000000000000}"/>
          </ac:spMkLst>
        </pc:spChg>
        <pc:spChg chg="mod">
          <ac:chgData name="Kreger, Christine" userId="07b08700-4580-4b2b-8f3c-b5ccee8dc705" providerId="ADAL" clId="{9740601B-83B9-4A3A-99E1-E00F244BE2F0}" dt="2025-02-11T14:43:01.422" v="916" actId="962"/>
          <ac:spMkLst>
            <pc:docMk/>
            <pc:sldMk cId="789286032" sldId="277"/>
            <ac:spMk id="3" creationId="{00000000-0000-0000-0000-000000000000}"/>
          </ac:spMkLst>
        </pc:spChg>
        <pc:picChg chg="mod ord">
          <ac:chgData name="Kreger, Christine" userId="07b08700-4580-4b2b-8f3c-b5ccee8dc705" providerId="ADAL" clId="{9740601B-83B9-4A3A-99E1-E00F244BE2F0}" dt="2025-02-11T14:43:06.428" v="917" actId="13244"/>
          <ac:picMkLst>
            <pc:docMk/>
            <pc:sldMk cId="789286032" sldId="277"/>
            <ac:picMk id="4" creationId="{00000000-0000-0000-0000-000000000000}"/>
          </ac:picMkLst>
        </pc:picChg>
        <pc:picChg chg="mod">
          <ac:chgData name="Kreger, Christine" userId="07b08700-4580-4b2b-8f3c-b5ccee8dc705" providerId="ADAL" clId="{9740601B-83B9-4A3A-99E1-E00F244BE2F0}" dt="2025-02-11T14:31:19.349" v="229" actId="962"/>
          <ac:picMkLst>
            <pc:docMk/>
            <pc:sldMk cId="789286032" sldId="277"/>
            <ac:picMk id="8" creationId="{00000000-0000-0000-0000-000000000000}"/>
          </ac:picMkLst>
        </pc:picChg>
        <pc:picChg chg="mod">
          <ac:chgData name="Kreger, Christine" userId="07b08700-4580-4b2b-8f3c-b5ccee8dc705" providerId="ADAL" clId="{9740601B-83B9-4A3A-99E1-E00F244BE2F0}" dt="2025-02-11T14:30:30.693" v="90" actId="962"/>
          <ac:picMkLst>
            <pc:docMk/>
            <pc:sldMk cId="789286032" sldId="277"/>
            <ac:picMk id="9" creationId="{00000000-0000-0000-0000-000000000000}"/>
          </ac:picMkLst>
        </pc:picChg>
        <pc:picChg chg="mod">
          <ac:chgData name="Kreger, Christine" userId="07b08700-4580-4b2b-8f3c-b5ccee8dc705" providerId="ADAL" clId="{9740601B-83B9-4A3A-99E1-E00F244BE2F0}" dt="2025-02-11T14:31:00.120" v="143" actId="962"/>
          <ac:picMkLst>
            <pc:docMk/>
            <pc:sldMk cId="789286032" sldId="277"/>
            <ac:picMk id="10" creationId="{00000000-0000-0000-0000-000000000000}"/>
          </ac:picMkLst>
        </pc:picChg>
        <pc:picChg chg="mod">
          <ac:chgData name="Kreger, Christine" userId="07b08700-4580-4b2b-8f3c-b5ccee8dc705" providerId="ADAL" clId="{9740601B-83B9-4A3A-99E1-E00F244BE2F0}" dt="2025-02-11T14:31:36.277" v="263" actId="962"/>
          <ac:picMkLst>
            <pc:docMk/>
            <pc:sldMk cId="789286032" sldId="277"/>
            <ac:picMk id="11" creationId="{00000000-0000-0000-0000-000000000000}"/>
          </ac:picMkLst>
        </pc:picChg>
      </pc:sldChg>
      <pc:sldChg chg="modSp mod">
        <pc:chgData name="Kreger, Christine" userId="07b08700-4580-4b2b-8f3c-b5ccee8dc705" providerId="ADAL" clId="{9740601B-83B9-4A3A-99E1-E00F244BE2F0}" dt="2025-02-11T14:29:27.377" v="79" actId="962"/>
        <pc:sldMkLst>
          <pc:docMk/>
          <pc:sldMk cId="2799275841" sldId="278"/>
        </pc:sldMkLst>
        <pc:picChg chg="mod">
          <ac:chgData name="Kreger, Christine" userId="07b08700-4580-4b2b-8f3c-b5ccee8dc705" providerId="ADAL" clId="{9740601B-83B9-4A3A-99E1-E00F244BE2F0}" dt="2025-02-11T14:29:27.377" v="79" actId="962"/>
          <ac:picMkLst>
            <pc:docMk/>
            <pc:sldMk cId="2799275841" sldId="278"/>
            <ac:picMk id="6" creationId="{00000000-0000-0000-0000-000000000000}"/>
          </ac:picMkLst>
        </pc:picChg>
      </pc:sldChg>
      <pc:sldChg chg="modSp mod">
        <pc:chgData name="Kreger, Christine" userId="07b08700-4580-4b2b-8f3c-b5ccee8dc705" providerId="ADAL" clId="{9740601B-83B9-4A3A-99E1-E00F244BE2F0}" dt="2025-02-11T14:41:36.680" v="888" actId="6549"/>
        <pc:sldMkLst>
          <pc:docMk/>
          <pc:sldMk cId="3897802375" sldId="279"/>
        </pc:sldMkLst>
        <pc:spChg chg="mod">
          <ac:chgData name="Kreger, Christine" userId="07b08700-4580-4b2b-8f3c-b5ccee8dc705" providerId="ADAL" clId="{9740601B-83B9-4A3A-99E1-E00F244BE2F0}" dt="2025-02-11T14:41:36.680" v="888" actId="6549"/>
          <ac:spMkLst>
            <pc:docMk/>
            <pc:sldMk cId="3897802375" sldId="279"/>
            <ac:spMk id="2" creationId="{00000000-0000-0000-0000-000000000000}"/>
          </ac:spMkLst>
        </pc:spChg>
        <pc:graphicFrameChg chg="mod">
          <ac:chgData name="Kreger, Christine" userId="07b08700-4580-4b2b-8f3c-b5ccee8dc705" providerId="ADAL" clId="{9740601B-83B9-4A3A-99E1-E00F244BE2F0}" dt="2025-02-11T14:31:43.285" v="264" actId="962"/>
          <ac:graphicFrameMkLst>
            <pc:docMk/>
            <pc:sldMk cId="3897802375" sldId="279"/>
            <ac:graphicFrameMk id="4" creationId="{00000000-0000-0000-0000-000000000000}"/>
          </ac:graphicFrameMkLst>
        </pc:graphicFrameChg>
      </pc:sldChg>
      <pc:sldChg chg="modSp">
        <pc:chgData name="Kreger, Christine" userId="07b08700-4580-4b2b-8f3c-b5ccee8dc705" providerId="ADAL" clId="{9740601B-83B9-4A3A-99E1-E00F244BE2F0}" dt="2025-02-11T14:31:45.186" v="265" actId="962"/>
        <pc:sldMkLst>
          <pc:docMk/>
          <pc:sldMk cId="2791629933" sldId="280"/>
        </pc:sldMkLst>
        <pc:graphicFrameChg chg="mod">
          <ac:chgData name="Kreger, Christine" userId="07b08700-4580-4b2b-8f3c-b5ccee8dc705" providerId="ADAL" clId="{9740601B-83B9-4A3A-99E1-E00F244BE2F0}" dt="2025-02-11T14:31:45.186" v="265" actId="962"/>
          <ac:graphicFrameMkLst>
            <pc:docMk/>
            <pc:sldMk cId="2791629933" sldId="280"/>
            <ac:graphicFrameMk id="4" creationId="{00000000-0000-0000-0000-000000000000}"/>
          </ac:graphicFrameMkLst>
        </pc:graphicFrameChg>
      </pc:sldChg>
      <pc:sldChg chg="addSp modSp mod">
        <pc:chgData name="Kreger, Christine" userId="07b08700-4580-4b2b-8f3c-b5ccee8dc705" providerId="ADAL" clId="{9740601B-83B9-4A3A-99E1-E00F244BE2F0}" dt="2025-02-11T14:30:41.744" v="91" actId="962"/>
        <pc:sldMkLst>
          <pc:docMk/>
          <pc:sldMk cId="2575610457" sldId="281"/>
        </pc:sldMkLst>
        <pc:spChg chg="add mod">
          <ac:chgData name="Kreger, Christine" userId="07b08700-4580-4b2b-8f3c-b5ccee8dc705" providerId="ADAL" clId="{9740601B-83B9-4A3A-99E1-E00F244BE2F0}" dt="2025-02-11T14:22:24.683" v="51" actId="20577"/>
          <ac:spMkLst>
            <pc:docMk/>
            <pc:sldMk cId="2575610457" sldId="281"/>
            <ac:spMk id="3" creationId="{2DF7CD6C-C675-2A50-F861-DD9DFA67F312}"/>
          </ac:spMkLst>
        </pc:spChg>
        <pc:picChg chg="mod">
          <ac:chgData name="Kreger, Christine" userId="07b08700-4580-4b2b-8f3c-b5ccee8dc705" providerId="ADAL" clId="{9740601B-83B9-4A3A-99E1-E00F244BE2F0}" dt="2025-02-11T14:30:41.744" v="91" actId="962"/>
          <ac:picMkLst>
            <pc:docMk/>
            <pc:sldMk cId="2575610457" sldId="281"/>
            <ac:picMk id="2" creationId="{00000000-0000-0000-0000-000000000000}"/>
          </ac:picMkLst>
        </pc:picChg>
      </pc:sldChg>
      <pc:sldChg chg="delSp modSp mod">
        <pc:chgData name="Kreger, Christine" userId="07b08700-4580-4b2b-8f3c-b5ccee8dc705" providerId="ADAL" clId="{9740601B-83B9-4A3A-99E1-E00F244BE2F0}" dt="2025-02-11T14:42:53.910" v="915" actId="13244"/>
        <pc:sldMkLst>
          <pc:docMk/>
          <pc:sldMk cId="3359230455" sldId="282"/>
        </pc:sldMkLst>
        <pc:spChg chg="mod">
          <ac:chgData name="Kreger, Christine" userId="07b08700-4580-4b2b-8f3c-b5ccee8dc705" providerId="ADAL" clId="{9740601B-83B9-4A3A-99E1-E00F244BE2F0}" dt="2025-02-11T14:38:06.475" v="771" actId="20577"/>
          <ac:spMkLst>
            <pc:docMk/>
            <pc:sldMk cId="3359230455" sldId="282"/>
            <ac:spMk id="2" creationId="{00000000-0000-0000-0000-000000000000}"/>
          </ac:spMkLst>
        </pc:spChg>
        <pc:spChg chg="del">
          <ac:chgData name="Kreger, Christine" userId="07b08700-4580-4b2b-8f3c-b5ccee8dc705" providerId="ADAL" clId="{9740601B-83B9-4A3A-99E1-E00F244BE2F0}" dt="2025-02-11T14:29:01.105" v="77" actId="21"/>
          <ac:spMkLst>
            <pc:docMk/>
            <pc:sldMk cId="3359230455" sldId="282"/>
            <ac:spMk id="5" creationId="{00000000-0000-0000-0000-000000000000}"/>
          </ac:spMkLst>
        </pc:spChg>
        <pc:spChg chg="ord">
          <ac:chgData name="Kreger, Christine" userId="07b08700-4580-4b2b-8f3c-b5ccee8dc705" providerId="ADAL" clId="{9740601B-83B9-4A3A-99E1-E00F244BE2F0}" dt="2025-02-11T14:42:53.910" v="915" actId="13244"/>
          <ac:spMkLst>
            <pc:docMk/>
            <pc:sldMk cId="3359230455" sldId="282"/>
            <ac:spMk id="6" creationId="{00000000-0000-0000-0000-000000000000}"/>
          </ac:spMkLst>
        </pc:spChg>
        <pc:picChg chg="mod">
          <ac:chgData name="Kreger, Christine" userId="07b08700-4580-4b2b-8f3c-b5ccee8dc705" providerId="ADAL" clId="{9740601B-83B9-4A3A-99E1-E00F244BE2F0}" dt="2025-02-11T14:28:45.113" v="76" actId="962"/>
          <ac:picMkLst>
            <pc:docMk/>
            <pc:sldMk cId="3359230455" sldId="282"/>
            <ac:picMk id="4" creationId="{00000000-0000-0000-0000-000000000000}"/>
          </ac:picMkLst>
        </pc:picChg>
      </pc:sldChg>
      <pc:sldChg chg="modSp mod">
        <pc:chgData name="Kreger, Christine" userId="07b08700-4580-4b2b-8f3c-b5ccee8dc705" providerId="ADAL" clId="{9740601B-83B9-4A3A-99E1-E00F244BE2F0}" dt="2025-02-11T14:42:23.484" v="912" actId="13244"/>
        <pc:sldMkLst>
          <pc:docMk/>
          <pc:sldMk cId="1699192792" sldId="285"/>
        </pc:sldMkLst>
        <pc:spChg chg="ord">
          <ac:chgData name="Kreger, Christine" userId="07b08700-4580-4b2b-8f3c-b5ccee8dc705" providerId="ADAL" clId="{9740601B-83B9-4A3A-99E1-E00F244BE2F0}" dt="2025-02-11T14:42:18.668" v="911" actId="13244"/>
          <ac:spMkLst>
            <pc:docMk/>
            <pc:sldMk cId="1699192792" sldId="285"/>
            <ac:spMk id="7" creationId="{00000000-0000-0000-0000-000000000000}"/>
          </ac:spMkLst>
        </pc:spChg>
        <pc:spChg chg="ord">
          <ac:chgData name="Kreger, Christine" userId="07b08700-4580-4b2b-8f3c-b5ccee8dc705" providerId="ADAL" clId="{9740601B-83B9-4A3A-99E1-E00F244BE2F0}" dt="2025-02-11T14:42:23.484" v="912" actId="13244"/>
          <ac:spMkLst>
            <pc:docMk/>
            <pc:sldMk cId="1699192792" sldId="285"/>
            <ac:spMk id="8" creationId="{00000000-0000-0000-0000-000000000000}"/>
          </ac:spMkLst>
        </pc:spChg>
        <pc:picChg chg="mod">
          <ac:chgData name="Kreger, Christine" userId="07b08700-4580-4b2b-8f3c-b5ccee8dc705" providerId="ADAL" clId="{9740601B-83B9-4A3A-99E1-E00F244BE2F0}" dt="2025-02-11T14:24:30.628" v="63" actId="962"/>
          <ac:picMkLst>
            <pc:docMk/>
            <pc:sldMk cId="1699192792" sldId="285"/>
            <ac:picMk id="4" creationId="{00000000-0000-0000-0000-000000000000}"/>
          </ac:picMkLst>
        </pc:picChg>
        <pc:picChg chg="mod">
          <ac:chgData name="Kreger, Christine" userId="07b08700-4580-4b2b-8f3c-b5ccee8dc705" providerId="ADAL" clId="{9740601B-83B9-4A3A-99E1-E00F244BE2F0}" dt="2025-02-11T14:26:01.708" v="65" actId="962"/>
          <ac:picMkLst>
            <pc:docMk/>
            <pc:sldMk cId="1699192792" sldId="285"/>
            <ac:picMk id="5" creationId="{00000000-0000-0000-0000-000000000000}"/>
          </ac:picMkLst>
        </pc:picChg>
      </pc:sldChg>
      <pc:sldChg chg="modSp mod">
        <pc:chgData name="Kreger, Christine" userId="07b08700-4580-4b2b-8f3c-b5ccee8dc705" providerId="ADAL" clId="{9740601B-83B9-4A3A-99E1-E00F244BE2F0}" dt="2025-02-11T14:39:42.491" v="804" actId="20577"/>
        <pc:sldMkLst>
          <pc:docMk/>
          <pc:sldMk cId="587214542" sldId="287"/>
        </pc:sldMkLst>
        <pc:spChg chg="mod">
          <ac:chgData name="Kreger, Christine" userId="07b08700-4580-4b2b-8f3c-b5ccee8dc705" providerId="ADAL" clId="{9740601B-83B9-4A3A-99E1-E00F244BE2F0}" dt="2025-02-11T14:39:42.491" v="804" actId="20577"/>
          <ac:spMkLst>
            <pc:docMk/>
            <pc:sldMk cId="587214542" sldId="287"/>
            <ac:spMk id="2" creationId="{00000000-0000-0000-0000-000000000000}"/>
          </ac:spMkLst>
        </pc:spChg>
        <pc:graphicFrameChg chg="mod">
          <ac:chgData name="Kreger, Christine" userId="07b08700-4580-4b2b-8f3c-b5ccee8dc705" providerId="ADAL" clId="{9740601B-83B9-4A3A-99E1-E00F244BE2F0}" dt="2025-02-11T14:29:31.460" v="80" actId="962"/>
          <ac:graphicFrameMkLst>
            <pc:docMk/>
            <pc:sldMk cId="587214542" sldId="287"/>
            <ac:graphicFrameMk id="4" creationId="{00000000-0000-0000-0000-000000000000}"/>
          </ac:graphicFrameMkLst>
        </pc:graphicFrameChg>
        <pc:picChg chg="mod">
          <ac:chgData name="Kreger, Christine" userId="07b08700-4580-4b2b-8f3c-b5ccee8dc705" providerId="ADAL" clId="{9740601B-83B9-4A3A-99E1-E00F244BE2F0}" dt="2025-02-11T14:29:33.922" v="81" actId="962"/>
          <ac:picMkLst>
            <pc:docMk/>
            <pc:sldMk cId="587214542" sldId="287"/>
            <ac:picMk id="7" creationId="{00000000-0000-0000-0000-000000000000}"/>
          </ac:picMkLst>
        </pc:picChg>
      </pc:sldChg>
      <pc:sldChg chg="addSp modSp mod">
        <pc:chgData name="Kreger, Christine" userId="07b08700-4580-4b2b-8f3c-b5ccee8dc705" providerId="ADAL" clId="{9740601B-83B9-4A3A-99E1-E00F244BE2F0}" dt="2025-02-11T14:43:17.894" v="918" actId="13244"/>
        <pc:sldMkLst>
          <pc:docMk/>
          <pc:sldMk cId="3194251079" sldId="288"/>
        </pc:sldMkLst>
        <pc:spChg chg="add mod ord">
          <ac:chgData name="Kreger, Christine" userId="07b08700-4580-4b2b-8f3c-b5ccee8dc705" providerId="ADAL" clId="{9740601B-83B9-4A3A-99E1-E00F244BE2F0}" dt="2025-02-11T14:43:17.894" v="918" actId="13244"/>
          <ac:spMkLst>
            <pc:docMk/>
            <pc:sldMk cId="3194251079" sldId="288"/>
            <ac:spMk id="2" creationId="{C6BD4B39-126D-42B1-3501-B205A361721C}"/>
          </ac:spMkLst>
        </pc:spChg>
        <pc:picChg chg="mod">
          <ac:chgData name="Kreger, Christine" userId="07b08700-4580-4b2b-8f3c-b5ccee8dc705" providerId="ADAL" clId="{9740601B-83B9-4A3A-99E1-E00F244BE2F0}" dt="2025-02-11T14:37:08.184" v="739" actId="962"/>
          <ac:picMkLst>
            <pc:docMk/>
            <pc:sldMk cId="3194251079" sldId="288"/>
            <ac:picMk id="4" creationId="{00000000-0000-0000-0000-000000000000}"/>
          </ac:picMkLst>
        </pc:picChg>
        <pc:picChg chg="mod">
          <ac:chgData name="Kreger, Christine" userId="07b08700-4580-4b2b-8f3c-b5ccee8dc705" providerId="ADAL" clId="{9740601B-83B9-4A3A-99E1-E00F244BE2F0}" dt="2025-02-11T14:37:31.939" v="741" actId="962"/>
          <ac:picMkLst>
            <pc:docMk/>
            <pc:sldMk cId="3194251079" sldId="288"/>
            <ac:picMk id="5" creationId="{00000000-0000-0000-0000-000000000000}"/>
          </ac:picMkLst>
        </pc:picChg>
      </pc:sldChg>
      <pc:sldChg chg="addSp delSp modSp add mod delAnim">
        <pc:chgData name="Kreger, Christine" userId="07b08700-4580-4b2b-8f3c-b5ccee8dc705" providerId="ADAL" clId="{9740601B-83B9-4A3A-99E1-E00F244BE2F0}" dt="2025-02-11T14:41:54.747" v="910" actId="20577"/>
        <pc:sldMkLst>
          <pc:docMk/>
          <pc:sldMk cId="1524871432" sldId="289"/>
        </pc:sldMkLst>
        <pc:spChg chg="mod">
          <ac:chgData name="Kreger, Christine" userId="07b08700-4580-4b2b-8f3c-b5ccee8dc705" providerId="ADAL" clId="{9740601B-83B9-4A3A-99E1-E00F244BE2F0}" dt="2025-02-11T14:41:54.747" v="910" actId="20577"/>
          <ac:spMkLst>
            <pc:docMk/>
            <pc:sldMk cId="1524871432" sldId="289"/>
            <ac:spMk id="2" creationId="{C44E0184-1489-77CD-FF32-55E1EDAC8E01}"/>
          </ac:spMkLst>
        </pc:spChg>
        <pc:spChg chg="add mod">
          <ac:chgData name="Kreger, Christine" userId="07b08700-4580-4b2b-8f3c-b5ccee8dc705" providerId="ADAL" clId="{9740601B-83B9-4A3A-99E1-E00F244BE2F0}" dt="2025-02-11T14:36:26.117" v="736" actId="313"/>
          <ac:spMkLst>
            <pc:docMk/>
            <pc:sldMk cId="1524871432" sldId="289"/>
            <ac:spMk id="4" creationId="{E514B574-003D-BE4A-752F-CC7ADA439D71}"/>
          </ac:spMkLst>
        </pc:spChg>
        <pc:picChg chg="del">
          <ac:chgData name="Kreger, Christine" userId="07b08700-4580-4b2b-8f3c-b5ccee8dc705" providerId="ADAL" clId="{9740601B-83B9-4A3A-99E1-E00F244BE2F0}" dt="2025-02-11T14:32:19.574" v="267" actId="478"/>
          <ac:picMkLst>
            <pc:docMk/>
            <pc:sldMk cId="1524871432" sldId="289"/>
            <ac:picMk id="6" creationId="{F2BAB437-9149-9BF9-BDA8-862D40158AB9}"/>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image" Target="../media/image6.jpg"/><Relationship Id="rId4" Type="http://schemas.openxmlformats.org/officeDocument/2006/relationships/image" Target="../media/image9.jpg"/></Relationships>
</file>

<file path=ppt/diagrams/_rels/data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image" Target="../media/image28.png"/><Relationship Id="rId4"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image" Target="../media/image6.jpg"/><Relationship Id="rId4" Type="http://schemas.openxmlformats.org/officeDocument/2006/relationships/image" Target="../media/image9.jpg"/></Relationships>
</file>

<file path=ppt/diagrams/_rels/drawing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image" Target="../media/image28.png"/><Relationship Id="rId4"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895A09-2FD9-4BE2-9C4A-D472486065A9}" type="doc">
      <dgm:prSet loTypeId="urn:microsoft.com/office/officeart/2005/8/layout/vList3" loCatId="list" qsTypeId="urn:microsoft.com/office/officeart/2005/8/quickstyle/simple1" qsCatId="simple" csTypeId="urn:microsoft.com/office/officeart/2005/8/colors/accent1_2" csCatId="accent1" phldr="1"/>
      <dgm:spPr/>
    </dgm:pt>
    <dgm:pt modelId="{8398B832-E506-47CE-A87E-924031C1B902}">
      <dgm:prSet phldrT="[Text]"/>
      <dgm:spPr/>
      <dgm:t>
        <a:bodyPr/>
        <a:lstStyle/>
        <a:p>
          <a:r>
            <a:rPr lang="en-US" dirty="0"/>
            <a:t>Social Media/Internet</a:t>
          </a:r>
        </a:p>
      </dgm:t>
    </dgm:pt>
    <dgm:pt modelId="{2A7D2E22-DC0E-4F36-B424-1E2EF1EF76FC}" type="parTrans" cxnId="{E45476E3-E098-4926-98C3-9DEC037B1893}">
      <dgm:prSet/>
      <dgm:spPr/>
      <dgm:t>
        <a:bodyPr/>
        <a:lstStyle/>
        <a:p>
          <a:endParaRPr lang="en-US"/>
        </a:p>
      </dgm:t>
    </dgm:pt>
    <dgm:pt modelId="{B024F261-086E-4AD3-B73A-BE063E5DCAD4}" type="sibTrans" cxnId="{E45476E3-E098-4926-98C3-9DEC037B1893}">
      <dgm:prSet/>
      <dgm:spPr/>
      <dgm:t>
        <a:bodyPr/>
        <a:lstStyle/>
        <a:p>
          <a:endParaRPr lang="en-US"/>
        </a:p>
      </dgm:t>
    </dgm:pt>
    <dgm:pt modelId="{91F49682-9172-4620-A7A3-D51549BD98AF}">
      <dgm:prSet phldrT="[Text]"/>
      <dgm:spPr/>
      <dgm:t>
        <a:bodyPr/>
        <a:lstStyle/>
        <a:p>
          <a:r>
            <a:rPr lang="en-US" dirty="0"/>
            <a:t>The White House</a:t>
          </a:r>
        </a:p>
      </dgm:t>
    </dgm:pt>
    <dgm:pt modelId="{2E9FBC76-35E5-47A5-A796-B00637065B88}" type="parTrans" cxnId="{565E5684-4F76-4DA4-91D8-EBD8BE72FF37}">
      <dgm:prSet/>
      <dgm:spPr/>
      <dgm:t>
        <a:bodyPr/>
        <a:lstStyle/>
        <a:p>
          <a:endParaRPr lang="en-US"/>
        </a:p>
      </dgm:t>
    </dgm:pt>
    <dgm:pt modelId="{13AE802F-9230-4326-BE08-C37C8F87BF94}" type="sibTrans" cxnId="{565E5684-4F76-4DA4-91D8-EBD8BE72FF37}">
      <dgm:prSet/>
      <dgm:spPr/>
      <dgm:t>
        <a:bodyPr/>
        <a:lstStyle/>
        <a:p>
          <a:endParaRPr lang="en-US"/>
        </a:p>
      </dgm:t>
    </dgm:pt>
    <dgm:pt modelId="{A1492A53-B080-4B7F-900D-4D82F4483E27}">
      <dgm:prSet phldrT="[Text]"/>
      <dgm:spPr/>
      <dgm:t>
        <a:bodyPr/>
        <a:lstStyle/>
        <a:p>
          <a:r>
            <a:rPr lang="en-US" dirty="0"/>
            <a:t>Politics in General</a:t>
          </a:r>
        </a:p>
      </dgm:t>
    </dgm:pt>
    <dgm:pt modelId="{418FD9BC-D776-4681-9CA7-A86704566D3F}" type="parTrans" cxnId="{9AD22F64-B92D-44B9-B352-A329AA9BEEC0}">
      <dgm:prSet/>
      <dgm:spPr/>
      <dgm:t>
        <a:bodyPr/>
        <a:lstStyle/>
        <a:p>
          <a:endParaRPr lang="en-US"/>
        </a:p>
      </dgm:t>
    </dgm:pt>
    <dgm:pt modelId="{FB8115DA-D1E3-403F-86B2-718D12FBF9EE}" type="sibTrans" cxnId="{9AD22F64-B92D-44B9-B352-A329AA9BEEC0}">
      <dgm:prSet/>
      <dgm:spPr/>
      <dgm:t>
        <a:bodyPr/>
        <a:lstStyle/>
        <a:p>
          <a:endParaRPr lang="en-US"/>
        </a:p>
      </dgm:t>
    </dgm:pt>
    <dgm:pt modelId="{28352783-163A-4D34-A1FA-AF06B079FDDA}">
      <dgm:prSet phldrT="[Text]"/>
      <dgm:spPr/>
      <dgm:t>
        <a:bodyPr/>
        <a:lstStyle/>
        <a:p>
          <a:r>
            <a:rPr lang="en-US" dirty="0"/>
            <a:t>News Media</a:t>
          </a:r>
        </a:p>
      </dgm:t>
    </dgm:pt>
    <dgm:pt modelId="{45921520-A41E-45CC-B664-C7E43801709C}" type="parTrans" cxnId="{D39A355B-D6AE-47B6-A61C-3D6AE94DDAC0}">
      <dgm:prSet/>
      <dgm:spPr/>
      <dgm:t>
        <a:bodyPr/>
        <a:lstStyle/>
        <a:p>
          <a:endParaRPr lang="en-US"/>
        </a:p>
      </dgm:t>
    </dgm:pt>
    <dgm:pt modelId="{148FAD50-5EC1-4EE1-B3E5-C346D3D05FD8}" type="sibTrans" cxnId="{D39A355B-D6AE-47B6-A61C-3D6AE94DDAC0}">
      <dgm:prSet/>
      <dgm:spPr/>
      <dgm:t>
        <a:bodyPr/>
        <a:lstStyle/>
        <a:p>
          <a:endParaRPr lang="en-US"/>
        </a:p>
      </dgm:t>
    </dgm:pt>
    <dgm:pt modelId="{FCF78962-0CDA-4A14-8B7C-25A8445E9CC8}" type="pres">
      <dgm:prSet presAssocID="{E4895A09-2FD9-4BE2-9C4A-D472486065A9}" presName="linearFlow" presStyleCnt="0">
        <dgm:presLayoutVars>
          <dgm:dir/>
          <dgm:resizeHandles val="exact"/>
        </dgm:presLayoutVars>
      </dgm:prSet>
      <dgm:spPr/>
    </dgm:pt>
    <dgm:pt modelId="{57DC7F23-4FEE-4D55-A664-0B50AF4038FA}" type="pres">
      <dgm:prSet presAssocID="{8398B832-E506-47CE-A87E-924031C1B902}" presName="composite" presStyleCnt="0"/>
      <dgm:spPr/>
    </dgm:pt>
    <dgm:pt modelId="{21EC77A8-76FB-4FB8-B2A5-6196644495C2}" type="pres">
      <dgm:prSet presAssocID="{8398B832-E506-47CE-A87E-924031C1B902}" presName="imgShp" presStyleLbl="fgImgPlace1" presStyleIdx="0" presStyleCnt="4" custAng="10800000" custFlipVert="1" custFlipHor="1" custScaleX="206599" custScaleY="176519" custLinFactY="100000" custLinFactNeighborX="-99989" custLinFactNeighborY="103516"/>
      <dgm:spPr>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a:solidFill>
            <a:schemeClr val="bg2">
              <a:lumMod val="50000"/>
            </a:schemeClr>
          </a:solidFill>
        </a:ln>
      </dgm:spPr>
    </dgm:pt>
    <dgm:pt modelId="{26F110F3-D98C-4568-9E9A-A4F5C328FCC6}" type="pres">
      <dgm:prSet presAssocID="{8398B832-E506-47CE-A87E-924031C1B902}" presName="txShp" presStyleLbl="node1" presStyleIdx="0" presStyleCnt="4">
        <dgm:presLayoutVars>
          <dgm:bulletEnabled val="1"/>
        </dgm:presLayoutVars>
      </dgm:prSet>
      <dgm:spPr/>
    </dgm:pt>
    <dgm:pt modelId="{A7B35C8C-5E73-425F-9F3D-F94F1C3011DC}" type="pres">
      <dgm:prSet presAssocID="{B024F261-086E-4AD3-B73A-BE063E5DCAD4}" presName="spacing" presStyleCnt="0"/>
      <dgm:spPr/>
    </dgm:pt>
    <dgm:pt modelId="{5F40DA33-8DC9-42B3-894C-5B7C4F56A5CB}" type="pres">
      <dgm:prSet presAssocID="{91F49682-9172-4620-A7A3-D51549BD98AF}" presName="composite" presStyleCnt="0"/>
      <dgm:spPr/>
    </dgm:pt>
    <dgm:pt modelId="{6F9AD7C4-C7CA-4F2E-ACAC-AA39C7614BA1}" type="pres">
      <dgm:prSet presAssocID="{91F49682-9172-4620-A7A3-D51549BD98AF}" presName="imgShp" presStyleLbl="fgImgPlace1" presStyleIdx="1" presStyleCnt="4" custScaleX="199222" custScaleY="165636" custLinFactX="-36" custLinFactY="-83500" custLinFactNeighborX="-100000" custLinFactNeighborY="-100000"/>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solidFill>
            <a:schemeClr val="bg2">
              <a:lumMod val="50000"/>
            </a:schemeClr>
          </a:solidFill>
        </a:ln>
      </dgm:spPr>
    </dgm:pt>
    <dgm:pt modelId="{63E2B396-633D-47D0-88E0-758064CEC6C0}" type="pres">
      <dgm:prSet presAssocID="{91F49682-9172-4620-A7A3-D51549BD98AF}" presName="txShp" presStyleLbl="node1" presStyleIdx="1" presStyleCnt="4">
        <dgm:presLayoutVars>
          <dgm:bulletEnabled val="1"/>
        </dgm:presLayoutVars>
      </dgm:prSet>
      <dgm:spPr/>
    </dgm:pt>
    <dgm:pt modelId="{4421EFE2-A44A-4178-831C-140213E6663B}" type="pres">
      <dgm:prSet presAssocID="{13AE802F-9230-4326-BE08-C37C8F87BF94}" presName="spacing" presStyleCnt="0"/>
      <dgm:spPr/>
    </dgm:pt>
    <dgm:pt modelId="{E5108BD9-B64E-4718-B707-3FFB555AE4A2}" type="pres">
      <dgm:prSet presAssocID="{A1492A53-B080-4B7F-900D-4D82F4483E27}" presName="composite" presStyleCnt="0"/>
      <dgm:spPr/>
    </dgm:pt>
    <dgm:pt modelId="{FC3CF496-B935-45B4-A790-99C4438F8924}" type="pres">
      <dgm:prSet presAssocID="{A1492A53-B080-4B7F-900D-4D82F4483E27}" presName="imgShp" presStyleLbl="fgImgPlace1" presStyleIdx="2" presStyleCnt="4" custScaleX="187839" custScaleY="160531" custLinFactNeighborX="-98182" custLinFactNeighborY="10711"/>
      <dgm:spPr>
        <a:blipFill rotWithShape="1">
          <a:blip xmlns:r="http://schemas.openxmlformats.org/officeDocument/2006/relationships" r:embed="rId3"/>
          <a:stretch>
            <a:fillRect/>
          </a:stretch>
        </a:blipFill>
        <a:ln>
          <a:solidFill>
            <a:schemeClr val="bg2">
              <a:lumMod val="50000"/>
            </a:schemeClr>
          </a:solidFill>
        </a:ln>
      </dgm:spPr>
    </dgm:pt>
    <dgm:pt modelId="{8E0069CE-7CAB-4D6B-B837-0B003ED16506}" type="pres">
      <dgm:prSet presAssocID="{A1492A53-B080-4B7F-900D-4D82F4483E27}" presName="txShp" presStyleLbl="node1" presStyleIdx="2" presStyleCnt="4">
        <dgm:presLayoutVars>
          <dgm:bulletEnabled val="1"/>
        </dgm:presLayoutVars>
      </dgm:prSet>
      <dgm:spPr/>
    </dgm:pt>
    <dgm:pt modelId="{6796AAE8-0DC2-4CC3-8BE5-2968429D54A5}" type="pres">
      <dgm:prSet presAssocID="{FB8115DA-D1E3-403F-86B2-718D12FBF9EE}" presName="spacing" presStyleCnt="0"/>
      <dgm:spPr/>
    </dgm:pt>
    <dgm:pt modelId="{A7B517F1-4F4E-4951-8871-382EEA050F68}" type="pres">
      <dgm:prSet presAssocID="{28352783-163A-4D34-A1FA-AF06B079FDDA}" presName="composite" presStyleCnt="0"/>
      <dgm:spPr/>
    </dgm:pt>
    <dgm:pt modelId="{36D65608-68E9-4EE3-BF3C-FA23261ED939}" type="pres">
      <dgm:prSet presAssocID="{28352783-163A-4D34-A1FA-AF06B079FDDA}" presName="imgShp" presStyleLbl="fgImgPlace1" presStyleIdx="3" presStyleCnt="4" custScaleX="203587" custScaleY="177652" custLinFactX="-7842" custLinFactNeighborX="-100000" custLinFactNeighborY="85"/>
      <dgm:spPr>
        <a:blipFill>
          <a:blip xmlns:r="http://schemas.openxmlformats.org/officeDocument/2006/relationships" r:embed="rId4">
            <a:extLst>
              <a:ext uri="{28A0092B-C50C-407E-A947-70E740481C1C}">
                <a14:useLocalDpi xmlns:a14="http://schemas.microsoft.com/office/drawing/2010/main" val="0"/>
              </a:ext>
            </a:extLst>
          </a:blip>
          <a:srcRect/>
          <a:stretch>
            <a:fillRect l="-12000" r="-12000"/>
          </a:stretch>
        </a:blipFill>
        <a:ln>
          <a:solidFill>
            <a:schemeClr val="bg2">
              <a:lumMod val="50000"/>
            </a:schemeClr>
          </a:solidFill>
        </a:ln>
      </dgm:spPr>
    </dgm:pt>
    <dgm:pt modelId="{CA986869-6C13-4549-8D2F-02477D6DA513}" type="pres">
      <dgm:prSet presAssocID="{28352783-163A-4D34-A1FA-AF06B079FDDA}" presName="txShp" presStyleLbl="node1" presStyleIdx="3" presStyleCnt="4">
        <dgm:presLayoutVars>
          <dgm:bulletEnabled val="1"/>
        </dgm:presLayoutVars>
      </dgm:prSet>
      <dgm:spPr/>
    </dgm:pt>
  </dgm:ptLst>
  <dgm:cxnLst>
    <dgm:cxn modelId="{D4EB9A00-90A1-4AB2-A630-3C9FC2E76B5A}" type="presOf" srcId="{91F49682-9172-4620-A7A3-D51549BD98AF}" destId="{63E2B396-633D-47D0-88E0-758064CEC6C0}" srcOrd="0" destOrd="0" presId="urn:microsoft.com/office/officeart/2005/8/layout/vList3"/>
    <dgm:cxn modelId="{C67A8722-CBD1-4CF8-845D-568AF0F16332}" type="presOf" srcId="{A1492A53-B080-4B7F-900D-4D82F4483E27}" destId="{8E0069CE-7CAB-4D6B-B837-0B003ED16506}" srcOrd="0" destOrd="0" presId="urn:microsoft.com/office/officeart/2005/8/layout/vList3"/>
    <dgm:cxn modelId="{D39A355B-D6AE-47B6-A61C-3D6AE94DDAC0}" srcId="{E4895A09-2FD9-4BE2-9C4A-D472486065A9}" destId="{28352783-163A-4D34-A1FA-AF06B079FDDA}" srcOrd="3" destOrd="0" parTransId="{45921520-A41E-45CC-B664-C7E43801709C}" sibTransId="{148FAD50-5EC1-4EE1-B3E5-C346D3D05FD8}"/>
    <dgm:cxn modelId="{9AD22F64-B92D-44B9-B352-A329AA9BEEC0}" srcId="{E4895A09-2FD9-4BE2-9C4A-D472486065A9}" destId="{A1492A53-B080-4B7F-900D-4D82F4483E27}" srcOrd="2" destOrd="0" parTransId="{418FD9BC-D776-4681-9CA7-A86704566D3F}" sibTransId="{FB8115DA-D1E3-403F-86B2-718D12FBF9EE}"/>
    <dgm:cxn modelId="{565E5684-4F76-4DA4-91D8-EBD8BE72FF37}" srcId="{E4895A09-2FD9-4BE2-9C4A-D472486065A9}" destId="{91F49682-9172-4620-A7A3-D51549BD98AF}" srcOrd="1" destOrd="0" parTransId="{2E9FBC76-35E5-47A5-A796-B00637065B88}" sibTransId="{13AE802F-9230-4326-BE08-C37C8F87BF94}"/>
    <dgm:cxn modelId="{C34BFD9F-3EB2-4B16-A60E-55EA550D79D7}" type="presOf" srcId="{E4895A09-2FD9-4BE2-9C4A-D472486065A9}" destId="{FCF78962-0CDA-4A14-8B7C-25A8445E9CC8}" srcOrd="0" destOrd="0" presId="urn:microsoft.com/office/officeart/2005/8/layout/vList3"/>
    <dgm:cxn modelId="{961F54A8-9CB5-4DE4-AE76-88220A4C4EF6}" type="presOf" srcId="{28352783-163A-4D34-A1FA-AF06B079FDDA}" destId="{CA986869-6C13-4549-8D2F-02477D6DA513}" srcOrd="0" destOrd="0" presId="urn:microsoft.com/office/officeart/2005/8/layout/vList3"/>
    <dgm:cxn modelId="{3E06A2BA-A983-4207-9293-D7300BAB5A76}" type="presOf" srcId="{8398B832-E506-47CE-A87E-924031C1B902}" destId="{26F110F3-D98C-4568-9E9A-A4F5C328FCC6}" srcOrd="0" destOrd="0" presId="urn:microsoft.com/office/officeart/2005/8/layout/vList3"/>
    <dgm:cxn modelId="{E45476E3-E098-4926-98C3-9DEC037B1893}" srcId="{E4895A09-2FD9-4BE2-9C4A-D472486065A9}" destId="{8398B832-E506-47CE-A87E-924031C1B902}" srcOrd="0" destOrd="0" parTransId="{2A7D2E22-DC0E-4F36-B424-1E2EF1EF76FC}" sibTransId="{B024F261-086E-4AD3-B73A-BE063E5DCAD4}"/>
    <dgm:cxn modelId="{8A33D45E-F260-410D-A1CC-3930D76B8498}" type="presParOf" srcId="{FCF78962-0CDA-4A14-8B7C-25A8445E9CC8}" destId="{57DC7F23-4FEE-4D55-A664-0B50AF4038FA}" srcOrd="0" destOrd="0" presId="urn:microsoft.com/office/officeart/2005/8/layout/vList3"/>
    <dgm:cxn modelId="{BF148F8B-5A47-4138-8DFC-C8F3CA848285}" type="presParOf" srcId="{57DC7F23-4FEE-4D55-A664-0B50AF4038FA}" destId="{21EC77A8-76FB-4FB8-B2A5-6196644495C2}" srcOrd="0" destOrd="0" presId="urn:microsoft.com/office/officeart/2005/8/layout/vList3"/>
    <dgm:cxn modelId="{A63CCFD6-18D5-4F53-B847-D92F7C815669}" type="presParOf" srcId="{57DC7F23-4FEE-4D55-A664-0B50AF4038FA}" destId="{26F110F3-D98C-4568-9E9A-A4F5C328FCC6}" srcOrd="1" destOrd="0" presId="urn:microsoft.com/office/officeart/2005/8/layout/vList3"/>
    <dgm:cxn modelId="{895B48E3-0B3B-4394-8429-FC9C9665F830}" type="presParOf" srcId="{FCF78962-0CDA-4A14-8B7C-25A8445E9CC8}" destId="{A7B35C8C-5E73-425F-9F3D-F94F1C3011DC}" srcOrd="1" destOrd="0" presId="urn:microsoft.com/office/officeart/2005/8/layout/vList3"/>
    <dgm:cxn modelId="{1F146550-6497-4BCD-85C4-566A6463362B}" type="presParOf" srcId="{FCF78962-0CDA-4A14-8B7C-25A8445E9CC8}" destId="{5F40DA33-8DC9-42B3-894C-5B7C4F56A5CB}" srcOrd="2" destOrd="0" presId="urn:microsoft.com/office/officeart/2005/8/layout/vList3"/>
    <dgm:cxn modelId="{50484CCE-6F30-4B7C-B8F5-CCA19CA445BE}" type="presParOf" srcId="{5F40DA33-8DC9-42B3-894C-5B7C4F56A5CB}" destId="{6F9AD7C4-C7CA-4F2E-ACAC-AA39C7614BA1}" srcOrd="0" destOrd="0" presId="urn:microsoft.com/office/officeart/2005/8/layout/vList3"/>
    <dgm:cxn modelId="{4D174BD7-8F1C-46DD-829F-E69ED4C644F0}" type="presParOf" srcId="{5F40DA33-8DC9-42B3-894C-5B7C4F56A5CB}" destId="{63E2B396-633D-47D0-88E0-758064CEC6C0}" srcOrd="1" destOrd="0" presId="urn:microsoft.com/office/officeart/2005/8/layout/vList3"/>
    <dgm:cxn modelId="{10A0A69F-B3CC-4C52-AF95-ADCE84BB9D44}" type="presParOf" srcId="{FCF78962-0CDA-4A14-8B7C-25A8445E9CC8}" destId="{4421EFE2-A44A-4178-831C-140213E6663B}" srcOrd="3" destOrd="0" presId="urn:microsoft.com/office/officeart/2005/8/layout/vList3"/>
    <dgm:cxn modelId="{2166F549-CFCA-4189-A209-A677C2E46042}" type="presParOf" srcId="{FCF78962-0CDA-4A14-8B7C-25A8445E9CC8}" destId="{E5108BD9-B64E-4718-B707-3FFB555AE4A2}" srcOrd="4" destOrd="0" presId="urn:microsoft.com/office/officeart/2005/8/layout/vList3"/>
    <dgm:cxn modelId="{1B43CEF4-0B61-4E62-842C-18D99B33E03E}" type="presParOf" srcId="{E5108BD9-B64E-4718-B707-3FFB555AE4A2}" destId="{FC3CF496-B935-45B4-A790-99C4438F8924}" srcOrd="0" destOrd="0" presId="urn:microsoft.com/office/officeart/2005/8/layout/vList3"/>
    <dgm:cxn modelId="{369B056E-9347-4709-B8D5-358B124D88C7}" type="presParOf" srcId="{E5108BD9-B64E-4718-B707-3FFB555AE4A2}" destId="{8E0069CE-7CAB-4D6B-B837-0B003ED16506}" srcOrd="1" destOrd="0" presId="urn:microsoft.com/office/officeart/2005/8/layout/vList3"/>
    <dgm:cxn modelId="{AB86FE44-58E8-45DC-8F7D-59652A695DC1}" type="presParOf" srcId="{FCF78962-0CDA-4A14-8B7C-25A8445E9CC8}" destId="{6796AAE8-0DC2-4CC3-8BE5-2968429D54A5}" srcOrd="5" destOrd="0" presId="urn:microsoft.com/office/officeart/2005/8/layout/vList3"/>
    <dgm:cxn modelId="{C20FAB63-06F3-4CED-A506-A52EC3FB1540}" type="presParOf" srcId="{FCF78962-0CDA-4A14-8B7C-25A8445E9CC8}" destId="{A7B517F1-4F4E-4951-8871-382EEA050F68}" srcOrd="6" destOrd="0" presId="urn:microsoft.com/office/officeart/2005/8/layout/vList3"/>
    <dgm:cxn modelId="{91D3DC8B-8FC1-48C1-8AF7-D249E590ED34}" type="presParOf" srcId="{A7B517F1-4F4E-4951-8871-382EEA050F68}" destId="{36D65608-68E9-4EE3-BF3C-FA23261ED939}" srcOrd="0" destOrd="0" presId="urn:microsoft.com/office/officeart/2005/8/layout/vList3"/>
    <dgm:cxn modelId="{CA56107F-6611-4AF6-9512-4D8F910AC093}" type="presParOf" srcId="{A7B517F1-4F4E-4951-8871-382EEA050F68}" destId="{CA986869-6C13-4549-8D2F-02477D6DA51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CD7F57-BF9A-47D1-8908-524BF71C04D5}"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en-US"/>
        </a:p>
      </dgm:t>
    </dgm:pt>
    <dgm:pt modelId="{9CD7164A-EC62-4C55-AA76-D651496F249C}">
      <dgm:prSet phldrT="[Text]"/>
      <dgm:spPr/>
      <dgm:t>
        <a:bodyPr/>
        <a:lstStyle/>
        <a:p>
          <a:r>
            <a:rPr lang="en-US" dirty="0"/>
            <a:t>Mutual Respect</a:t>
          </a:r>
        </a:p>
      </dgm:t>
    </dgm:pt>
    <dgm:pt modelId="{E2F5D4BF-8CFC-4893-96B3-0687B91D2C91}" type="parTrans" cxnId="{7E0E37DA-9E6B-48C0-9FA0-76724804045F}">
      <dgm:prSet/>
      <dgm:spPr/>
      <dgm:t>
        <a:bodyPr/>
        <a:lstStyle/>
        <a:p>
          <a:endParaRPr lang="en-US"/>
        </a:p>
      </dgm:t>
    </dgm:pt>
    <dgm:pt modelId="{CECF577F-5C37-452D-B751-5C9426B198FE}" type="sibTrans" cxnId="{7E0E37DA-9E6B-48C0-9FA0-76724804045F}">
      <dgm:prSet/>
      <dgm:spPr/>
      <dgm:t>
        <a:bodyPr/>
        <a:lstStyle/>
        <a:p>
          <a:endParaRPr lang="en-US"/>
        </a:p>
      </dgm:t>
    </dgm:pt>
    <dgm:pt modelId="{05100B0D-DFE7-4CF5-B0E8-EB5D3E206CD8}">
      <dgm:prSet phldrT="[Text]"/>
      <dgm:spPr/>
      <dgm:t>
        <a:bodyPr/>
        <a:lstStyle/>
        <a:p>
          <a:r>
            <a:rPr lang="en-US" dirty="0"/>
            <a:t>Dignity</a:t>
          </a:r>
        </a:p>
      </dgm:t>
    </dgm:pt>
    <dgm:pt modelId="{14088A4D-B5C3-4D2C-9F83-351DC7C48C88}" type="parTrans" cxnId="{2AA26335-84A9-49E4-8917-2FA69369298C}">
      <dgm:prSet/>
      <dgm:spPr/>
      <dgm:t>
        <a:bodyPr/>
        <a:lstStyle/>
        <a:p>
          <a:endParaRPr lang="en-US"/>
        </a:p>
      </dgm:t>
    </dgm:pt>
    <dgm:pt modelId="{D0267BA1-75D8-4CEB-A6AE-513DB03F8216}" type="sibTrans" cxnId="{2AA26335-84A9-49E4-8917-2FA69369298C}">
      <dgm:prSet/>
      <dgm:spPr/>
      <dgm:t>
        <a:bodyPr/>
        <a:lstStyle/>
        <a:p>
          <a:endParaRPr lang="en-US"/>
        </a:p>
      </dgm:t>
    </dgm:pt>
    <dgm:pt modelId="{403857F6-25C5-46C9-97E2-671E982EE89D}">
      <dgm:prSet phldrT="[Text]"/>
      <dgm:spPr/>
      <dgm:t>
        <a:bodyPr/>
        <a:lstStyle/>
        <a:p>
          <a:r>
            <a:rPr lang="en-US" dirty="0"/>
            <a:t>Courtesy</a:t>
          </a:r>
        </a:p>
      </dgm:t>
    </dgm:pt>
    <dgm:pt modelId="{8F3D8536-86F5-4051-862F-98721A407FC3}" type="parTrans" cxnId="{0C467197-5B26-4D86-A3DE-370E9E8E05AB}">
      <dgm:prSet/>
      <dgm:spPr/>
      <dgm:t>
        <a:bodyPr/>
        <a:lstStyle/>
        <a:p>
          <a:endParaRPr lang="en-US"/>
        </a:p>
      </dgm:t>
    </dgm:pt>
    <dgm:pt modelId="{3F755D56-C4BB-4C03-8B7E-60ACF3E8A17A}" type="sibTrans" cxnId="{0C467197-5B26-4D86-A3DE-370E9E8E05AB}">
      <dgm:prSet/>
      <dgm:spPr/>
      <dgm:t>
        <a:bodyPr/>
        <a:lstStyle/>
        <a:p>
          <a:endParaRPr lang="en-US"/>
        </a:p>
      </dgm:t>
    </dgm:pt>
    <dgm:pt modelId="{3FED10A1-5FE9-4DB1-9187-353B5C911670}">
      <dgm:prSet phldrT="[Text]"/>
      <dgm:spPr/>
      <dgm:t>
        <a:bodyPr/>
        <a:lstStyle/>
        <a:p>
          <a:r>
            <a:rPr lang="en-US" dirty="0"/>
            <a:t>Kindness</a:t>
          </a:r>
        </a:p>
      </dgm:t>
    </dgm:pt>
    <dgm:pt modelId="{16EE5829-9640-4136-9DBB-C2890852FCA4}" type="parTrans" cxnId="{C587A7BE-C008-4EEB-8E00-24003D998DC8}">
      <dgm:prSet/>
      <dgm:spPr/>
      <dgm:t>
        <a:bodyPr/>
        <a:lstStyle/>
        <a:p>
          <a:endParaRPr lang="en-US"/>
        </a:p>
      </dgm:t>
    </dgm:pt>
    <dgm:pt modelId="{37D1D1B4-2C96-4078-A5C0-F862FEC76C4B}" type="sibTrans" cxnId="{C587A7BE-C008-4EEB-8E00-24003D998DC8}">
      <dgm:prSet/>
      <dgm:spPr/>
      <dgm:t>
        <a:bodyPr/>
        <a:lstStyle/>
        <a:p>
          <a:endParaRPr lang="en-US"/>
        </a:p>
      </dgm:t>
    </dgm:pt>
    <dgm:pt modelId="{F58DAC36-ABCD-4A01-8D36-D5DC354A2E34}">
      <dgm:prSet phldrT="[Text]"/>
      <dgm:spPr/>
      <dgm:t>
        <a:bodyPr/>
        <a:lstStyle/>
        <a:p>
          <a:r>
            <a:rPr lang="en-US" dirty="0"/>
            <a:t>Please</a:t>
          </a:r>
        </a:p>
      </dgm:t>
    </dgm:pt>
    <dgm:pt modelId="{A5CAF0CD-031E-4460-9EE2-901823386FB0}" type="parTrans" cxnId="{ACB9A09E-14CF-4179-9CA4-631504C485D3}">
      <dgm:prSet/>
      <dgm:spPr/>
      <dgm:t>
        <a:bodyPr/>
        <a:lstStyle/>
        <a:p>
          <a:endParaRPr lang="en-US"/>
        </a:p>
      </dgm:t>
    </dgm:pt>
    <dgm:pt modelId="{3BF20D4B-3C2C-4CFB-BD12-EBFE478AA6C8}" type="sibTrans" cxnId="{ACB9A09E-14CF-4179-9CA4-631504C485D3}">
      <dgm:prSet/>
      <dgm:spPr/>
      <dgm:t>
        <a:bodyPr/>
        <a:lstStyle/>
        <a:p>
          <a:endParaRPr lang="en-US"/>
        </a:p>
      </dgm:t>
    </dgm:pt>
    <dgm:pt modelId="{052CFE5B-570D-439A-B0C7-54D860529213}">
      <dgm:prSet phldrT="[Text]"/>
      <dgm:spPr/>
      <dgm:t>
        <a:bodyPr/>
        <a:lstStyle/>
        <a:p>
          <a:r>
            <a:rPr lang="en-US" dirty="0"/>
            <a:t>Thank You</a:t>
          </a:r>
        </a:p>
      </dgm:t>
    </dgm:pt>
    <dgm:pt modelId="{22BAC66F-BEE0-4633-BADD-47E93E52ACC0}" type="parTrans" cxnId="{EF0A746B-D1D7-48A1-9B2A-5BB56229C029}">
      <dgm:prSet/>
      <dgm:spPr/>
      <dgm:t>
        <a:bodyPr/>
        <a:lstStyle/>
        <a:p>
          <a:endParaRPr lang="en-US"/>
        </a:p>
      </dgm:t>
    </dgm:pt>
    <dgm:pt modelId="{82B1809D-EE3B-4092-9330-ECE7D8448752}" type="sibTrans" cxnId="{EF0A746B-D1D7-48A1-9B2A-5BB56229C029}">
      <dgm:prSet/>
      <dgm:spPr/>
      <dgm:t>
        <a:bodyPr/>
        <a:lstStyle/>
        <a:p>
          <a:endParaRPr lang="en-US"/>
        </a:p>
      </dgm:t>
    </dgm:pt>
    <dgm:pt modelId="{E73FDAAB-DEE3-40EF-B417-5AB100E361C3}">
      <dgm:prSet phldrT="[Text]"/>
      <dgm:spPr/>
      <dgm:t>
        <a:bodyPr/>
        <a:lstStyle/>
        <a:p>
          <a:r>
            <a:rPr lang="en-US" dirty="0"/>
            <a:t>Smile</a:t>
          </a:r>
        </a:p>
      </dgm:t>
    </dgm:pt>
    <dgm:pt modelId="{C983EC4C-A34C-48A7-A685-2A65ACB8CD4D}" type="parTrans" cxnId="{00AEFB36-C524-48B3-A2B5-7F5A5A16A3BD}">
      <dgm:prSet/>
      <dgm:spPr/>
      <dgm:t>
        <a:bodyPr/>
        <a:lstStyle/>
        <a:p>
          <a:endParaRPr lang="en-US"/>
        </a:p>
      </dgm:t>
    </dgm:pt>
    <dgm:pt modelId="{96076B90-59A0-44E9-9A7D-A55B86E2FF3D}" type="sibTrans" cxnId="{00AEFB36-C524-48B3-A2B5-7F5A5A16A3BD}">
      <dgm:prSet/>
      <dgm:spPr/>
      <dgm:t>
        <a:bodyPr/>
        <a:lstStyle/>
        <a:p>
          <a:endParaRPr lang="en-US"/>
        </a:p>
      </dgm:t>
    </dgm:pt>
    <dgm:pt modelId="{6F87CC85-1D96-4377-A35A-68B9D11B4695}">
      <dgm:prSet phldrT="[Text]"/>
      <dgm:spPr/>
      <dgm:t>
        <a:bodyPr/>
        <a:lstStyle/>
        <a:p>
          <a:r>
            <a:rPr lang="en-US" dirty="0"/>
            <a:t>Support</a:t>
          </a:r>
        </a:p>
      </dgm:t>
    </dgm:pt>
    <dgm:pt modelId="{8D668641-AF7E-473C-8066-7AFA9169D9F7}" type="parTrans" cxnId="{B38869EA-046C-4B38-B209-FBDE346B0D23}">
      <dgm:prSet/>
      <dgm:spPr/>
      <dgm:t>
        <a:bodyPr/>
        <a:lstStyle/>
        <a:p>
          <a:endParaRPr lang="en-US"/>
        </a:p>
      </dgm:t>
    </dgm:pt>
    <dgm:pt modelId="{043F34EF-8860-49DC-8E30-61FEC1EE5CC4}" type="sibTrans" cxnId="{B38869EA-046C-4B38-B209-FBDE346B0D23}">
      <dgm:prSet/>
      <dgm:spPr/>
      <dgm:t>
        <a:bodyPr/>
        <a:lstStyle/>
        <a:p>
          <a:endParaRPr lang="en-US"/>
        </a:p>
      </dgm:t>
    </dgm:pt>
    <dgm:pt modelId="{B98B1043-860E-45C5-A1BC-E25C29FE5633}">
      <dgm:prSet phldrT="[Text]"/>
      <dgm:spPr/>
      <dgm:t>
        <a:bodyPr/>
        <a:lstStyle/>
        <a:p>
          <a:r>
            <a:rPr lang="en-US" dirty="0"/>
            <a:t>Greetings</a:t>
          </a:r>
        </a:p>
      </dgm:t>
    </dgm:pt>
    <dgm:pt modelId="{58E4FE24-DEBC-40A2-AA73-20CAD82923E0}" type="parTrans" cxnId="{4BC2B516-CE67-4F26-B009-D9A797E8DE15}">
      <dgm:prSet/>
      <dgm:spPr/>
      <dgm:t>
        <a:bodyPr/>
        <a:lstStyle/>
        <a:p>
          <a:endParaRPr lang="en-US"/>
        </a:p>
      </dgm:t>
    </dgm:pt>
    <dgm:pt modelId="{BC3383CB-A229-4BF5-8ECB-E64C54CC7C11}" type="sibTrans" cxnId="{4BC2B516-CE67-4F26-B009-D9A797E8DE15}">
      <dgm:prSet/>
      <dgm:spPr/>
      <dgm:t>
        <a:bodyPr/>
        <a:lstStyle/>
        <a:p>
          <a:endParaRPr lang="en-US"/>
        </a:p>
      </dgm:t>
    </dgm:pt>
    <dgm:pt modelId="{68508DB6-45D5-46B1-9BEC-E8AB94BCC14A}" type="pres">
      <dgm:prSet presAssocID="{1FCD7F57-BF9A-47D1-8908-524BF71C04D5}" presName="diagram" presStyleCnt="0">
        <dgm:presLayoutVars>
          <dgm:dir/>
          <dgm:resizeHandles val="exact"/>
        </dgm:presLayoutVars>
      </dgm:prSet>
      <dgm:spPr/>
    </dgm:pt>
    <dgm:pt modelId="{5609A49B-06CD-4F0B-80D4-E1C077194F0A}" type="pres">
      <dgm:prSet presAssocID="{9CD7164A-EC62-4C55-AA76-D651496F249C}" presName="node" presStyleLbl="node1" presStyleIdx="0" presStyleCnt="9" custScaleX="124098" custLinFactNeighborX="435" custLinFactNeighborY="-725">
        <dgm:presLayoutVars>
          <dgm:bulletEnabled val="1"/>
        </dgm:presLayoutVars>
      </dgm:prSet>
      <dgm:spPr/>
    </dgm:pt>
    <dgm:pt modelId="{99BC67E4-56F8-4FD4-B858-9F299AE7D408}" type="pres">
      <dgm:prSet presAssocID="{CECF577F-5C37-452D-B751-5C9426B198FE}" presName="sibTrans" presStyleCnt="0"/>
      <dgm:spPr/>
    </dgm:pt>
    <dgm:pt modelId="{63247EF8-C977-489C-A1A6-5500BF560110}" type="pres">
      <dgm:prSet presAssocID="{05100B0D-DFE7-4CF5-B0E8-EB5D3E206CD8}" presName="node" presStyleLbl="node1" presStyleIdx="1" presStyleCnt="9" custScaleX="124098">
        <dgm:presLayoutVars>
          <dgm:bulletEnabled val="1"/>
        </dgm:presLayoutVars>
      </dgm:prSet>
      <dgm:spPr/>
    </dgm:pt>
    <dgm:pt modelId="{A137B308-636F-4077-A25F-25BB8943AB00}" type="pres">
      <dgm:prSet presAssocID="{D0267BA1-75D8-4CEB-A6AE-513DB03F8216}" presName="sibTrans" presStyleCnt="0"/>
      <dgm:spPr/>
    </dgm:pt>
    <dgm:pt modelId="{00F38949-FA76-4C5C-825B-08E6B51CACF9}" type="pres">
      <dgm:prSet presAssocID="{403857F6-25C5-46C9-97E2-671E982EE89D}" presName="node" presStyleLbl="node1" presStyleIdx="2" presStyleCnt="9" custScaleX="126250">
        <dgm:presLayoutVars>
          <dgm:bulletEnabled val="1"/>
        </dgm:presLayoutVars>
      </dgm:prSet>
      <dgm:spPr/>
    </dgm:pt>
    <dgm:pt modelId="{4CE347B3-F03E-4E5F-B6FF-D540C00F78AE}" type="pres">
      <dgm:prSet presAssocID="{3F755D56-C4BB-4C03-8B7E-60ACF3E8A17A}" presName="sibTrans" presStyleCnt="0"/>
      <dgm:spPr/>
    </dgm:pt>
    <dgm:pt modelId="{99F45C38-2537-4624-AEFE-6E8D6706E194}" type="pres">
      <dgm:prSet presAssocID="{3FED10A1-5FE9-4DB1-9187-353B5C911670}" presName="node" presStyleLbl="node1" presStyleIdx="3" presStyleCnt="9" custScaleX="123867">
        <dgm:presLayoutVars>
          <dgm:bulletEnabled val="1"/>
        </dgm:presLayoutVars>
      </dgm:prSet>
      <dgm:spPr/>
    </dgm:pt>
    <dgm:pt modelId="{D3429D77-E315-46CD-ADED-774B909B2960}" type="pres">
      <dgm:prSet presAssocID="{37D1D1B4-2C96-4078-A5C0-F862FEC76C4B}" presName="sibTrans" presStyleCnt="0"/>
      <dgm:spPr/>
    </dgm:pt>
    <dgm:pt modelId="{E194BC5A-3A5C-4C29-8A62-4EF3D2CE5CA7}" type="pres">
      <dgm:prSet presAssocID="{F58DAC36-ABCD-4A01-8D36-D5DC354A2E34}" presName="node" presStyleLbl="node1" presStyleIdx="4" presStyleCnt="9" custScaleX="124098">
        <dgm:presLayoutVars>
          <dgm:bulletEnabled val="1"/>
        </dgm:presLayoutVars>
      </dgm:prSet>
      <dgm:spPr/>
    </dgm:pt>
    <dgm:pt modelId="{D4EDEF9D-8921-42FB-B963-352F85A6AF5E}" type="pres">
      <dgm:prSet presAssocID="{3BF20D4B-3C2C-4CFB-BD12-EBFE478AA6C8}" presName="sibTrans" presStyleCnt="0"/>
      <dgm:spPr/>
    </dgm:pt>
    <dgm:pt modelId="{1950D767-3E0A-4DDD-8118-EBAB6A79396D}" type="pres">
      <dgm:prSet presAssocID="{052CFE5B-570D-439A-B0C7-54D860529213}" presName="node" presStyleLbl="node1" presStyleIdx="5" presStyleCnt="9" custScaleX="126250">
        <dgm:presLayoutVars>
          <dgm:bulletEnabled val="1"/>
        </dgm:presLayoutVars>
      </dgm:prSet>
      <dgm:spPr/>
    </dgm:pt>
    <dgm:pt modelId="{95EB24BF-6685-40FC-B27E-DCFCFDAAA078}" type="pres">
      <dgm:prSet presAssocID="{82B1809D-EE3B-4092-9330-ECE7D8448752}" presName="sibTrans" presStyleCnt="0"/>
      <dgm:spPr/>
    </dgm:pt>
    <dgm:pt modelId="{EF109DF1-9174-4EB4-8589-1B9A4041CAC5}" type="pres">
      <dgm:prSet presAssocID="{E73FDAAB-DEE3-40EF-B417-5AB100E361C3}" presName="node" presStyleLbl="node1" presStyleIdx="6" presStyleCnt="9" custScaleX="124098">
        <dgm:presLayoutVars>
          <dgm:bulletEnabled val="1"/>
        </dgm:presLayoutVars>
      </dgm:prSet>
      <dgm:spPr/>
    </dgm:pt>
    <dgm:pt modelId="{FE4D805F-A1EB-4B32-85D4-76498439F5C9}" type="pres">
      <dgm:prSet presAssocID="{96076B90-59A0-44E9-9A7D-A55B86E2FF3D}" presName="sibTrans" presStyleCnt="0"/>
      <dgm:spPr/>
    </dgm:pt>
    <dgm:pt modelId="{65FE8AD5-F182-431E-944E-E46859A91A26}" type="pres">
      <dgm:prSet presAssocID="{6F87CC85-1D96-4377-A35A-68B9D11B4695}" presName="node" presStyleLbl="node1" presStyleIdx="7" presStyleCnt="9" custScaleX="125285">
        <dgm:presLayoutVars>
          <dgm:bulletEnabled val="1"/>
        </dgm:presLayoutVars>
      </dgm:prSet>
      <dgm:spPr/>
    </dgm:pt>
    <dgm:pt modelId="{7FF3DCBD-34C6-4493-A568-D32C178186D0}" type="pres">
      <dgm:prSet presAssocID="{043F34EF-8860-49DC-8E30-61FEC1EE5CC4}" presName="sibTrans" presStyleCnt="0"/>
      <dgm:spPr/>
    </dgm:pt>
    <dgm:pt modelId="{D90B959F-2066-4559-9E9A-D365F1A8907C}" type="pres">
      <dgm:prSet presAssocID="{B98B1043-860E-45C5-A1BC-E25C29FE5633}" presName="node" presStyleLbl="node1" presStyleIdx="8" presStyleCnt="9" custScaleX="126739">
        <dgm:presLayoutVars>
          <dgm:bulletEnabled val="1"/>
        </dgm:presLayoutVars>
      </dgm:prSet>
      <dgm:spPr/>
    </dgm:pt>
  </dgm:ptLst>
  <dgm:cxnLst>
    <dgm:cxn modelId="{4BC2B516-CE67-4F26-B009-D9A797E8DE15}" srcId="{1FCD7F57-BF9A-47D1-8908-524BF71C04D5}" destId="{B98B1043-860E-45C5-A1BC-E25C29FE5633}" srcOrd="8" destOrd="0" parTransId="{58E4FE24-DEBC-40A2-AA73-20CAD82923E0}" sibTransId="{BC3383CB-A229-4BF5-8ECB-E64C54CC7C11}"/>
    <dgm:cxn modelId="{9C6EED18-629F-4E9A-8B4E-1260DC77A1CC}" type="presOf" srcId="{B98B1043-860E-45C5-A1BC-E25C29FE5633}" destId="{D90B959F-2066-4559-9E9A-D365F1A8907C}" srcOrd="0" destOrd="0" presId="urn:microsoft.com/office/officeart/2005/8/layout/default"/>
    <dgm:cxn modelId="{2AA26335-84A9-49E4-8917-2FA69369298C}" srcId="{1FCD7F57-BF9A-47D1-8908-524BF71C04D5}" destId="{05100B0D-DFE7-4CF5-B0E8-EB5D3E206CD8}" srcOrd="1" destOrd="0" parTransId="{14088A4D-B5C3-4D2C-9F83-351DC7C48C88}" sibTransId="{D0267BA1-75D8-4CEB-A6AE-513DB03F8216}"/>
    <dgm:cxn modelId="{00AEFB36-C524-48B3-A2B5-7F5A5A16A3BD}" srcId="{1FCD7F57-BF9A-47D1-8908-524BF71C04D5}" destId="{E73FDAAB-DEE3-40EF-B417-5AB100E361C3}" srcOrd="6" destOrd="0" parTransId="{C983EC4C-A34C-48A7-A685-2A65ACB8CD4D}" sibTransId="{96076B90-59A0-44E9-9A7D-A55B86E2FF3D}"/>
    <dgm:cxn modelId="{EF0A746B-D1D7-48A1-9B2A-5BB56229C029}" srcId="{1FCD7F57-BF9A-47D1-8908-524BF71C04D5}" destId="{052CFE5B-570D-439A-B0C7-54D860529213}" srcOrd="5" destOrd="0" parTransId="{22BAC66F-BEE0-4633-BADD-47E93E52ACC0}" sibTransId="{82B1809D-EE3B-4092-9330-ECE7D8448752}"/>
    <dgm:cxn modelId="{0506AD4F-F377-44BE-B7A3-FB6B3EF49CFC}" type="presOf" srcId="{403857F6-25C5-46C9-97E2-671E982EE89D}" destId="{00F38949-FA76-4C5C-825B-08E6B51CACF9}" srcOrd="0" destOrd="0" presId="urn:microsoft.com/office/officeart/2005/8/layout/default"/>
    <dgm:cxn modelId="{14D3637A-EFF0-4978-ABE2-67916D0A840E}" type="presOf" srcId="{9CD7164A-EC62-4C55-AA76-D651496F249C}" destId="{5609A49B-06CD-4F0B-80D4-E1C077194F0A}" srcOrd="0" destOrd="0" presId="urn:microsoft.com/office/officeart/2005/8/layout/default"/>
    <dgm:cxn modelId="{1BA7997E-5E26-4231-A585-3C11BF35C316}" type="presOf" srcId="{05100B0D-DFE7-4CF5-B0E8-EB5D3E206CD8}" destId="{63247EF8-C977-489C-A1A6-5500BF560110}" srcOrd="0" destOrd="0" presId="urn:microsoft.com/office/officeart/2005/8/layout/default"/>
    <dgm:cxn modelId="{BC81FA7F-FAA3-463C-A81C-687F8ACC55F1}" type="presOf" srcId="{6F87CC85-1D96-4377-A35A-68B9D11B4695}" destId="{65FE8AD5-F182-431E-944E-E46859A91A26}" srcOrd="0" destOrd="0" presId="urn:microsoft.com/office/officeart/2005/8/layout/default"/>
    <dgm:cxn modelId="{60E5BE86-F5AB-4277-8A86-3AFA736C4E47}" type="presOf" srcId="{1FCD7F57-BF9A-47D1-8908-524BF71C04D5}" destId="{68508DB6-45D5-46B1-9BEC-E8AB94BCC14A}" srcOrd="0" destOrd="0" presId="urn:microsoft.com/office/officeart/2005/8/layout/default"/>
    <dgm:cxn modelId="{43F32195-A8AC-48EB-AFF7-5CF01D74E637}" type="presOf" srcId="{E73FDAAB-DEE3-40EF-B417-5AB100E361C3}" destId="{EF109DF1-9174-4EB4-8589-1B9A4041CAC5}" srcOrd="0" destOrd="0" presId="urn:microsoft.com/office/officeart/2005/8/layout/default"/>
    <dgm:cxn modelId="{0C467197-5B26-4D86-A3DE-370E9E8E05AB}" srcId="{1FCD7F57-BF9A-47D1-8908-524BF71C04D5}" destId="{403857F6-25C5-46C9-97E2-671E982EE89D}" srcOrd="2" destOrd="0" parTransId="{8F3D8536-86F5-4051-862F-98721A407FC3}" sibTransId="{3F755D56-C4BB-4C03-8B7E-60ACF3E8A17A}"/>
    <dgm:cxn modelId="{ACB9A09E-14CF-4179-9CA4-631504C485D3}" srcId="{1FCD7F57-BF9A-47D1-8908-524BF71C04D5}" destId="{F58DAC36-ABCD-4A01-8D36-D5DC354A2E34}" srcOrd="4" destOrd="0" parTransId="{A5CAF0CD-031E-4460-9EE2-901823386FB0}" sibTransId="{3BF20D4B-3C2C-4CFB-BD12-EBFE478AA6C8}"/>
    <dgm:cxn modelId="{66F969AD-B2C1-492E-B17A-F756CB4C2DAD}" type="presOf" srcId="{F58DAC36-ABCD-4A01-8D36-D5DC354A2E34}" destId="{E194BC5A-3A5C-4C29-8A62-4EF3D2CE5CA7}" srcOrd="0" destOrd="0" presId="urn:microsoft.com/office/officeart/2005/8/layout/default"/>
    <dgm:cxn modelId="{EEFB7CBD-A44F-4737-AE17-1234B47AA946}" type="presOf" srcId="{052CFE5B-570D-439A-B0C7-54D860529213}" destId="{1950D767-3E0A-4DDD-8118-EBAB6A79396D}" srcOrd="0" destOrd="0" presId="urn:microsoft.com/office/officeart/2005/8/layout/default"/>
    <dgm:cxn modelId="{C587A7BE-C008-4EEB-8E00-24003D998DC8}" srcId="{1FCD7F57-BF9A-47D1-8908-524BF71C04D5}" destId="{3FED10A1-5FE9-4DB1-9187-353B5C911670}" srcOrd="3" destOrd="0" parTransId="{16EE5829-9640-4136-9DBB-C2890852FCA4}" sibTransId="{37D1D1B4-2C96-4078-A5C0-F862FEC76C4B}"/>
    <dgm:cxn modelId="{7E0E37DA-9E6B-48C0-9FA0-76724804045F}" srcId="{1FCD7F57-BF9A-47D1-8908-524BF71C04D5}" destId="{9CD7164A-EC62-4C55-AA76-D651496F249C}" srcOrd="0" destOrd="0" parTransId="{E2F5D4BF-8CFC-4893-96B3-0687B91D2C91}" sibTransId="{CECF577F-5C37-452D-B751-5C9426B198FE}"/>
    <dgm:cxn modelId="{DF1901DF-7DF9-45F3-BD17-35C7581C105F}" type="presOf" srcId="{3FED10A1-5FE9-4DB1-9187-353B5C911670}" destId="{99F45C38-2537-4624-AEFE-6E8D6706E194}" srcOrd="0" destOrd="0" presId="urn:microsoft.com/office/officeart/2005/8/layout/default"/>
    <dgm:cxn modelId="{B38869EA-046C-4B38-B209-FBDE346B0D23}" srcId="{1FCD7F57-BF9A-47D1-8908-524BF71C04D5}" destId="{6F87CC85-1D96-4377-A35A-68B9D11B4695}" srcOrd="7" destOrd="0" parTransId="{8D668641-AF7E-473C-8066-7AFA9169D9F7}" sibTransId="{043F34EF-8860-49DC-8E30-61FEC1EE5CC4}"/>
    <dgm:cxn modelId="{EBCC5FE7-9633-42C4-99ED-74C4972FCF38}" type="presParOf" srcId="{68508DB6-45D5-46B1-9BEC-E8AB94BCC14A}" destId="{5609A49B-06CD-4F0B-80D4-E1C077194F0A}" srcOrd="0" destOrd="0" presId="urn:microsoft.com/office/officeart/2005/8/layout/default"/>
    <dgm:cxn modelId="{125EF39D-4748-4E25-A78A-C1CD2B4552C1}" type="presParOf" srcId="{68508DB6-45D5-46B1-9BEC-E8AB94BCC14A}" destId="{99BC67E4-56F8-4FD4-B858-9F299AE7D408}" srcOrd="1" destOrd="0" presId="urn:microsoft.com/office/officeart/2005/8/layout/default"/>
    <dgm:cxn modelId="{FF48D5AF-D65E-4F95-AF2A-96445A674A4D}" type="presParOf" srcId="{68508DB6-45D5-46B1-9BEC-E8AB94BCC14A}" destId="{63247EF8-C977-489C-A1A6-5500BF560110}" srcOrd="2" destOrd="0" presId="urn:microsoft.com/office/officeart/2005/8/layout/default"/>
    <dgm:cxn modelId="{EA27CBE4-4339-4D3E-B50E-56FA747AA0DB}" type="presParOf" srcId="{68508DB6-45D5-46B1-9BEC-E8AB94BCC14A}" destId="{A137B308-636F-4077-A25F-25BB8943AB00}" srcOrd="3" destOrd="0" presId="urn:microsoft.com/office/officeart/2005/8/layout/default"/>
    <dgm:cxn modelId="{0F626421-65CC-4BAC-9B27-D07858FF9809}" type="presParOf" srcId="{68508DB6-45D5-46B1-9BEC-E8AB94BCC14A}" destId="{00F38949-FA76-4C5C-825B-08E6B51CACF9}" srcOrd="4" destOrd="0" presId="urn:microsoft.com/office/officeart/2005/8/layout/default"/>
    <dgm:cxn modelId="{364A7026-BC48-4556-B1A3-E576D29D48DD}" type="presParOf" srcId="{68508DB6-45D5-46B1-9BEC-E8AB94BCC14A}" destId="{4CE347B3-F03E-4E5F-B6FF-D540C00F78AE}" srcOrd="5" destOrd="0" presId="urn:microsoft.com/office/officeart/2005/8/layout/default"/>
    <dgm:cxn modelId="{514F97F2-84A4-47A5-8075-C59C7823E224}" type="presParOf" srcId="{68508DB6-45D5-46B1-9BEC-E8AB94BCC14A}" destId="{99F45C38-2537-4624-AEFE-6E8D6706E194}" srcOrd="6" destOrd="0" presId="urn:microsoft.com/office/officeart/2005/8/layout/default"/>
    <dgm:cxn modelId="{F965A0CD-F7B8-45EE-86FA-B972648B2E73}" type="presParOf" srcId="{68508DB6-45D5-46B1-9BEC-E8AB94BCC14A}" destId="{D3429D77-E315-46CD-ADED-774B909B2960}" srcOrd="7" destOrd="0" presId="urn:microsoft.com/office/officeart/2005/8/layout/default"/>
    <dgm:cxn modelId="{0F93C777-AEF8-472B-9DB0-1D5A5243C7CC}" type="presParOf" srcId="{68508DB6-45D5-46B1-9BEC-E8AB94BCC14A}" destId="{E194BC5A-3A5C-4C29-8A62-4EF3D2CE5CA7}" srcOrd="8" destOrd="0" presId="urn:microsoft.com/office/officeart/2005/8/layout/default"/>
    <dgm:cxn modelId="{58BED82F-3ABD-4A0E-9FDB-52D04D6EA9FE}" type="presParOf" srcId="{68508DB6-45D5-46B1-9BEC-E8AB94BCC14A}" destId="{D4EDEF9D-8921-42FB-B963-352F85A6AF5E}" srcOrd="9" destOrd="0" presId="urn:microsoft.com/office/officeart/2005/8/layout/default"/>
    <dgm:cxn modelId="{5E0CFF30-DFA6-46C9-A4D2-209B8CDF7EDA}" type="presParOf" srcId="{68508DB6-45D5-46B1-9BEC-E8AB94BCC14A}" destId="{1950D767-3E0A-4DDD-8118-EBAB6A79396D}" srcOrd="10" destOrd="0" presId="urn:microsoft.com/office/officeart/2005/8/layout/default"/>
    <dgm:cxn modelId="{10373951-F817-4342-953E-066E78CD36DC}" type="presParOf" srcId="{68508DB6-45D5-46B1-9BEC-E8AB94BCC14A}" destId="{95EB24BF-6685-40FC-B27E-DCFCFDAAA078}" srcOrd="11" destOrd="0" presId="urn:microsoft.com/office/officeart/2005/8/layout/default"/>
    <dgm:cxn modelId="{B534EB89-A943-4CF7-B206-2CE365F48C5C}" type="presParOf" srcId="{68508DB6-45D5-46B1-9BEC-E8AB94BCC14A}" destId="{EF109DF1-9174-4EB4-8589-1B9A4041CAC5}" srcOrd="12" destOrd="0" presId="urn:microsoft.com/office/officeart/2005/8/layout/default"/>
    <dgm:cxn modelId="{D8126DA6-BB50-4668-9C61-9CCA116537C7}" type="presParOf" srcId="{68508DB6-45D5-46B1-9BEC-E8AB94BCC14A}" destId="{FE4D805F-A1EB-4B32-85D4-76498439F5C9}" srcOrd="13" destOrd="0" presId="urn:microsoft.com/office/officeart/2005/8/layout/default"/>
    <dgm:cxn modelId="{32195B8D-CAAE-4FB3-8A9B-336A4E4CAD52}" type="presParOf" srcId="{68508DB6-45D5-46B1-9BEC-E8AB94BCC14A}" destId="{65FE8AD5-F182-431E-944E-E46859A91A26}" srcOrd="14" destOrd="0" presId="urn:microsoft.com/office/officeart/2005/8/layout/default"/>
    <dgm:cxn modelId="{DB9318BB-9306-416C-8D08-DEAFDDDA535C}" type="presParOf" srcId="{68508DB6-45D5-46B1-9BEC-E8AB94BCC14A}" destId="{7FF3DCBD-34C6-4493-A568-D32C178186D0}" srcOrd="15" destOrd="0" presId="urn:microsoft.com/office/officeart/2005/8/layout/default"/>
    <dgm:cxn modelId="{5DB80995-3708-4AED-B8A3-1ABF69FF4535}" type="presParOf" srcId="{68508DB6-45D5-46B1-9BEC-E8AB94BCC14A}" destId="{D90B959F-2066-4559-9E9A-D365F1A8907C}"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415704-0B85-44C5-9E2E-97B227C59D60}"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en-US"/>
        </a:p>
      </dgm:t>
    </dgm:pt>
    <dgm:pt modelId="{03ED5B20-53A6-4B4E-915C-4AC3B9B9CBDC}">
      <dgm:prSet phldrT="[Text]" custT="1"/>
      <dgm:spPr/>
      <dgm:t>
        <a:bodyPr/>
        <a:lstStyle/>
        <a:p>
          <a:r>
            <a:rPr lang="en-US" sz="3200" dirty="0"/>
            <a:t>Rude Behavior</a:t>
          </a:r>
        </a:p>
      </dgm:t>
    </dgm:pt>
    <dgm:pt modelId="{80DEE431-0095-4CC6-BD87-081D20CE2920}" type="parTrans" cxnId="{AB0DDA51-C7CF-4EA4-B8AB-5D61DC64D218}">
      <dgm:prSet/>
      <dgm:spPr/>
      <dgm:t>
        <a:bodyPr/>
        <a:lstStyle/>
        <a:p>
          <a:endParaRPr lang="en-US"/>
        </a:p>
      </dgm:t>
    </dgm:pt>
    <dgm:pt modelId="{F627D726-0511-408C-9AFE-5B9DB5E7EDB2}" type="sibTrans" cxnId="{AB0DDA51-C7CF-4EA4-B8AB-5D61DC64D218}">
      <dgm:prSet/>
      <dgm:spPr/>
      <dgm:t>
        <a:bodyPr/>
        <a:lstStyle/>
        <a:p>
          <a:endParaRPr lang="en-US"/>
        </a:p>
      </dgm:t>
    </dgm:pt>
    <dgm:pt modelId="{C0D616B9-D7F7-43DC-A979-F779AE3BAC6E}">
      <dgm:prSet phldrT="[Text]" custT="1"/>
      <dgm:spPr/>
      <dgm:t>
        <a:bodyPr/>
        <a:lstStyle/>
        <a:p>
          <a:r>
            <a:rPr lang="en-US" sz="3200" dirty="0"/>
            <a:t>Disrespectful</a:t>
          </a:r>
        </a:p>
      </dgm:t>
    </dgm:pt>
    <dgm:pt modelId="{17DD5494-1319-40C8-A12A-47F0B1F55FBB}" type="parTrans" cxnId="{081B7538-F95D-4095-AFBE-3AD6D2B3FD84}">
      <dgm:prSet/>
      <dgm:spPr/>
      <dgm:t>
        <a:bodyPr/>
        <a:lstStyle/>
        <a:p>
          <a:endParaRPr lang="en-US"/>
        </a:p>
      </dgm:t>
    </dgm:pt>
    <dgm:pt modelId="{98A8BCC7-E53B-4F6A-8D47-972358664C88}" type="sibTrans" cxnId="{081B7538-F95D-4095-AFBE-3AD6D2B3FD84}">
      <dgm:prSet/>
      <dgm:spPr/>
      <dgm:t>
        <a:bodyPr/>
        <a:lstStyle/>
        <a:p>
          <a:endParaRPr lang="en-US"/>
        </a:p>
      </dgm:t>
    </dgm:pt>
    <dgm:pt modelId="{7D663DEF-D4D4-4A79-8EE4-5AA266B0981C}">
      <dgm:prSet phldrT="[Text]" custT="1"/>
      <dgm:spPr/>
      <dgm:t>
        <a:bodyPr/>
        <a:lstStyle/>
        <a:p>
          <a:r>
            <a:rPr lang="en-US" sz="3200" dirty="0"/>
            <a:t>Intimidation</a:t>
          </a:r>
        </a:p>
      </dgm:t>
    </dgm:pt>
    <dgm:pt modelId="{A474F73E-900E-4278-BFC2-F52890516271}" type="parTrans" cxnId="{4B40B4A2-5CB9-4E01-9B7F-951CECD323E0}">
      <dgm:prSet/>
      <dgm:spPr/>
      <dgm:t>
        <a:bodyPr/>
        <a:lstStyle/>
        <a:p>
          <a:endParaRPr lang="en-US"/>
        </a:p>
      </dgm:t>
    </dgm:pt>
    <dgm:pt modelId="{C1C2C822-C5BD-4C55-84A8-DD592D085886}" type="sibTrans" cxnId="{4B40B4A2-5CB9-4E01-9B7F-951CECD323E0}">
      <dgm:prSet/>
      <dgm:spPr/>
      <dgm:t>
        <a:bodyPr/>
        <a:lstStyle/>
        <a:p>
          <a:endParaRPr lang="en-US"/>
        </a:p>
      </dgm:t>
    </dgm:pt>
    <dgm:pt modelId="{6EA788D3-CFF6-40D2-A682-813B67C853B6}">
      <dgm:prSet phldrT="[Text]" custT="1"/>
      <dgm:spPr/>
      <dgm:t>
        <a:bodyPr/>
        <a:lstStyle/>
        <a:p>
          <a:r>
            <a:rPr lang="en-US" sz="3200" dirty="0"/>
            <a:t>Snarky Comments</a:t>
          </a:r>
        </a:p>
      </dgm:t>
    </dgm:pt>
    <dgm:pt modelId="{5B59A1FA-78CA-4FF6-99B4-BF35E6A246CB}" type="parTrans" cxnId="{16A7AA85-72AC-4CEC-ACAC-26523DC082DB}">
      <dgm:prSet/>
      <dgm:spPr/>
      <dgm:t>
        <a:bodyPr/>
        <a:lstStyle/>
        <a:p>
          <a:endParaRPr lang="en-US"/>
        </a:p>
      </dgm:t>
    </dgm:pt>
    <dgm:pt modelId="{FE686511-00B0-4B84-B0FF-6AB86D6E5D1A}" type="sibTrans" cxnId="{16A7AA85-72AC-4CEC-ACAC-26523DC082DB}">
      <dgm:prSet/>
      <dgm:spPr/>
      <dgm:t>
        <a:bodyPr/>
        <a:lstStyle/>
        <a:p>
          <a:endParaRPr lang="en-US"/>
        </a:p>
      </dgm:t>
    </dgm:pt>
    <dgm:pt modelId="{19D5B8B0-B3B2-4A02-B446-E864C344CE78}">
      <dgm:prSet phldrT="[Text]" custT="1"/>
      <dgm:spPr/>
      <dgm:t>
        <a:bodyPr/>
        <a:lstStyle/>
        <a:p>
          <a:r>
            <a:rPr lang="en-US" sz="3200" dirty="0"/>
            <a:t>Demeaning</a:t>
          </a:r>
        </a:p>
      </dgm:t>
    </dgm:pt>
    <dgm:pt modelId="{D1C665B9-A27E-492F-AF77-38DF1524717C}" type="parTrans" cxnId="{F32EC5A1-C44D-409E-9A40-1A62E09EF35B}">
      <dgm:prSet/>
      <dgm:spPr/>
      <dgm:t>
        <a:bodyPr/>
        <a:lstStyle/>
        <a:p>
          <a:endParaRPr lang="en-US"/>
        </a:p>
      </dgm:t>
    </dgm:pt>
    <dgm:pt modelId="{EC4AD84A-EAA1-44C1-9E25-9E901AF057F2}" type="sibTrans" cxnId="{F32EC5A1-C44D-409E-9A40-1A62E09EF35B}">
      <dgm:prSet/>
      <dgm:spPr/>
      <dgm:t>
        <a:bodyPr/>
        <a:lstStyle/>
        <a:p>
          <a:endParaRPr lang="en-US"/>
        </a:p>
      </dgm:t>
    </dgm:pt>
    <dgm:pt modelId="{E22CE336-7961-4A33-BCE7-E7FA2A584AA1}">
      <dgm:prSet phldrT="[Text]" custT="1"/>
      <dgm:spPr/>
      <dgm:t>
        <a:bodyPr/>
        <a:lstStyle/>
        <a:p>
          <a:r>
            <a:rPr lang="en-US" sz="3200" dirty="0"/>
            <a:t>Ignoring Others</a:t>
          </a:r>
        </a:p>
      </dgm:t>
    </dgm:pt>
    <dgm:pt modelId="{F9DBFB7C-75DC-4C67-916C-07C4945FBB04}" type="parTrans" cxnId="{B7CF9FA9-3B66-43CC-88E7-42FAB83D4AE5}">
      <dgm:prSet/>
      <dgm:spPr/>
      <dgm:t>
        <a:bodyPr/>
        <a:lstStyle/>
        <a:p>
          <a:endParaRPr lang="en-US"/>
        </a:p>
      </dgm:t>
    </dgm:pt>
    <dgm:pt modelId="{F54B2FFB-93D1-4DB1-99E7-5137CB5DD238}" type="sibTrans" cxnId="{B7CF9FA9-3B66-43CC-88E7-42FAB83D4AE5}">
      <dgm:prSet/>
      <dgm:spPr/>
      <dgm:t>
        <a:bodyPr/>
        <a:lstStyle/>
        <a:p>
          <a:endParaRPr lang="en-US"/>
        </a:p>
      </dgm:t>
    </dgm:pt>
    <dgm:pt modelId="{E60E820D-080A-4122-97A6-A57F9DC811B9}" type="pres">
      <dgm:prSet presAssocID="{51415704-0B85-44C5-9E2E-97B227C59D60}" presName="diagram" presStyleCnt="0">
        <dgm:presLayoutVars>
          <dgm:dir/>
          <dgm:resizeHandles val="exact"/>
        </dgm:presLayoutVars>
      </dgm:prSet>
      <dgm:spPr/>
    </dgm:pt>
    <dgm:pt modelId="{0870EC45-D9C9-4F5D-9262-9E69A3C67241}" type="pres">
      <dgm:prSet presAssocID="{03ED5B20-53A6-4B4E-915C-4AC3B9B9CBDC}" presName="node" presStyleLbl="node1" presStyleIdx="0" presStyleCnt="6" custScaleX="115856">
        <dgm:presLayoutVars>
          <dgm:bulletEnabled val="1"/>
        </dgm:presLayoutVars>
      </dgm:prSet>
      <dgm:spPr/>
    </dgm:pt>
    <dgm:pt modelId="{7CE6EF80-BA0B-4E66-A52A-DC1BA60AB206}" type="pres">
      <dgm:prSet presAssocID="{F627D726-0511-408C-9AFE-5B9DB5E7EDB2}" presName="sibTrans" presStyleCnt="0"/>
      <dgm:spPr/>
    </dgm:pt>
    <dgm:pt modelId="{BC2DCF00-E7E2-48D0-A992-E811E49FF90C}" type="pres">
      <dgm:prSet presAssocID="{C0D616B9-D7F7-43DC-A979-F779AE3BAC6E}" presName="node" presStyleLbl="node1" presStyleIdx="1" presStyleCnt="6" custScaleX="115856">
        <dgm:presLayoutVars>
          <dgm:bulletEnabled val="1"/>
        </dgm:presLayoutVars>
      </dgm:prSet>
      <dgm:spPr/>
    </dgm:pt>
    <dgm:pt modelId="{1DA89981-F1AF-4C96-B815-F992A2207F19}" type="pres">
      <dgm:prSet presAssocID="{98A8BCC7-E53B-4F6A-8D47-972358664C88}" presName="sibTrans" presStyleCnt="0"/>
      <dgm:spPr/>
    </dgm:pt>
    <dgm:pt modelId="{D25CA55D-81A2-454F-A847-AE12ED6717B7}" type="pres">
      <dgm:prSet presAssocID="{7D663DEF-D4D4-4A79-8EE4-5AA266B0981C}" presName="node" presStyleLbl="node1" presStyleIdx="2" presStyleCnt="6" custScaleX="115856">
        <dgm:presLayoutVars>
          <dgm:bulletEnabled val="1"/>
        </dgm:presLayoutVars>
      </dgm:prSet>
      <dgm:spPr/>
    </dgm:pt>
    <dgm:pt modelId="{B35B08AF-D658-4C91-A5F9-31413AB5F06D}" type="pres">
      <dgm:prSet presAssocID="{C1C2C822-C5BD-4C55-84A8-DD592D085886}" presName="sibTrans" presStyleCnt="0"/>
      <dgm:spPr/>
    </dgm:pt>
    <dgm:pt modelId="{95A5DBE3-4217-4D96-B041-D12D7CF8F3F9}" type="pres">
      <dgm:prSet presAssocID="{6EA788D3-CFF6-40D2-A682-813B67C853B6}" presName="node" presStyleLbl="node1" presStyleIdx="3" presStyleCnt="6" custScaleX="115856">
        <dgm:presLayoutVars>
          <dgm:bulletEnabled val="1"/>
        </dgm:presLayoutVars>
      </dgm:prSet>
      <dgm:spPr/>
    </dgm:pt>
    <dgm:pt modelId="{E93C3003-C49E-4997-9D44-20F7D1DD1260}" type="pres">
      <dgm:prSet presAssocID="{FE686511-00B0-4B84-B0FF-6AB86D6E5D1A}" presName="sibTrans" presStyleCnt="0"/>
      <dgm:spPr/>
    </dgm:pt>
    <dgm:pt modelId="{3B08242C-8EF9-49B5-BD40-BFAF2E164BFD}" type="pres">
      <dgm:prSet presAssocID="{E22CE336-7961-4A33-BCE7-E7FA2A584AA1}" presName="node" presStyleLbl="node1" presStyleIdx="4" presStyleCnt="6" custScaleX="115856">
        <dgm:presLayoutVars>
          <dgm:bulletEnabled val="1"/>
        </dgm:presLayoutVars>
      </dgm:prSet>
      <dgm:spPr/>
    </dgm:pt>
    <dgm:pt modelId="{B5EF2D89-2412-4914-B845-DE3057A62572}" type="pres">
      <dgm:prSet presAssocID="{F54B2FFB-93D1-4DB1-99E7-5137CB5DD238}" presName="sibTrans" presStyleCnt="0"/>
      <dgm:spPr/>
    </dgm:pt>
    <dgm:pt modelId="{A9FF4D67-86AD-4811-8786-7C2B7155C37D}" type="pres">
      <dgm:prSet presAssocID="{19D5B8B0-B3B2-4A02-B446-E864C344CE78}" presName="node" presStyleLbl="node1" presStyleIdx="5" presStyleCnt="6" custScaleX="115856">
        <dgm:presLayoutVars>
          <dgm:bulletEnabled val="1"/>
        </dgm:presLayoutVars>
      </dgm:prSet>
      <dgm:spPr/>
    </dgm:pt>
  </dgm:ptLst>
  <dgm:cxnLst>
    <dgm:cxn modelId="{12B87017-1088-4528-8C90-C633319FE7D6}" type="presOf" srcId="{51415704-0B85-44C5-9E2E-97B227C59D60}" destId="{E60E820D-080A-4122-97A6-A57F9DC811B9}" srcOrd="0" destOrd="0" presId="urn:microsoft.com/office/officeart/2005/8/layout/default"/>
    <dgm:cxn modelId="{081B7538-F95D-4095-AFBE-3AD6D2B3FD84}" srcId="{51415704-0B85-44C5-9E2E-97B227C59D60}" destId="{C0D616B9-D7F7-43DC-A979-F779AE3BAC6E}" srcOrd="1" destOrd="0" parTransId="{17DD5494-1319-40C8-A12A-47F0B1F55FBB}" sibTransId="{98A8BCC7-E53B-4F6A-8D47-972358664C88}"/>
    <dgm:cxn modelId="{AB0DDA51-C7CF-4EA4-B8AB-5D61DC64D218}" srcId="{51415704-0B85-44C5-9E2E-97B227C59D60}" destId="{03ED5B20-53A6-4B4E-915C-4AC3B9B9CBDC}" srcOrd="0" destOrd="0" parTransId="{80DEE431-0095-4CC6-BD87-081D20CE2920}" sibTransId="{F627D726-0511-408C-9AFE-5B9DB5E7EDB2}"/>
    <dgm:cxn modelId="{4827A980-D6CC-49BB-8685-AE4464957832}" type="presOf" srcId="{C0D616B9-D7F7-43DC-A979-F779AE3BAC6E}" destId="{BC2DCF00-E7E2-48D0-A992-E811E49FF90C}" srcOrd="0" destOrd="0" presId="urn:microsoft.com/office/officeart/2005/8/layout/default"/>
    <dgm:cxn modelId="{16A7AA85-72AC-4CEC-ACAC-26523DC082DB}" srcId="{51415704-0B85-44C5-9E2E-97B227C59D60}" destId="{6EA788D3-CFF6-40D2-A682-813B67C853B6}" srcOrd="3" destOrd="0" parTransId="{5B59A1FA-78CA-4FF6-99B4-BF35E6A246CB}" sibTransId="{FE686511-00B0-4B84-B0FF-6AB86D6E5D1A}"/>
    <dgm:cxn modelId="{F32EC5A1-C44D-409E-9A40-1A62E09EF35B}" srcId="{51415704-0B85-44C5-9E2E-97B227C59D60}" destId="{19D5B8B0-B3B2-4A02-B446-E864C344CE78}" srcOrd="5" destOrd="0" parTransId="{D1C665B9-A27E-492F-AF77-38DF1524717C}" sibTransId="{EC4AD84A-EAA1-44C1-9E25-9E901AF057F2}"/>
    <dgm:cxn modelId="{4B40B4A2-5CB9-4E01-9B7F-951CECD323E0}" srcId="{51415704-0B85-44C5-9E2E-97B227C59D60}" destId="{7D663DEF-D4D4-4A79-8EE4-5AA266B0981C}" srcOrd="2" destOrd="0" parTransId="{A474F73E-900E-4278-BFC2-F52890516271}" sibTransId="{C1C2C822-C5BD-4C55-84A8-DD592D085886}"/>
    <dgm:cxn modelId="{B7CF9FA9-3B66-43CC-88E7-42FAB83D4AE5}" srcId="{51415704-0B85-44C5-9E2E-97B227C59D60}" destId="{E22CE336-7961-4A33-BCE7-E7FA2A584AA1}" srcOrd="4" destOrd="0" parTransId="{F9DBFB7C-75DC-4C67-916C-07C4945FBB04}" sibTransId="{F54B2FFB-93D1-4DB1-99E7-5137CB5DD238}"/>
    <dgm:cxn modelId="{787713D9-D7D5-4B36-A88D-26A756B7A16E}" type="presOf" srcId="{7D663DEF-D4D4-4A79-8EE4-5AA266B0981C}" destId="{D25CA55D-81A2-454F-A847-AE12ED6717B7}" srcOrd="0" destOrd="0" presId="urn:microsoft.com/office/officeart/2005/8/layout/default"/>
    <dgm:cxn modelId="{3959D7E1-51DA-4CCA-9843-0073746DD25D}" type="presOf" srcId="{19D5B8B0-B3B2-4A02-B446-E864C344CE78}" destId="{A9FF4D67-86AD-4811-8786-7C2B7155C37D}" srcOrd="0" destOrd="0" presId="urn:microsoft.com/office/officeart/2005/8/layout/default"/>
    <dgm:cxn modelId="{7A6D0CE2-783C-44DA-A58F-3E6E5ECC6F04}" type="presOf" srcId="{E22CE336-7961-4A33-BCE7-E7FA2A584AA1}" destId="{3B08242C-8EF9-49B5-BD40-BFAF2E164BFD}" srcOrd="0" destOrd="0" presId="urn:microsoft.com/office/officeart/2005/8/layout/default"/>
    <dgm:cxn modelId="{4A349DEC-4DA1-4FE7-92FD-CC218CC445BA}" type="presOf" srcId="{03ED5B20-53A6-4B4E-915C-4AC3B9B9CBDC}" destId="{0870EC45-D9C9-4F5D-9262-9E69A3C67241}" srcOrd="0" destOrd="0" presId="urn:microsoft.com/office/officeart/2005/8/layout/default"/>
    <dgm:cxn modelId="{F7EA1BF8-BCF2-47EB-AB7F-6E1EAB1EBF37}" type="presOf" srcId="{6EA788D3-CFF6-40D2-A682-813B67C853B6}" destId="{95A5DBE3-4217-4D96-B041-D12D7CF8F3F9}" srcOrd="0" destOrd="0" presId="urn:microsoft.com/office/officeart/2005/8/layout/default"/>
    <dgm:cxn modelId="{1ADE8882-04F2-4264-8379-BEF662E5C699}" type="presParOf" srcId="{E60E820D-080A-4122-97A6-A57F9DC811B9}" destId="{0870EC45-D9C9-4F5D-9262-9E69A3C67241}" srcOrd="0" destOrd="0" presId="urn:microsoft.com/office/officeart/2005/8/layout/default"/>
    <dgm:cxn modelId="{E28FCB50-A506-4819-9A7C-7D41CED34704}" type="presParOf" srcId="{E60E820D-080A-4122-97A6-A57F9DC811B9}" destId="{7CE6EF80-BA0B-4E66-A52A-DC1BA60AB206}" srcOrd="1" destOrd="0" presId="urn:microsoft.com/office/officeart/2005/8/layout/default"/>
    <dgm:cxn modelId="{D9BC7EAD-3AEA-4F78-8C0D-AD48B951478B}" type="presParOf" srcId="{E60E820D-080A-4122-97A6-A57F9DC811B9}" destId="{BC2DCF00-E7E2-48D0-A992-E811E49FF90C}" srcOrd="2" destOrd="0" presId="urn:microsoft.com/office/officeart/2005/8/layout/default"/>
    <dgm:cxn modelId="{E8E6C2A7-031C-4541-99E8-02360EAFD282}" type="presParOf" srcId="{E60E820D-080A-4122-97A6-A57F9DC811B9}" destId="{1DA89981-F1AF-4C96-B815-F992A2207F19}" srcOrd="3" destOrd="0" presId="urn:microsoft.com/office/officeart/2005/8/layout/default"/>
    <dgm:cxn modelId="{E442E5D7-7E39-436C-AC08-EAF98547EE8F}" type="presParOf" srcId="{E60E820D-080A-4122-97A6-A57F9DC811B9}" destId="{D25CA55D-81A2-454F-A847-AE12ED6717B7}" srcOrd="4" destOrd="0" presId="urn:microsoft.com/office/officeart/2005/8/layout/default"/>
    <dgm:cxn modelId="{C9A9CAEC-0814-438C-AEB4-9FF86A6664C8}" type="presParOf" srcId="{E60E820D-080A-4122-97A6-A57F9DC811B9}" destId="{B35B08AF-D658-4C91-A5F9-31413AB5F06D}" srcOrd="5" destOrd="0" presId="urn:microsoft.com/office/officeart/2005/8/layout/default"/>
    <dgm:cxn modelId="{3B1AB8E6-55AD-4660-8561-EC6D4AA59683}" type="presParOf" srcId="{E60E820D-080A-4122-97A6-A57F9DC811B9}" destId="{95A5DBE3-4217-4D96-B041-D12D7CF8F3F9}" srcOrd="6" destOrd="0" presId="urn:microsoft.com/office/officeart/2005/8/layout/default"/>
    <dgm:cxn modelId="{CA2D3465-A9FD-43E9-8822-08BFA9DE38CC}" type="presParOf" srcId="{E60E820D-080A-4122-97A6-A57F9DC811B9}" destId="{E93C3003-C49E-4997-9D44-20F7D1DD1260}" srcOrd="7" destOrd="0" presId="urn:microsoft.com/office/officeart/2005/8/layout/default"/>
    <dgm:cxn modelId="{33A4C87C-DB6B-4235-B572-A6501BF969FD}" type="presParOf" srcId="{E60E820D-080A-4122-97A6-A57F9DC811B9}" destId="{3B08242C-8EF9-49B5-BD40-BFAF2E164BFD}" srcOrd="8" destOrd="0" presId="urn:microsoft.com/office/officeart/2005/8/layout/default"/>
    <dgm:cxn modelId="{2B5973C5-322F-417B-A474-9D562A965240}" type="presParOf" srcId="{E60E820D-080A-4122-97A6-A57F9DC811B9}" destId="{B5EF2D89-2412-4914-B845-DE3057A62572}" srcOrd="9" destOrd="0" presId="urn:microsoft.com/office/officeart/2005/8/layout/default"/>
    <dgm:cxn modelId="{A268A04F-8FA6-46D3-A2A6-528C68363FFB}" type="presParOf" srcId="{E60E820D-080A-4122-97A6-A57F9DC811B9}" destId="{A9FF4D67-86AD-4811-8786-7C2B7155C37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36ED31-4FD6-440A-8794-455B66721E55}" type="doc">
      <dgm:prSet loTypeId="urn:microsoft.com/office/officeart/2005/8/layout/radial3" loCatId="relationship" qsTypeId="urn:microsoft.com/office/officeart/2005/8/quickstyle/3d3" qsCatId="3D" csTypeId="urn:microsoft.com/office/officeart/2005/8/colors/accent1_2" csCatId="accent1" phldr="1"/>
      <dgm:spPr/>
      <dgm:t>
        <a:bodyPr/>
        <a:lstStyle/>
        <a:p>
          <a:endParaRPr lang="en-US"/>
        </a:p>
      </dgm:t>
    </dgm:pt>
    <dgm:pt modelId="{BE118134-A5DE-4D64-90F9-802591FF9466}">
      <dgm:prSet phldrT="[Text]" custT="1"/>
      <dgm:spPr/>
      <dgm:t>
        <a:bodyPr/>
        <a:lstStyle/>
        <a:p>
          <a:r>
            <a:rPr lang="en-US" sz="2800" dirty="0"/>
            <a:t>Decreased</a:t>
          </a:r>
        </a:p>
      </dgm:t>
    </dgm:pt>
    <dgm:pt modelId="{6F813449-BC34-488E-8C75-4CC6A2AA1282}" type="parTrans" cxnId="{1C098F6D-AF62-401D-8C9D-1A375555BD87}">
      <dgm:prSet/>
      <dgm:spPr/>
      <dgm:t>
        <a:bodyPr/>
        <a:lstStyle/>
        <a:p>
          <a:endParaRPr lang="en-US"/>
        </a:p>
      </dgm:t>
    </dgm:pt>
    <dgm:pt modelId="{33E13BB6-B634-4E97-B3CD-9FD904D0299A}" type="sibTrans" cxnId="{1C098F6D-AF62-401D-8C9D-1A375555BD87}">
      <dgm:prSet/>
      <dgm:spPr/>
      <dgm:t>
        <a:bodyPr/>
        <a:lstStyle/>
        <a:p>
          <a:endParaRPr lang="en-US"/>
        </a:p>
      </dgm:t>
    </dgm:pt>
    <dgm:pt modelId="{AD0E209C-7D33-40DC-B246-23E1640C6D6C}">
      <dgm:prSet phldrT="[Text]" custT="1"/>
      <dgm:spPr/>
      <dgm:t>
        <a:bodyPr/>
        <a:lstStyle/>
        <a:p>
          <a:r>
            <a:rPr lang="en-US" sz="1400" dirty="0"/>
            <a:t>Customer Satisfaction</a:t>
          </a:r>
        </a:p>
      </dgm:t>
    </dgm:pt>
    <dgm:pt modelId="{FD9B3464-4875-470A-9D92-EC64F556BA55}" type="parTrans" cxnId="{5598D808-8C63-469E-9463-17EE9A332FF3}">
      <dgm:prSet/>
      <dgm:spPr/>
      <dgm:t>
        <a:bodyPr/>
        <a:lstStyle/>
        <a:p>
          <a:endParaRPr lang="en-US"/>
        </a:p>
      </dgm:t>
    </dgm:pt>
    <dgm:pt modelId="{B0973FA9-4205-434B-88D0-B06FDD08A435}" type="sibTrans" cxnId="{5598D808-8C63-469E-9463-17EE9A332FF3}">
      <dgm:prSet/>
      <dgm:spPr/>
      <dgm:t>
        <a:bodyPr/>
        <a:lstStyle/>
        <a:p>
          <a:endParaRPr lang="en-US"/>
        </a:p>
      </dgm:t>
    </dgm:pt>
    <dgm:pt modelId="{8CF562E6-2F15-4D06-A905-907C0CB788AD}">
      <dgm:prSet phldrT="[Text]" custT="1"/>
      <dgm:spPr/>
      <dgm:t>
        <a:bodyPr/>
        <a:lstStyle/>
        <a:p>
          <a:r>
            <a:rPr lang="en-US" sz="1600" dirty="0"/>
            <a:t>Work Effort</a:t>
          </a:r>
        </a:p>
      </dgm:t>
    </dgm:pt>
    <dgm:pt modelId="{184CB13F-EAD5-4400-A743-60057034581A}" type="parTrans" cxnId="{CD4191AE-399D-42FB-9838-4620CB9EF45B}">
      <dgm:prSet/>
      <dgm:spPr/>
      <dgm:t>
        <a:bodyPr/>
        <a:lstStyle/>
        <a:p>
          <a:endParaRPr lang="en-US"/>
        </a:p>
      </dgm:t>
    </dgm:pt>
    <dgm:pt modelId="{9AF84150-BFCA-41E5-998F-E089157407EE}" type="sibTrans" cxnId="{CD4191AE-399D-42FB-9838-4620CB9EF45B}">
      <dgm:prSet/>
      <dgm:spPr/>
      <dgm:t>
        <a:bodyPr/>
        <a:lstStyle/>
        <a:p>
          <a:endParaRPr lang="en-US"/>
        </a:p>
      </dgm:t>
    </dgm:pt>
    <dgm:pt modelId="{ED4CEE42-E961-4288-A0BA-C2A2E6643E67}">
      <dgm:prSet phldrT="[Text]" custT="1"/>
      <dgm:spPr/>
      <dgm:t>
        <a:bodyPr/>
        <a:lstStyle/>
        <a:p>
          <a:pPr algn="ctr"/>
          <a:r>
            <a:rPr lang="en-US" sz="2500" dirty="0"/>
            <a:t> </a:t>
          </a:r>
          <a:r>
            <a:rPr lang="en-US" sz="1600" dirty="0"/>
            <a:t>Lost Work    Time</a:t>
          </a:r>
        </a:p>
      </dgm:t>
    </dgm:pt>
    <dgm:pt modelId="{C723B978-67BF-4893-A29F-A72FBD9FAA79}" type="parTrans" cxnId="{92454286-8E9A-4C91-BBAB-3E46E29AA988}">
      <dgm:prSet/>
      <dgm:spPr/>
      <dgm:t>
        <a:bodyPr/>
        <a:lstStyle/>
        <a:p>
          <a:endParaRPr lang="en-US"/>
        </a:p>
      </dgm:t>
    </dgm:pt>
    <dgm:pt modelId="{786187AE-2F1D-4C5A-BCF7-B8BC1463C7FD}" type="sibTrans" cxnId="{92454286-8E9A-4C91-BBAB-3E46E29AA988}">
      <dgm:prSet/>
      <dgm:spPr/>
      <dgm:t>
        <a:bodyPr/>
        <a:lstStyle/>
        <a:p>
          <a:endParaRPr lang="en-US"/>
        </a:p>
      </dgm:t>
    </dgm:pt>
    <dgm:pt modelId="{2B708B57-CABC-4BF1-968C-134292208493}">
      <dgm:prSet phldrT="[Text]" custT="1"/>
      <dgm:spPr/>
      <dgm:t>
        <a:bodyPr/>
        <a:lstStyle/>
        <a:p>
          <a:r>
            <a:rPr lang="en-US" sz="1600" dirty="0"/>
            <a:t>Quality of Work</a:t>
          </a:r>
        </a:p>
      </dgm:t>
    </dgm:pt>
    <dgm:pt modelId="{6E580D0F-37DA-417C-BBAD-0D6F048E33E9}" type="parTrans" cxnId="{13B3550D-BB83-4FA1-8CCB-B242B7DDDCEE}">
      <dgm:prSet/>
      <dgm:spPr/>
      <dgm:t>
        <a:bodyPr/>
        <a:lstStyle/>
        <a:p>
          <a:endParaRPr lang="en-US"/>
        </a:p>
      </dgm:t>
    </dgm:pt>
    <dgm:pt modelId="{CD18D7C7-71DB-4A0D-963F-B9E05A894A98}" type="sibTrans" cxnId="{13B3550D-BB83-4FA1-8CCB-B242B7DDDCEE}">
      <dgm:prSet/>
      <dgm:spPr/>
      <dgm:t>
        <a:bodyPr/>
        <a:lstStyle/>
        <a:p>
          <a:endParaRPr lang="en-US"/>
        </a:p>
      </dgm:t>
    </dgm:pt>
    <dgm:pt modelId="{EF7D4C08-6039-4DE2-B7E4-3C74B17564B0}">
      <dgm:prSet phldrT="[Text]" custT="1"/>
      <dgm:spPr/>
      <dgm:t>
        <a:bodyPr/>
        <a:lstStyle/>
        <a:p>
          <a:r>
            <a:rPr lang="en-US" sz="1600" dirty="0"/>
            <a:t>Creativity</a:t>
          </a:r>
        </a:p>
      </dgm:t>
    </dgm:pt>
    <dgm:pt modelId="{B475B934-E57E-453B-B119-A8B00B62BA11}" type="parTrans" cxnId="{CA0E84B9-1987-4E31-89D9-BC23BA0699F3}">
      <dgm:prSet/>
      <dgm:spPr/>
      <dgm:t>
        <a:bodyPr/>
        <a:lstStyle/>
        <a:p>
          <a:endParaRPr lang="en-US"/>
        </a:p>
      </dgm:t>
    </dgm:pt>
    <dgm:pt modelId="{02BD5D0F-B42C-4600-A83E-57BAE7EFA268}" type="sibTrans" cxnId="{CA0E84B9-1987-4E31-89D9-BC23BA0699F3}">
      <dgm:prSet/>
      <dgm:spPr/>
      <dgm:t>
        <a:bodyPr/>
        <a:lstStyle/>
        <a:p>
          <a:endParaRPr lang="en-US"/>
        </a:p>
      </dgm:t>
    </dgm:pt>
    <dgm:pt modelId="{02A4E33D-3155-4B9F-A802-9127EDC461BF}">
      <dgm:prSet phldrT="[Text]" custT="1"/>
      <dgm:spPr/>
      <dgm:t>
        <a:bodyPr/>
        <a:lstStyle/>
        <a:p>
          <a:r>
            <a:rPr lang="en-US" sz="1600" dirty="0"/>
            <a:t>Morale</a:t>
          </a:r>
        </a:p>
      </dgm:t>
    </dgm:pt>
    <dgm:pt modelId="{21EDDCFC-C716-4176-95C5-266B69AE8AB2}" type="parTrans" cxnId="{80C5A81F-CB80-48D9-B5D7-C6B66C812E77}">
      <dgm:prSet/>
      <dgm:spPr/>
      <dgm:t>
        <a:bodyPr/>
        <a:lstStyle/>
        <a:p>
          <a:endParaRPr lang="en-US"/>
        </a:p>
      </dgm:t>
    </dgm:pt>
    <dgm:pt modelId="{81CA01C4-EF8C-4366-9AEB-0971E91A487D}" type="sibTrans" cxnId="{80C5A81F-CB80-48D9-B5D7-C6B66C812E77}">
      <dgm:prSet/>
      <dgm:spPr/>
      <dgm:t>
        <a:bodyPr/>
        <a:lstStyle/>
        <a:p>
          <a:endParaRPr lang="en-US"/>
        </a:p>
      </dgm:t>
    </dgm:pt>
    <dgm:pt modelId="{E4ADFDDF-16FD-480B-B4AE-D40CEDEBA69F}" type="pres">
      <dgm:prSet presAssocID="{9136ED31-4FD6-440A-8794-455B66721E55}" presName="composite" presStyleCnt="0">
        <dgm:presLayoutVars>
          <dgm:chMax val="1"/>
          <dgm:dir/>
          <dgm:resizeHandles val="exact"/>
        </dgm:presLayoutVars>
      </dgm:prSet>
      <dgm:spPr/>
    </dgm:pt>
    <dgm:pt modelId="{23E94A35-5470-401F-B862-FDED3C335294}" type="pres">
      <dgm:prSet presAssocID="{9136ED31-4FD6-440A-8794-455B66721E55}" presName="radial" presStyleCnt="0">
        <dgm:presLayoutVars>
          <dgm:animLvl val="ctr"/>
        </dgm:presLayoutVars>
      </dgm:prSet>
      <dgm:spPr/>
    </dgm:pt>
    <dgm:pt modelId="{0037B3EC-1139-4330-B160-AC4E61038DCA}" type="pres">
      <dgm:prSet presAssocID="{BE118134-A5DE-4D64-90F9-802591FF9466}" presName="centerShape" presStyleLbl="vennNode1" presStyleIdx="0" presStyleCnt="7"/>
      <dgm:spPr/>
    </dgm:pt>
    <dgm:pt modelId="{FDE8491B-1244-43F1-9510-0E34CFEFAB3E}" type="pres">
      <dgm:prSet presAssocID="{AD0E209C-7D33-40DC-B246-23E1640C6D6C}" presName="node" presStyleLbl="vennNode1" presStyleIdx="1" presStyleCnt="7">
        <dgm:presLayoutVars>
          <dgm:bulletEnabled val="1"/>
        </dgm:presLayoutVars>
      </dgm:prSet>
      <dgm:spPr/>
    </dgm:pt>
    <dgm:pt modelId="{3067AC66-303A-4163-BB72-E879E4D0DC66}" type="pres">
      <dgm:prSet presAssocID="{8CF562E6-2F15-4D06-A905-907C0CB788AD}" presName="node" presStyleLbl="vennNode1" presStyleIdx="2" presStyleCnt="7">
        <dgm:presLayoutVars>
          <dgm:bulletEnabled val="1"/>
        </dgm:presLayoutVars>
      </dgm:prSet>
      <dgm:spPr/>
    </dgm:pt>
    <dgm:pt modelId="{FFF97CFD-E0B6-451F-A726-F689F0F61394}" type="pres">
      <dgm:prSet presAssocID="{ED4CEE42-E961-4288-A0BA-C2A2E6643E67}" presName="node" presStyleLbl="vennNode1" presStyleIdx="3" presStyleCnt="7">
        <dgm:presLayoutVars>
          <dgm:bulletEnabled val="1"/>
        </dgm:presLayoutVars>
      </dgm:prSet>
      <dgm:spPr/>
    </dgm:pt>
    <dgm:pt modelId="{BC7E9174-AA10-4427-B1D4-6ADEB76986D3}" type="pres">
      <dgm:prSet presAssocID="{2B708B57-CABC-4BF1-968C-134292208493}" presName="node" presStyleLbl="vennNode1" presStyleIdx="4" presStyleCnt="7">
        <dgm:presLayoutVars>
          <dgm:bulletEnabled val="1"/>
        </dgm:presLayoutVars>
      </dgm:prSet>
      <dgm:spPr/>
    </dgm:pt>
    <dgm:pt modelId="{B0B36972-C64E-4FF9-9A5A-21D97F94430A}" type="pres">
      <dgm:prSet presAssocID="{EF7D4C08-6039-4DE2-B7E4-3C74B17564B0}" presName="node" presStyleLbl="vennNode1" presStyleIdx="5" presStyleCnt="7">
        <dgm:presLayoutVars>
          <dgm:bulletEnabled val="1"/>
        </dgm:presLayoutVars>
      </dgm:prSet>
      <dgm:spPr/>
    </dgm:pt>
    <dgm:pt modelId="{5D08225B-9B85-4872-92ED-1FC82A8FCDE6}" type="pres">
      <dgm:prSet presAssocID="{02A4E33D-3155-4B9F-A802-9127EDC461BF}" presName="node" presStyleLbl="vennNode1" presStyleIdx="6" presStyleCnt="7">
        <dgm:presLayoutVars>
          <dgm:bulletEnabled val="1"/>
        </dgm:presLayoutVars>
      </dgm:prSet>
      <dgm:spPr/>
    </dgm:pt>
  </dgm:ptLst>
  <dgm:cxnLst>
    <dgm:cxn modelId="{5598D808-8C63-469E-9463-17EE9A332FF3}" srcId="{BE118134-A5DE-4D64-90F9-802591FF9466}" destId="{AD0E209C-7D33-40DC-B246-23E1640C6D6C}" srcOrd="0" destOrd="0" parTransId="{FD9B3464-4875-470A-9D92-EC64F556BA55}" sibTransId="{B0973FA9-4205-434B-88D0-B06FDD08A435}"/>
    <dgm:cxn modelId="{13B3550D-BB83-4FA1-8CCB-B242B7DDDCEE}" srcId="{BE118134-A5DE-4D64-90F9-802591FF9466}" destId="{2B708B57-CABC-4BF1-968C-134292208493}" srcOrd="3" destOrd="0" parTransId="{6E580D0F-37DA-417C-BBAD-0D6F048E33E9}" sibTransId="{CD18D7C7-71DB-4A0D-963F-B9E05A894A98}"/>
    <dgm:cxn modelId="{80C5A81F-CB80-48D9-B5D7-C6B66C812E77}" srcId="{BE118134-A5DE-4D64-90F9-802591FF9466}" destId="{02A4E33D-3155-4B9F-A802-9127EDC461BF}" srcOrd="5" destOrd="0" parTransId="{21EDDCFC-C716-4176-95C5-266B69AE8AB2}" sibTransId="{81CA01C4-EF8C-4366-9AEB-0971E91A487D}"/>
    <dgm:cxn modelId="{B56AD926-081A-40F9-A824-A4CD4255B030}" type="presOf" srcId="{AD0E209C-7D33-40DC-B246-23E1640C6D6C}" destId="{FDE8491B-1244-43F1-9510-0E34CFEFAB3E}" srcOrd="0" destOrd="0" presId="urn:microsoft.com/office/officeart/2005/8/layout/radial3"/>
    <dgm:cxn modelId="{21B6DA5E-46EE-423B-8918-C4F4D5F9E380}" type="presOf" srcId="{EF7D4C08-6039-4DE2-B7E4-3C74B17564B0}" destId="{B0B36972-C64E-4FF9-9A5A-21D97F94430A}" srcOrd="0" destOrd="0" presId="urn:microsoft.com/office/officeart/2005/8/layout/radial3"/>
    <dgm:cxn modelId="{128C3C68-C632-4707-AE52-E2629AF00B4B}" type="presOf" srcId="{8CF562E6-2F15-4D06-A905-907C0CB788AD}" destId="{3067AC66-303A-4163-BB72-E879E4D0DC66}" srcOrd="0" destOrd="0" presId="urn:microsoft.com/office/officeart/2005/8/layout/radial3"/>
    <dgm:cxn modelId="{1C098F6D-AF62-401D-8C9D-1A375555BD87}" srcId="{9136ED31-4FD6-440A-8794-455B66721E55}" destId="{BE118134-A5DE-4D64-90F9-802591FF9466}" srcOrd="0" destOrd="0" parTransId="{6F813449-BC34-488E-8C75-4CC6A2AA1282}" sibTransId="{33E13BB6-B634-4E97-B3CD-9FD904D0299A}"/>
    <dgm:cxn modelId="{92454286-8E9A-4C91-BBAB-3E46E29AA988}" srcId="{BE118134-A5DE-4D64-90F9-802591FF9466}" destId="{ED4CEE42-E961-4288-A0BA-C2A2E6643E67}" srcOrd="2" destOrd="0" parTransId="{C723B978-67BF-4893-A29F-A72FBD9FAA79}" sibTransId="{786187AE-2F1D-4C5A-BCF7-B8BC1463C7FD}"/>
    <dgm:cxn modelId="{59F56189-3CFE-4089-B952-C5B2401B1357}" type="presOf" srcId="{ED4CEE42-E961-4288-A0BA-C2A2E6643E67}" destId="{FFF97CFD-E0B6-451F-A726-F689F0F61394}" srcOrd="0" destOrd="0" presId="urn:microsoft.com/office/officeart/2005/8/layout/radial3"/>
    <dgm:cxn modelId="{28D19893-F1B6-4A65-926F-F1DDC403AB6B}" type="presOf" srcId="{BE118134-A5DE-4D64-90F9-802591FF9466}" destId="{0037B3EC-1139-4330-B160-AC4E61038DCA}" srcOrd="0" destOrd="0" presId="urn:microsoft.com/office/officeart/2005/8/layout/radial3"/>
    <dgm:cxn modelId="{E0DCE1A0-6A2F-4EA8-B696-276701D4A8E7}" type="presOf" srcId="{9136ED31-4FD6-440A-8794-455B66721E55}" destId="{E4ADFDDF-16FD-480B-B4AE-D40CEDEBA69F}" srcOrd="0" destOrd="0" presId="urn:microsoft.com/office/officeart/2005/8/layout/radial3"/>
    <dgm:cxn modelId="{CD4191AE-399D-42FB-9838-4620CB9EF45B}" srcId="{BE118134-A5DE-4D64-90F9-802591FF9466}" destId="{8CF562E6-2F15-4D06-A905-907C0CB788AD}" srcOrd="1" destOrd="0" parTransId="{184CB13F-EAD5-4400-A743-60057034581A}" sibTransId="{9AF84150-BFCA-41E5-998F-E089157407EE}"/>
    <dgm:cxn modelId="{CA0E84B9-1987-4E31-89D9-BC23BA0699F3}" srcId="{BE118134-A5DE-4D64-90F9-802591FF9466}" destId="{EF7D4C08-6039-4DE2-B7E4-3C74B17564B0}" srcOrd="4" destOrd="0" parTransId="{B475B934-E57E-453B-B119-A8B00B62BA11}" sibTransId="{02BD5D0F-B42C-4600-A83E-57BAE7EFA268}"/>
    <dgm:cxn modelId="{5C851ADC-A54C-42CC-86F7-B11088EE1783}" type="presOf" srcId="{02A4E33D-3155-4B9F-A802-9127EDC461BF}" destId="{5D08225B-9B85-4872-92ED-1FC82A8FCDE6}" srcOrd="0" destOrd="0" presId="urn:microsoft.com/office/officeart/2005/8/layout/radial3"/>
    <dgm:cxn modelId="{52865DDF-06BA-454D-A2F8-811A2BB218EF}" type="presOf" srcId="{2B708B57-CABC-4BF1-968C-134292208493}" destId="{BC7E9174-AA10-4427-B1D4-6ADEB76986D3}" srcOrd="0" destOrd="0" presId="urn:microsoft.com/office/officeart/2005/8/layout/radial3"/>
    <dgm:cxn modelId="{055A0F07-8A7E-43F5-A2D1-E87C75BDFC93}" type="presParOf" srcId="{E4ADFDDF-16FD-480B-B4AE-D40CEDEBA69F}" destId="{23E94A35-5470-401F-B862-FDED3C335294}" srcOrd="0" destOrd="0" presId="urn:microsoft.com/office/officeart/2005/8/layout/radial3"/>
    <dgm:cxn modelId="{039DBAB5-CB5A-4ABC-891B-411C145F151D}" type="presParOf" srcId="{23E94A35-5470-401F-B862-FDED3C335294}" destId="{0037B3EC-1139-4330-B160-AC4E61038DCA}" srcOrd="0" destOrd="0" presId="urn:microsoft.com/office/officeart/2005/8/layout/radial3"/>
    <dgm:cxn modelId="{9C8CD2DE-2553-42DC-969D-33EDBC85E0FB}" type="presParOf" srcId="{23E94A35-5470-401F-B862-FDED3C335294}" destId="{FDE8491B-1244-43F1-9510-0E34CFEFAB3E}" srcOrd="1" destOrd="0" presId="urn:microsoft.com/office/officeart/2005/8/layout/radial3"/>
    <dgm:cxn modelId="{B86613C8-AD47-4EF5-93B8-FEB96F1E9EFF}" type="presParOf" srcId="{23E94A35-5470-401F-B862-FDED3C335294}" destId="{3067AC66-303A-4163-BB72-E879E4D0DC66}" srcOrd="2" destOrd="0" presId="urn:microsoft.com/office/officeart/2005/8/layout/radial3"/>
    <dgm:cxn modelId="{BF0F545B-E532-4F4C-B2E0-9199AE4250A1}" type="presParOf" srcId="{23E94A35-5470-401F-B862-FDED3C335294}" destId="{FFF97CFD-E0B6-451F-A726-F689F0F61394}" srcOrd="3" destOrd="0" presId="urn:microsoft.com/office/officeart/2005/8/layout/radial3"/>
    <dgm:cxn modelId="{168BDBA5-90D1-451E-B437-BF1F04F8E327}" type="presParOf" srcId="{23E94A35-5470-401F-B862-FDED3C335294}" destId="{BC7E9174-AA10-4427-B1D4-6ADEB76986D3}" srcOrd="4" destOrd="0" presId="urn:microsoft.com/office/officeart/2005/8/layout/radial3"/>
    <dgm:cxn modelId="{754EECCD-EB46-49F8-800D-1A21182D4476}" type="presParOf" srcId="{23E94A35-5470-401F-B862-FDED3C335294}" destId="{B0B36972-C64E-4FF9-9A5A-21D97F94430A}" srcOrd="5" destOrd="0" presId="urn:microsoft.com/office/officeart/2005/8/layout/radial3"/>
    <dgm:cxn modelId="{4C42D0A4-6D24-4C90-8A9C-FA39924AC91C}" type="presParOf" srcId="{23E94A35-5470-401F-B862-FDED3C335294}" destId="{5D08225B-9B85-4872-92ED-1FC82A8FCDE6}"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7E71A0-1C7D-4A6D-9FA9-C97D43E53CEA}" type="doc">
      <dgm:prSet loTypeId="urn:microsoft.com/office/officeart/2008/layout/LinedList" loCatId="list" qsTypeId="urn:microsoft.com/office/officeart/2005/8/quickstyle/3d1" qsCatId="3D" csTypeId="urn:microsoft.com/office/officeart/2005/8/colors/accent1_1" csCatId="accent1" phldr="1"/>
      <dgm:spPr/>
      <dgm:t>
        <a:bodyPr/>
        <a:lstStyle/>
        <a:p>
          <a:endParaRPr lang="en-US"/>
        </a:p>
      </dgm:t>
    </dgm:pt>
    <dgm:pt modelId="{B0E70DF6-79AE-4CDD-A4E4-21334047B884}">
      <dgm:prSet phldrT="[Text]"/>
      <dgm:spPr/>
      <dgm:t>
        <a:bodyPr/>
        <a:lstStyle/>
        <a:p>
          <a:r>
            <a:rPr lang="en-US" dirty="0"/>
            <a:t>		Safe Space</a:t>
          </a:r>
        </a:p>
      </dgm:t>
    </dgm:pt>
    <dgm:pt modelId="{81F6AA0C-ACB0-456D-9B2D-D9F9F6BA1D93}" type="parTrans" cxnId="{034C167E-54FC-42E8-A725-3E116F5A355B}">
      <dgm:prSet/>
      <dgm:spPr/>
      <dgm:t>
        <a:bodyPr/>
        <a:lstStyle/>
        <a:p>
          <a:endParaRPr lang="en-US"/>
        </a:p>
      </dgm:t>
    </dgm:pt>
    <dgm:pt modelId="{E29A1437-2801-4D92-A24F-65465DD2DBEA}" type="sibTrans" cxnId="{034C167E-54FC-42E8-A725-3E116F5A355B}">
      <dgm:prSet/>
      <dgm:spPr/>
      <dgm:t>
        <a:bodyPr/>
        <a:lstStyle/>
        <a:p>
          <a:endParaRPr lang="en-US"/>
        </a:p>
      </dgm:t>
    </dgm:pt>
    <dgm:pt modelId="{3F35021B-BEB2-4E42-AD4C-B1F9FC124386}">
      <dgm:prSet phldrT="[Text]"/>
      <dgm:spPr/>
      <dgm:t>
        <a:bodyPr/>
        <a:lstStyle/>
        <a:p>
          <a:r>
            <a:rPr lang="en-US" dirty="0"/>
            <a:t>		Training</a:t>
          </a:r>
        </a:p>
      </dgm:t>
    </dgm:pt>
    <dgm:pt modelId="{70593741-45E4-42EE-91D2-9242CD1D3580}" type="parTrans" cxnId="{E88F8D2C-A5D2-4395-A774-2B7135892E3A}">
      <dgm:prSet/>
      <dgm:spPr/>
      <dgm:t>
        <a:bodyPr/>
        <a:lstStyle/>
        <a:p>
          <a:endParaRPr lang="en-US"/>
        </a:p>
      </dgm:t>
    </dgm:pt>
    <dgm:pt modelId="{461CB53C-BB20-489A-984C-73BCA096B675}" type="sibTrans" cxnId="{E88F8D2C-A5D2-4395-A774-2B7135892E3A}">
      <dgm:prSet/>
      <dgm:spPr/>
      <dgm:t>
        <a:bodyPr/>
        <a:lstStyle/>
        <a:p>
          <a:endParaRPr lang="en-US"/>
        </a:p>
      </dgm:t>
    </dgm:pt>
    <dgm:pt modelId="{21AE18B6-801B-4633-8797-D974E6753D28}">
      <dgm:prSet phldrT="[Text]"/>
      <dgm:spPr/>
      <dgm:t>
        <a:bodyPr/>
        <a:lstStyle/>
        <a:p>
          <a:r>
            <a:rPr lang="en-US" dirty="0"/>
            <a:t>		Adopt Policies</a:t>
          </a:r>
        </a:p>
      </dgm:t>
    </dgm:pt>
    <dgm:pt modelId="{30AD1C20-884E-4A62-8D67-2F4DE7DC64B7}" type="parTrans" cxnId="{1FB18A85-9722-4E40-A0CC-9172BD70CAD0}">
      <dgm:prSet/>
      <dgm:spPr/>
      <dgm:t>
        <a:bodyPr/>
        <a:lstStyle/>
        <a:p>
          <a:endParaRPr lang="en-US"/>
        </a:p>
      </dgm:t>
    </dgm:pt>
    <dgm:pt modelId="{F3BA331D-502F-4D44-AA18-45AFFD256288}" type="sibTrans" cxnId="{1FB18A85-9722-4E40-A0CC-9172BD70CAD0}">
      <dgm:prSet/>
      <dgm:spPr/>
      <dgm:t>
        <a:bodyPr/>
        <a:lstStyle/>
        <a:p>
          <a:endParaRPr lang="en-US"/>
        </a:p>
      </dgm:t>
    </dgm:pt>
    <dgm:pt modelId="{3FD3DF91-1F66-42F3-B9A9-635B050DEFC3}">
      <dgm:prSet phldrT="[Text]"/>
      <dgm:spPr/>
      <dgm:t>
        <a:bodyPr/>
        <a:lstStyle/>
        <a:p>
          <a:r>
            <a:rPr lang="en-US" dirty="0"/>
            <a:t>		Take Action</a:t>
          </a:r>
        </a:p>
      </dgm:t>
    </dgm:pt>
    <dgm:pt modelId="{C932781E-412E-4A1B-8D3C-BB2A53A5B805}" type="parTrans" cxnId="{9157159E-1731-4680-8400-20EB354FB247}">
      <dgm:prSet/>
      <dgm:spPr/>
      <dgm:t>
        <a:bodyPr/>
        <a:lstStyle/>
        <a:p>
          <a:endParaRPr lang="en-US"/>
        </a:p>
      </dgm:t>
    </dgm:pt>
    <dgm:pt modelId="{7F534ED8-911F-4D74-8125-39032CFB559E}" type="sibTrans" cxnId="{9157159E-1731-4680-8400-20EB354FB247}">
      <dgm:prSet/>
      <dgm:spPr/>
      <dgm:t>
        <a:bodyPr/>
        <a:lstStyle/>
        <a:p>
          <a:endParaRPr lang="en-US"/>
        </a:p>
      </dgm:t>
    </dgm:pt>
    <dgm:pt modelId="{AF8F881A-0D38-4DC2-8913-37A1C95F85B6}">
      <dgm:prSet phldrT="[Text]"/>
      <dgm:spPr/>
      <dgm:t>
        <a:bodyPr/>
        <a:lstStyle/>
        <a:p>
          <a:r>
            <a:rPr lang="en-US" dirty="0"/>
            <a:t>		Express Appreciation</a:t>
          </a:r>
        </a:p>
      </dgm:t>
    </dgm:pt>
    <dgm:pt modelId="{36C29009-801C-4ADE-87DE-CC34BD6CD7DB}" type="parTrans" cxnId="{6096109C-B6EA-4A17-B8C3-AABBD2F6144B}">
      <dgm:prSet/>
      <dgm:spPr/>
      <dgm:t>
        <a:bodyPr/>
        <a:lstStyle/>
        <a:p>
          <a:endParaRPr lang="en-US"/>
        </a:p>
      </dgm:t>
    </dgm:pt>
    <dgm:pt modelId="{58118846-D0C6-4C0C-80B0-327C1634A304}" type="sibTrans" cxnId="{6096109C-B6EA-4A17-B8C3-AABBD2F6144B}">
      <dgm:prSet/>
      <dgm:spPr/>
      <dgm:t>
        <a:bodyPr/>
        <a:lstStyle/>
        <a:p>
          <a:endParaRPr lang="en-US"/>
        </a:p>
      </dgm:t>
    </dgm:pt>
    <dgm:pt modelId="{2A640C86-7BDC-45A7-8960-8F13E8687C5B}">
      <dgm:prSet phldrT="[Text]"/>
      <dgm:spPr/>
      <dgm:t>
        <a:bodyPr/>
        <a:lstStyle/>
        <a:p>
          <a:r>
            <a:rPr lang="en-US" dirty="0"/>
            <a:t>		Accountability</a:t>
          </a:r>
        </a:p>
      </dgm:t>
    </dgm:pt>
    <dgm:pt modelId="{048E05B7-D6A8-4B81-B667-D4F331A084A7}" type="parTrans" cxnId="{3B9F0DC5-6D44-4642-9F98-C06FBFA10872}">
      <dgm:prSet/>
      <dgm:spPr/>
      <dgm:t>
        <a:bodyPr/>
        <a:lstStyle/>
        <a:p>
          <a:endParaRPr lang="en-US"/>
        </a:p>
      </dgm:t>
    </dgm:pt>
    <dgm:pt modelId="{D8687E3D-3B7D-4A30-8D3C-3257B0924F37}" type="sibTrans" cxnId="{3B9F0DC5-6D44-4642-9F98-C06FBFA10872}">
      <dgm:prSet/>
      <dgm:spPr/>
      <dgm:t>
        <a:bodyPr/>
        <a:lstStyle/>
        <a:p>
          <a:endParaRPr lang="en-US"/>
        </a:p>
      </dgm:t>
    </dgm:pt>
    <dgm:pt modelId="{B8E8CCFC-5CA9-4BFB-AA83-B7F084AF4C1D}">
      <dgm:prSet phldrT="[Text]"/>
      <dgm:spPr/>
      <dgm:t>
        <a:bodyPr/>
        <a:lstStyle/>
        <a:p>
          <a:endParaRPr lang="en-US" dirty="0"/>
        </a:p>
      </dgm:t>
    </dgm:pt>
    <dgm:pt modelId="{46FA40A7-5938-454B-AEA3-509AED19D62B}" type="parTrans" cxnId="{290E2E12-9907-43F4-BADF-FEC950D24E0E}">
      <dgm:prSet/>
      <dgm:spPr/>
      <dgm:t>
        <a:bodyPr/>
        <a:lstStyle/>
        <a:p>
          <a:endParaRPr lang="en-US"/>
        </a:p>
      </dgm:t>
    </dgm:pt>
    <dgm:pt modelId="{A314C293-208D-4336-A315-CFD1BFF79F91}" type="sibTrans" cxnId="{290E2E12-9907-43F4-BADF-FEC950D24E0E}">
      <dgm:prSet/>
      <dgm:spPr/>
      <dgm:t>
        <a:bodyPr/>
        <a:lstStyle/>
        <a:p>
          <a:endParaRPr lang="en-US"/>
        </a:p>
      </dgm:t>
    </dgm:pt>
    <dgm:pt modelId="{DD0711E2-1231-46FB-936F-9121537EF36B}" type="pres">
      <dgm:prSet presAssocID="{717E71A0-1C7D-4A6D-9FA9-C97D43E53CEA}" presName="vert0" presStyleCnt="0">
        <dgm:presLayoutVars>
          <dgm:dir/>
          <dgm:animOne val="branch"/>
          <dgm:animLvl val="lvl"/>
        </dgm:presLayoutVars>
      </dgm:prSet>
      <dgm:spPr/>
    </dgm:pt>
    <dgm:pt modelId="{7CE0601D-88A0-4CA9-AA4F-E7D5A34F71E1}" type="pres">
      <dgm:prSet presAssocID="{B8E8CCFC-5CA9-4BFB-AA83-B7F084AF4C1D}" presName="thickLine" presStyleLbl="alignNode1" presStyleIdx="0" presStyleCnt="1"/>
      <dgm:spPr/>
    </dgm:pt>
    <dgm:pt modelId="{68D0B3D7-4720-4FFD-93B2-D74D92E3907D}" type="pres">
      <dgm:prSet presAssocID="{B8E8CCFC-5CA9-4BFB-AA83-B7F084AF4C1D}" presName="horz1" presStyleCnt="0"/>
      <dgm:spPr/>
    </dgm:pt>
    <dgm:pt modelId="{87CF8814-2909-4CC2-AAC6-07F8A811AFDD}" type="pres">
      <dgm:prSet presAssocID="{B8E8CCFC-5CA9-4BFB-AA83-B7F084AF4C1D}" presName="tx1" presStyleLbl="revTx" presStyleIdx="0" presStyleCnt="7"/>
      <dgm:spPr/>
    </dgm:pt>
    <dgm:pt modelId="{9E0F807E-DFF3-43CC-86DF-4BD1B13B8F0A}" type="pres">
      <dgm:prSet presAssocID="{B8E8CCFC-5CA9-4BFB-AA83-B7F084AF4C1D}" presName="vert1" presStyleCnt="0"/>
      <dgm:spPr/>
    </dgm:pt>
    <dgm:pt modelId="{0938FC0D-C4F5-46FA-A9E8-A38D72F9FD30}" type="pres">
      <dgm:prSet presAssocID="{21AE18B6-801B-4633-8797-D974E6753D28}" presName="vertSpace2a" presStyleCnt="0"/>
      <dgm:spPr/>
    </dgm:pt>
    <dgm:pt modelId="{90B277E2-8799-4607-90A3-96760DEA55BC}" type="pres">
      <dgm:prSet presAssocID="{21AE18B6-801B-4633-8797-D974E6753D28}" presName="horz2" presStyleCnt="0"/>
      <dgm:spPr/>
    </dgm:pt>
    <dgm:pt modelId="{6E201CD2-EB93-4FEE-A3E1-53E4769991E2}" type="pres">
      <dgm:prSet presAssocID="{21AE18B6-801B-4633-8797-D974E6753D28}" presName="horzSpace2" presStyleCnt="0"/>
      <dgm:spPr/>
    </dgm:pt>
    <dgm:pt modelId="{47E8B65E-20EF-4137-9A8E-A3911D899FDE}" type="pres">
      <dgm:prSet presAssocID="{21AE18B6-801B-4633-8797-D974E6753D28}" presName="tx2" presStyleLbl="revTx" presStyleIdx="1" presStyleCnt="7"/>
      <dgm:spPr/>
    </dgm:pt>
    <dgm:pt modelId="{18DC5209-82F3-402A-B7D7-9C9D57F4DBD4}" type="pres">
      <dgm:prSet presAssocID="{21AE18B6-801B-4633-8797-D974E6753D28}" presName="vert2" presStyleCnt="0"/>
      <dgm:spPr/>
    </dgm:pt>
    <dgm:pt modelId="{B52E2254-1287-4BD3-A159-4BD6F2C6B8A2}" type="pres">
      <dgm:prSet presAssocID="{21AE18B6-801B-4633-8797-D974E6753D28}" presName="thinLine2b" presStyleLbl="callout" presStyleIdx="0" presStyleCnt="6"/>
      <dgm:spPr/>
    </dgm:pt>
    <dgm:pt modelId="{3C62F947-E32B-44C0-B429-C9BB5F9F05A4}" type="pres">
      <dgm:prSet presAssocID="{21AE18B6-801B-4633-8797-D974E6753D28}" presName="vertSpace2b" presStyleCnt="0"/>
      <dgm:spPr/>
    </dgm:pt>
    <dgm:pt modelId="{AD6B335C-78F1-4AD6-9767-8607A19BB33C}" type="pres">
      <dgm:prSet presAssocID="{2A640C86-7BDC-45A7-8960-8F13E8687C5B}" presName="horz2" presStyleCnt="0"/>
      <dgm:spPr/>
    </dgm:pt>
    <dgm:pt modelId="{66CE5708-B382-4F2B-A79A-CEF63FE77C69}" type="pres">
      <dgm:prSet presAssocID="{2A640C86-7BDC-45A7-8960-8F13E8687C5B}" presName="horzSpace2" presStyleCnt="0"/>
      <dgm:spPr/>
    </dgm:pt>
    <dgm:pt modelId="{9643166B-8A37-40C8-949E-BCDBEF026EC4}" type="pres">
      <dgm:prSet presAssocID="{2A640C86-7BDC-45A7-8960-8F13E8687C5B}" presName="tx2" presStyleLbl="revTx" presStyleIdx="2" presStyleCnt="7"/>
      <dgm:spPr/>
    </dgm:pt>
    <dgm:pt modelId="{D9FD2832-4B56-49A2-B310-B48801437278}" type="pres">
      <dgm:prSet presAssocID="{2A640C86-7BDC-45A7-8960-8F13E8687C5B}" presName="vert2" presStyleCnt="0"/>
      <dgm:spPr/>
    </dgm:pt>
    <dgm:pt modelId="{E3E4CA99-1E9F-43C8-93FA-F45B6B5284FA}" type="pres">
      <dgm:prSet presAssocID="{2A640C86-7BDC-45A7-8960-8F13E8687C5B}" presName="thinLine2b" presStyleLbl="callout" presStyleIdx="1" presStyleCnt="6"/>
      <dgm:spPr/>
    </dgm:pt>
    <dgm:pt modelId="{DFAC69E9-3026-4A9F-94E3-27EEBF6EAA61}" type="pres">
      <dgm:prSet presAssocID="{2A640C86-7BDC-45A7-8960-8F13E8687C5B}" presName="vertSpace2b" presStyleCnt="0"/>
      <dgm:spPr/>
    </dgm:pt>
    <dgm:pt modelId="{9ECFDFF1-693B-4DCE-8BFC-50895503F513}" type="pres">
      <dgm:prSet presAssocID="{B0E70DF6-79AE-4CDD-A4E4-21334047B884}" presName="horz2" presStyleCnt="0"/>
      <dgm:spPr/>
    </dgm:pt>
    <dgm:pt modelId="{0CC6005B-09A0-41FD-97DC-A01F1BFDA151}" type="pres">
      <dgm:prSet presAssocID="{B0E70DF6-79AE-4CDD-A4E4-21334047B884}" presName="horzSpace2" presStyleCnt="0"/>
      <dgm:spPr/>
    </dgm:pt>
    <dgm:pt modelId="{170D800D-3A3B-4092-BFC6-4DC489220C1E}" type="pres">
      <dgm:prSet presAssocID="{B0E70DF6-79AE-4CDD-A4E4-21334047B884}" presName="tx2" presStyleLbl="revTx" presStyleIdx="3" presStyleCnt="7"/>
      <dgm:spPr/>
    </dgm:pt>
    <dgm:pt modelId="{B0CC1002-3218-44A3-9A69-24354A37E03B}" type="pres">
      <dgm:prSet presAssocID="{B0E70DF6-79AE-4CDD-A4E4-21334047B884}" presName="vert2" presStyleCnt="0"/>
      <dgm:spPr/>
    </dgm:pt>
    <dgm:pt modelId="{B9F99A39-50B5-4AFA-98CC-1847BD22EAC3}" type="pres">
      <dgm:prSet presAssocID="{B0E70DF6-79AE-4CDD-A4E4-21334047B884}" presName="thinLine2b" presStyleLbl="callout" presStyleIdx="2" presStyleCnt="6"/>
      <dgm:spPr/>
    </dgm:pt>
    <dgm:pt modelId="{39C0E1F0-0DBF-4A38-B308-D3B85BE947C7}" type="pres">
      <dgm:prSet presAssocID="{B0E70DF6-79AE-4CDD-A4E4-21334047B884}" presName="vertSpace2b" presStyleCnt="0"/>
      <dgm:spPr/>
    </dgm:pt>
    <dgm:pt modelId="{828DBC89-1CD3-4EE1-985F-047BA029863C}" type="pres">
      <dgm:prSet presAssocID="{3F35021B-BEB2-4E42-AD4C-B1F9FC124386}" presName="horz2" presStyleCnt="0"/>
      <dgm:spPr/>
    </dgm:pt>
    <dgm:pt modelId="{A8FCAF81-8BCC-4086-93E1-E5C4F3C4A38D}" type="pres">
      <dgm:prSet presAssocID="{3F35021B-BEB2-4E42-AD4C-B1F9FC124386}" presName="horzSpace2" presStyleCnt="0"/>
      <dgm:spPr/>
    </dgm:pt>
    <dgm:pt modelId="{4A1EA743-3DB9-40B5-A85A-2298534D6157}" type="pres">
      <dgm:prSet presAssocID="{3F35021B-BEB2-4E42-AD4C-B1F9FC124386}" presName="tx2" presStyleLbl="revTx" presStyleIdx="4" presStyleCnt="7"/>
      <dgm:spPr/>
    </dgm:pt>
    <dgm:pt modelId="{80103071-956D-4410-B426-B1B4039FF65F}" type="pres">
      <dgm:prSet presAssocID="{3F35021B-BEB2-4E42-AD4C-B1F9FC124386}" presName="vert2" presStyleCnt="0"/>
      <dgm:spPr/>
    </dgm:pt>
    <dgm:pt modelId="{A1DC3942-BA8E-4876-B8FA-0D1DC96E6990}" type="pres">
      <dgm:prSet presAssocID="{3F35021B-BEB2-4E42-AD4C-B1F9FC124386}" presName="thinLine2b" presStyleLbl="callout" presStyleIdx="3" presStyleCnt="6"/>
      <dgm:spPr/>
    </dgm:pt>
    <dgm:pt modelId="{C3DEE117-024C-4C2D-982C-73350DFC0CA7}" type="pres">
      <dgm:prSet presAssocID="{3F35021B-BEB2-4E42-AD4C-B1F9FC124386}" presName="vertSpace2b" presStyleCnt="0"/>
      <dgm:spPr/>
    </dgm:pt>
    <dgm:pt modelId="{0C60FAE0-C0DE-4850-A005-E42373622B3D}" type="pres">
      <dgm:prSet presAssocID="{3FD3DF91-1F66-42F3-B9A9-635B050DEFC3}" presName="horz2" presStyleCnt="0"/>
      <dgm:spPr/>
    </dgm:pt>
    <dgm:pt modelId="{3F808349-77D5-41F8-B85D-541CB9EA2341}" type="pres">
      <dgm:prSet presAssocID="{3FD3DF91-1F66-42F3-B9A9-635B050DEFC3}" presName="horzSpace2" presStyleCnt="0"/>
      <dgm:spPr/>
    </dgm:pt>
    <dgm:pt modelId="{940EFF22-A6B6-458C-B6DC-53E278A40949}" type="pres">
      <dgm:prSet presAssocID="{3FD3DF91-1F66-42F3-B9A9-635B050DEFC3}" presName="tx2" presStyleLbl="revTx" presStyleIdx="5" presStyleCnt="7"/>
      <dgm:spPr/>
    </dgm:pt>
    <dgm:pt modelId="{FA54D8AA-C9EE-43D6-892A-EB4B7DB32AD6}" type="pres">
      <dgm:prSet presAssocID="{3FD3DF91-1F66-42F3-B9A9-635B050DEFC3}" presName="vert2" presStyleCnt="0"/>
      <dgm:spPr/>
    </dgm:pt>
    <dgm:pt modelId="{3196F60F-2908-43F4-B133-3B7041258CAE}" type="pres">
      <dgm:prSet presAssocID="{3FD3DF91-1F66-42F3-B9A9-635B050DEFC3}" presName="thinLine2b" presStyleLbl="callout" presStyleIdx="4" presStyleCnt="6"/>
      <dgm:spPr/>
    </dgm:pt>
    <dgm:pt modelId="{A2D0764D-EF41-47B7-AD38-337E195A81A2}" type="pres">
      <dgm:prSet presAssocID="{3FD3DF91-1F66-42F3-B9A9-635B050DEFC3}" presName="vertSpace2b" presStyleCnt="0"/>
      <dgm:spPr/>
    </dgm:pt>
    <dgm:pt modelId="{FC3061FB-4F7E-42B2-B22F-7BD448765EF9}" type="pres">
      <dgm:prSet presAssocID="{AF8F881A-0D38-4DC2-8913-37A1C95F85B6}" presName="horz2" presStyleCnt="0"/>
      <dgm:spPr/>
    </dgm:pt>
    <dgm:pt modelId="{EFB5ED5B-8264-4F3C-8A1B-1FAFE0079495}" type="pres">
      <dgm:prSet presAssocID="{AF8F881A-0D38-4DC2-8913-37A1C95F85B6}" presName="horzSpace2" presStyleCnt="0"/>
      <dgm:spPr/>
    </dgm:pt>
    <dgm:pt modelId="{70C84FA7-6933-426A-86DC-5CF550896E06}" type="pres">
      <dgm:prSet presAssocID="{AF8F881A-0D38-4DC2-8913-37A1C95F85B6}" presName="tx2" presStyleLbl="revTx" presStyleIdx="6" presStyleCnt="7"/>
      <dgm:spPr/>
    </dgm:pt>
    <dgm:pt modelId="{7D700C47-9BF5-4059-AF96-D4E529F5DBDF}" type="pres">
      <dgm:prSet presAssocID="{AF8F881A-0D38-4DC2-8913-37A1C95F85B6}" presName="vert2" presStyleCnt="0"/>
      <dgm:spPr/>
    </dgm:pt>
    <dgm:pt modelId="{FC1DF7D3-0402-4B8E-A5AE-150F37D2C7E6}" type="pres">
      <dgm:prSet presAssocID="{AF8F881A-0D38-4DC2-8913-37A1C95F85B6}" presName="thinLine2b" presStyleLbl="callout" presStyleIdx="5" presStyleCnt="6"/>
      <dgm:spPr/>
    </dgm:pt>
    <dgm:pt modelId="{C15CF074-5AFA-4C67-A3C2-04F76C312A52}" type="pres">
      <dgm:prSet presAssocID="{AF8F881A-0D38-4DC2-8913-37A1C95F85B6}" presName="vertSpace2b" presStyleCnt="0"/>
      <dgm:spPr/>
    </dgm:pt>
  </dgm:ptLst>
  <dgm:cxnLst>
    <dgm:cxn modelId="{290E2E12-9907-43F4-BADF-FEC950D24E0E}" srcId="{717E71A0-1C7D-4A6D-9FA9-C97D43E53CEA}" destId="{B8E8CCFC-5CA9-4BFB-AA83-B7F084AF4C1D}" srcOrd="0" destOrd="0" parTransId="{46FA40A7-5938-454B-AEA3-509AED19D62B}" sibTransId="{A314C293-208D-4336-A315-CFD1BFF79F91}"/>
    <dgm:cxn modelId="{747D1E20-7887-4785-99ED-8B2B282108DD}" type="presOf" srcId="{21AE18B6-801B-4633-8797-D974E6753D28}" destId="{47E8B65E-20EF-4137-9A8E-A3911D899FDE}" srcOrd="0" destOrd="0" presId="urn:microsoft.com/office/officeart/2008/layout/LinedList"/>
    <dgm:cxn modelId="{E88F8D2C-A5D2-4395-A774-2B7135892E3A}" srcId="{B8E8CCFC-5CA9-4BFB-AA83-B7F084AF4C1D}" destId="{3F35021B-BEB2-4E42-AD4C-B1F9FC124386}" srcOrd="3" destOrd="0" parTransId="{70593741-45E4-42EE-91D2-9242CD1D3580}" sibTransId="{461CB53C-BB20-489A-984C-73BCA096B675}"/>
    <dgm:cxn modelId="{4E421530-774B-41BA-A5BD-6F826F10BCC2}" type="presOf" srcId="{B8E8CCFC-5CA9-4BFB-AA83-B7F084AF4C1D}" destId="{87CF8814-2909-4CC2-AAC6-07F8A811AFDD}" srcOrd="0" destOrd="0" presId="urn:microsoft.com/office/officeart/2008/layout/LinedList"/>
    <dgm:cxn modelId="{75C46E73-F58D-431B-9C06-910197971D39}" type="presOf" srcId="{B0E70DF6-79AE-4CDD-A4E4-21334047B884}" destId="{170D800D-3A3B-4092-BFC6-4DC489220C1E}" srcOrd="0" destOrd="0" presId="urn:microsoft.com/office/officeart/2008/layout/LinedList"/>
    <dgm:cxn modelId="{034C167E-54FC-42E8-A725-3E116F5A355B}" srcId="{B8E8CCFC-5CA9-4BFB-AA83-B7F084AF4C1D}" destId="{B0E70DF6-79AE-4CDD-A4E4-21334047B884}" srcOrd="2" destOrd="0" parTransId="{81F6AA0C-ACB0-456D-9B2D-D9F9F6BA1D93}" sibTransId="{E29A1437-2801-4D92-A24F-65465DD2DBEA}"/>
    <dgm:cxn modelId="{1FB18A85-9722-4E40-A0CC-9172BD70CAD0}" srcId="{B8E8CCFC-5CA9-4BFB-AA83-B7F084AF4C1D}" destId="{21AE18B6-801B-4633-8797-D974E6753D28}" srcOrd="0" destOrd="0" parTransId="{30AD1C20-884E-4A62-8D67-2F4DE7DC64B7}" sibTransId="{F3BA331D-502F-4D44-AA18-45AFFD256288}"/>
    <dgm:cxn modelId="{6096109C-B6EA-4A17-B8C3-AABBD2F6144B}" srcId="{B8E8CCFC-5CA9-4BFB-AA83-B7F084AF4C1D}" destId="{AF8F881A-0D38-4DC2-8913-37A1C95F85B6}" srcOrd="5" destOrd="0" parTransId="{36C29009-801C-4ADE-87DE-CC34BD6CD7DB}" sibTransId="{58118846-D0C6-4C0C-80B0-327C1634A304}"/>
    <dgm:cxn modelId="{9157159E-1731-4680-8400-20EB354FB247}" srcId="{B8E8CCFC-5CA9-4BFB-AA83-B7F084AF4C1D}" destId="{3FD3DF91-1F66-42F3-B9A9-635B050DEFC3}" srcOrd="4" destOrd="0" parTransId="{C932781E-412E-4A1B-8D3C-BB2A53A5B805}" sibTransId="{7F534ED8-911F-4D74-8125-39032CFB559E}"/>
    <dgm:cxn modelId="{3B9F0DC5-6D44-4642-9F98-C06FBFA10872}" srcId="{B8E8CCFC-5CA9-4BFB-AA83-B7F084AF4C1D}" destId="{2A640C86-7BDC-45A7-8960-8F13E8687C5B}" srcOrd="1" destOrd="0" parTransId="{048E05B7-D6A8-4B81-B667-D4F331A084A7}" sibTransId="{D8687E3D-3B7D-4A30-8D3C-3257B0924F37}"/>
    <dgm:cxn modelId="{96DE00CA-07BC-4853-83E6-9A582DE397E3}" type="presOf" srcId="{AF8F881A-0D38-4DC2-8913-37A1C95F85B6}" destId="{70C84FA7-6933-426A-86DC-5CF550896E06}" srcOrd="0" destOrd="0" presId="urn:microsoft.com/office/officeart/2008/layout/LinedList"/>
    <dgm:cxn modelId="{01BA43DC-7797-402A-A45B-21B03C10E1FD}" type="presOf" srcId="{3FD3DF91-1F66-42F3-B9A9-635B050DEFC3}" destId="{940EFF22-A6B6-458C-B6DC-53E278A40949}" srcOrd="0" destOrd="0" presId="urn:microsoft.com/office/officeart/2008/layout/LinedList"/>
    <dgm:cxn modelId="{515C28EA-6F4F-4CF1-8CBD-DA74DDD83A8A}" type="presOf" srcId="{2A640C86-7BDC-45A7-8960-8F13E8687C5B}" destId="{9643166B-8A37-40C8-949E-BCDBEF026EC4}" srcOrd="0" destOrd="0" presId="urn:microsoft.com/office/officeart/2008/layout/LinedList"/>
    <dgm:cxn modelId="{B38A9AF7-2978-4534-8637-F93C004B0969}" type="presOf" srcId="{3F35021B-BEB2-4E42-AD4C-B1F9FC124386}" destId="{4A1EA743-3DB9-40B5-A85A-2298534D6157}" srcOrd="0" destOrd="0" presId="urn:microsoft.com/office/officeart/2008/layout/LinedList"/>
    <dgm:cxn modelId="{17F3D2FD-CF68-4CF3-8C61-91F290DB8594}" type="presOf" srcId="{717E71A0-1C7D-4A6D-9FA9-C97D43E53CEA}" destId="{DD0711E2-1231-46FB-936F-9121537EF36B}" srcOrd="0" destOrd="0" presId="urn:microsoft.com/office/officeart/2008/layout/LinedList"/>
    <dgm:cxn modelId="{D76497AA-C4D0-49A0-9805-D5C8D31811FD}" type="presParOf" srcId="{DD0711E2-1231-46FB-936F-9121537EF36B}" destId="{7CE0601D-88A0-4CA9-AA4F-E7D5A34F71E1}" srcOrd="0" destOrd="0" presId="urn:microsoft.com/office/officeart/2008/layout/LinedList"/>
    <dgm:cxn modelId="{2CB6C5D8-212B-4B3D-B926-E6B22312ACAA}" type="presParOf" srcId="{DD0711E2-1231-46FB-936F-9121537EF36B}" destId="{68D0B3D7-4720-4FFD-93B2-D74D92E3907D}" srcOrd="1" destOrd="0" presId="urn:microsoft.com/office/officeart/2008/layout/LinedList"/>
    <dgm:cxn modelId="{94AEDC5C-AEE5-439D-94C0-AD6C4CE37616}" type="presParOf" srcId="{68D0B3D7-4720-4FFD-93B2-D74D92E3907D}" destId="{87CF8814-2909-4CC2-AAC6-07F8A811AFDD}" srcOrd="0" destOrd="0" presId="urn:microsoft.com/office/officeart/2008/layout/LinedList"/>
    <dgm:cxn modelId="{5F588FA6-0635-493C-B70E-BBB527BCB3B1}" type="presParOf" srcId="{68D0B3D7-4720-4FFD-93B2-D74D92E3907D}" destId="{9E0F807E-DFF3-43CC-86DF-4BD1B13B8F0A}" srcOrd="1" destOrd="0" presId="urn:microsoft.com/office/officeart/2008/layout/LinedList"/>
    <dgm:cxn modelId="{7B89FE4A-AA7F-4EF6-9B80-CBD23E54622D}" type="presParOf" srcId="{9E0F807E-DFF3-43CC-86DF-4BD1B13B8F0A}" destId="{0938FC0D-C4F5-46FA-A9E8-A38D72F9FD30}" srcOrd="0" destOrd="0" presId="urn:microsoft.com/office/officeart/2008/layout/LinedList"/>
    <dgm:cxn modelId="{DDE9B984-02D7-4EAB-AD40-58DF446609B8}" type="presParOf" srcId="{9E0F807E-DFF3-43CC-86DF-4BD1B13B8F0A}" destId="{90B277E2-8799-4607-90A3-96760DEA55BC}" srcOrd="1" destOrd="0" presId="urn:microsoft.com/office/officeart/2008/layout/LinedList"/>
    <dgm:cxn modelId="{0510F9C3-E17A-4FB9-9E03-C37989582647}" type="presParOf" srcId="{90B277E2-8799-4607-90A3-96760DEA55BC}" destId="{6E201CD2-EB93-4FEE-A3E1-53E4769991E2}" srcOrd="0" destOrd="0" presId="urn:microsoft.com/office/officeart/2008/layout/LinedList"/>
    <dgm:cxn modelId="{DB6C838C-747D-475F-9100-8CFBAEB247D9}" type="presParOf" srcId="{90B277E2-8799-4607-90A3-96760DEA55BC}" destId="{47E8B65E-20EF-4137-9A8E-A3911D899FDE}" srcOrd="1" destOrd="0" presId="urn:microsoft.com/office/officeart/2008/layout/LinedList"/>
    <dgm:cxn modelId="{5E917DEC-512D-4042-9F36-B1ABFC15225F}" type="presParOf" srcId="{90B277E2-8799-4607-90A3-96760DEA55BC}" destId="{18DC5209-82F3-402A-B7D7-9C9D57F4DBD4}" srcOrd="2" destOrd="0" presId="urn:microsoft.com/office/officeart/2008/layout/LinedList"/>
    <dgm:cxn modelId="{25E4B1CA-A92A-4288-BC7E-27A5F3D5F170}" type="presParOf" srcId="{9E0F807E-DFF3-43CC-86DF-4BD1B13B8F0A}" destId="{B52E2254-1287-4BD3-A159-4BD6F2C6B8A2}" srcOrd="2" destOrd="0" presId="urn:microsoft.com/office/officeart/2008/layout/LinedList"/>
    <dgm:cxn modelId="{FFB75BA4-E69E-4A02-88C7-841A41484EBD}" type="presParOf" srcId="{9E0F807E-DFF3-43CC-86DF-4BD1B13B8F0A}" destId="{3C62F947-E32B-44C0-B429-C9BB5F9F05A4}" srcOrd="3" destOrd="0" presId="urn:microsoft.com/office/officeart/2008/layout/LinedList"/>
    <dgm:cxn modelId="{6682BEC3-8805-4E5E-A490-B2528DA17748}" type="presParOf" srcId="{9E0F807E-DFF3-43CC-86DF-4BD1B13B8F0A}" destId="{AD6B335C-78F1-4AD6-9767-8607A19BB33C}" srcOrd="4" destOrd="0" presId="urn:microsoft.com/office/officeart/2008/layout/LinedList"/>
    <dgm:cxn modelId="{4DFA1B7E-3FB5-49D5-8631-E3AA6FE6AE5D}" type="presParOf" srcId="{AD6B335C-78F1-4AD6-9767-8607A19BB33C}" destId="{66CE5708-B382-4F2B-A79A-CEF63FE77C69}" srcOrd="0" destOrd="0" presId="urn:microsoft.com/office/officeart/2008/layout/LinedList"/>
    <dgm:cxn modelId="{BA9E02FD-BFF0-4416-BD85-5D1E8AB65BF8}" type="presParOf" srcId="{AD6B335C-78F1-4AD6-9767-8607A19BB33C}" destId="{9643166B-8A37-40C8-949E-BCDBEF026EC4}" srcOrd="1" destOrd="0" presId="urn:microsoft.com/office/officeart/2008/layout/LinedList"/>
    <dgm:cxn modelId="{717AD95E-CDF8-4C7F-9CAF-7CA5C547C55E}" type="presParOf" srcId="{AD6B335C-78F1-4AD6-9767-8607A19BB33C}" destId="{D9FD2832-4B56-49A2-B310-B48801437278}" srcOrd="2" destOrd="0" presId="urn:microsoft.com/office/officeart/2008/layout/LinedList"/>
    <dgm:cxn modelId="{EE2C2C33-64E1-4FEA-9C9E-91B3466E52AB}" type="presParOf" srcId="{9E0F807E-DFF3-43CC-86DF-4BD1B13B8F0A}" destId="{E3E4CA99-1E9F-43C8-93FA-F45B6B5284FA}" srcOrd="5" destOrd="0" presId="urn:microsoft.com/office/officeart/2008/layout/LinedList"/>
    <dgm:cxn modelId="{E6704705-4F6E-4D83-9B92-5C438D924E65}" type="presParOf" srcId="{9E0F807E-DFF3-43CC-86DF-4BD1B13B8F0A}" destId="{DFAC69E9-3026-4A9F-94E3-27EEBF6EAA61}" srcOrd="6" destOrd="0" presId="urn:microsoft.com/office/officeart/2008/layout/LinedList"/>
    <dgm:cxn modelId="{82D58CD3-216C-457D-B101-5A28499D24FE}" type="presParOf" srcId="{9E0F807E-DFF3-43CC-86DF-4BD1B13B8F0A}" destId="{9ECFDFF1-693B-4DCE-8BFC-50895503F513}" srcOrd="7" destOrd="0" presId="urn:microsoft.com/office/officeart/2008/layout/LinedList"/>
    <dgm:cxn modelId="{5BD30164-30F9-4A5E-990C-824857E596F0}" type="presParOf" srcId="{9ECFDFF1-693B-4DCE-8BFC-50895503F513}" destId="{0CC6005B-09A0-41FD-97DC-A01F1BFDA151}" srcOrd="0" destOrd="0" presId="urn:microsoft.com/office/officeart/2008/layout/LinedList"/>
    <dgm:cxn modelId="{52729C04-F4EE-4A32-B7A2-F0B1529DAD58}" type="presParOf" srcId="{9ECFDFF1-693B-4DCE-8BFC-50895503F513}" destId="{170D800D-3A3B-4092-BFC6-4DC489220C1E}" srcOrd="1" destOrd="0" presId="urn:microsoft.com/office/officeart/2008/layout/LinedList"/>
    <dgm:cxn modelId="{6CD8823E-DD93-4D4F-8E5C-92D7C72DC9C9}" type="presParOf" srcId="{9ECFDFF1-693B-4DCE-8BFC-50895503F513}" destId="{B0CC1002-3218-44A3-9A69-24354A37E03B}" srcOrd="2" destOrd="0" presId="urn:microsoft.com/office/officeart/2008/layout/LinedList"/>
    <dgm:cxn modelId="{3A018683-52F1-415A-9705-53FBE41FD78B}" type="presParOf" srcId="{9E0F807E-DFF3-43CC-86DF-4BD1B13B8F0A}" destId="{B9F99A39-50B5-4AFA-98CC-1847BD22EAC3}" srcOrd="8" destOrd="0" presId="urn:microsoft.com/office/officeart/2008/layout/LinedList"/>
    <dgm:cxn modelId="{08794423-022D-4954-8CD9-6F4C578D32C9}" type="presParOf" srcId="{9E0F807E-DFF3-43CC-86DF-4BD1B13B8F0A}" destId="{39C0E1F0-0DBF-4A38-B308-D3B85BE947C7}" srcOrd="9" destOrd="0" presId="urn:microsoft.com/office/officeart/2008/layout/LinedList"/>
    <dgm:cxn modelId="{6E91413C-F1FC-4C4E-883B-907C2CDF05FA}" type="presParOf" srcId="{9E0F807E-DFF3-43CC-86DF-4BD1B13B8F0A}" destId="{828DBC89-1CD3-4EE1-985F-047BA029863C}" srcOrd="10" destOrd="0" presId="urn:microsoft.com/office/officeart/2008/layout/LinedList"/>
    <dgm:cxn modelId="{C0230425-D4DA-4E88-85D7-8E9F12D7E2AA}" type="presParOf" srcId="{828DBC89-1CD3-4EE1-985F-047BA029863C}" destId="{A8FCAF81-8BCC-4086-93E1-E5C4F3C4A38D}" srcOrd="0" destOrd="0" presId="urn:microsoft.com/office/officeart/2008/layout/LinedList"/>
    <dgm:cxn modelId="{B4E4C8E7-34B1-487D-BA09-E7ABC2720CED}" type="presParOf" srcId="{828DBC89-1CD3-4EE1-985F-047BA029863C}" destId="{4A1EA743-3DB9-40B5-A85A-2298534D6157}" srcOrd="1" destOrd="0" presId="urn:microsoft.com/office/officeart/2008/layout/LinedList"/>
    <dgm:cxn modelId="{C902BAF0-0526-42C4-AAD0-D70CC0A48A76}" type="presParOf" srcId="{828DBC89-1CD3-4EE1-985F-047BA029863C}" destId="{80103071-956D-4410-B426-B1B4039FF65F}" srcOrd="2" destOrd="0" presId="urn:microsoft.com/office/officeart/2008/layout/LinedList"/>
    <dgm:cxn modelId="{01860C69-B1CA-4696-BD90-4F00702D3B9E}" type="presParOf" srcId="{9E0F807E-DFF3-43CC-86DF-4BD1B13B8F0A}" destId="{A1DC3942-BA8E-4876-B8FA-0D1DC96E6990}" srcOrd="11" destOrd="0" presId="urn:microsoft.com/office/officeart/2008/layout/LinedList"/>
    <dgm:cxn modelId="{B07D397A-FC4B-46FD-BC7B-4E1B0100F7A8}" type="presParOf" srcId="{9E0F807E-DFF3-43CC-86DF-4BD1B13B8F0A}" destId="{C3DEE117-024C-4C2D-982C-73350DFC0CA7}" srcOrd="12" destOrd="0" presId="urn:microsoft.com/office/officeart/2008/layout/LinedList"/>
    <dgm:cxn modelId="{CE165095-E0C2-4072-9272-356D66F6F696}" type="presParOf" srcId="{9E0F807E-DFF3-43CC-86DF-4BD1B13B8F0A}" destId="{0C60FAE0-C0DE-4850-A005-E42373622B3D}" srcOrd="13" destOrd="0" presId="urn:microsoft.com/office/officeart/2008/layout/LinedList"/>
    <dgm:cxn modelId="{F2343B26-8A60-49CA-824C-E6CB52004744}" type="presParOf" srcId="{0C60FAE0-C0DE-4850-A005-E42373622B3D}" destId="{3F808349-77D5-41F8-B85D-541CB9EA2341}" srcOrd="0" destOrd="0" presId="urn:microsoft.com/office/officeart/2008/layout/LinedList"/>
    <dgm:cxn modelId="{A40176FF-1717-4CCF-854F-AFE4C5F417B2}" type="presParOf" srcId="{0C60FAE0-C0DE-4850-A005-E42373622B3D}" destId="{940EFF22-A6B6-458C-B6DC-53E278A40949}" srcOrd="1" destOrd="0" presId="urn:microsoft.com/office/officeart/2008/layout/LinedList"/>
    <dgm:cxn modelId="{C7A32184-7F3C-427A-932F-A20AB622654B}" type="presParOf" srcId="{0C60FAE0-C0DE-4850-A005-E42373622B3D}" destId="{FA54D8AA-C9EE-43D6-892A-EB4B7DB32AD6}" srcOrd="2" destOrd="0" presId="urn:microsoft.com/office/officeart/2008/layout/LinedList"/>
    <dgm:cxn modelId="{8C296916-2523-40B6-9AC6-6332FA7B9A28}" type="presParOf" srcId="{9E0F807E-DFF3-43CC-86DF-4BD1B13B8F0A}" destId="{3196F60F-2908-43F4-B133-3B7041258CAE}" srcOrd="14" destOrd="0" presId="urn:microsoft.com/office/officeart/2008/layout/LinedList"/>
    <dgm:cxn modelId="{904EF398-668B-4E97-BD18-D01CF62D8341}" type="presParOf" srcId="{9E0F807E-DFF3-43CC-86DF-4BD1B13B8F0A}" destId="{A2D0764D-EF41-47B7-AD38-337E195A81A2}" srcOrd="15" destOrd="0" presId="urn:microsoft.com/office/officeart/2008/layout/LinedList"/>
    <dgm:cxn modelId="{9BECC2A7-28D4-4381-9F8F-276B74F7D728}" type="presParOf" srcId="{9E0F807E-DFF3-43CC-86DF-4BD1B13B8F0A}" destId="{FC3061FB-4F7E-42B2-B22F-7BD448765EF9}" srcOrd="16" destOrd="0" presId="urn:microsoft.com/office/officeart/2008/layout/LinedList"/>
    <dgm:cxn modelId="{5D1AD80B-AFC6-4EC5-BE20-0E68AE90B44A}" type="presParOf" srcId="{FC3061FB-4F7E-42B2-B22F-7BD448765EF9}" destId="{EFB5ED5B-8264-4F3C-8A1B-1FAFE0079495}" srcOrd="0" destOrd="0" presId="urn:microsoft.com/office/officeart/2008/layout/LinedList"/>
    <dgm:cxn modelId="{CDA6B63D-DC92-43B0-81C8-E2F99114D9A0}" type="presParOf" srcId="{FC3061FB-4F7E-42B2-B22F-7BD448765EF9}" destId="{70C84FA7-6933-426A-86DC-5CF550896E06}" srcOrd="1" destOrd="0" presId="urn:microsoft.com/office/officeart/2008/layout/LinedList"/>
    <dgm:cxn modelId="{FB846162-C5CD-4121-A687-97500505F7D9}" type="presParOf" srcId="{FC3061FB-4F7E-42B2-B22F-7BD448765EF9}" destId="{7D700C47-9BF5-4059-AF96-D4E529F5DBDF}" srcOrd="2" destOrd="0" presId="urn:microsoft.com/office/officeart/2008/layout/LinedList"/>
    <dgm:cxn modelId="{CA768C72-1CA2-42CE-B621-4CD7E1860141}" type="presParOf" srcId="{9E0F807E-DFF3-43CC-86DF-4BD1B13B8F0A}" destId="{FC1DF7D3-0402-4B8E-A5AE-150F37D2C7E6}" srcOrd="17" destOrd="0" presId="urn:microsoft.com/office/officeart/2008/layout/LinedList"/>
    <dgm:cxn modelId="{EE1F8AA6-D910-4E4E-A095-D44EE81041DA}" type="presParOf" srcId="{9E0F807E-DFF3-43CC-86DF-4BD1B13B8F0A}" destId="{C15CF074-5AFA-4C67-A3C2-04F76C312A52}" srcOrd="18"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65AB804-BD37-4BE4-80C6-A53430E25628}" type="doc">
      <dgm:prSet loTypeId="urn:microsoft.com/office/officeart/2008/layout/HexagonCluster" loCatId="relationship" qsTypeId="urn:microsoft.com/office/officeart/2005/8/quickstyle/3d2" qsCatId="3D" csTypeId="urn:microsoft.com/office/officeart/2005/8/colors/accent1_2" csCatId="accent1" phldr="1"/>
      <dgm:spPr/>
      <dgm:t>
        <a:bodyPr/>
        <a:lstStyle/>
        <a:p>
          <a:endParaRPr lang="en-US"/>
        </a:p>
      </dgm:t>
    </dgm:pt>
    <dgm:pt modelId="{D314BC37-A8EE-4914-ACCC-847D5D858183}">
      <dgm:prSet phldrT="[Text]"/>
      <dgm:spPr>
        <a:xfrm>
          <a:off x="2746853" y="2533901"/>
          <a:ext cx="1798527" cy="1543828"/>
        </a:xfrm>
        <a:prstGeom prst="hexagon">
          <a:avLst>
            <a:gd name="adj" fmla="val 25000"/>
            <a:gd name="vf" fmla="val 115470"/>
          </a:avLst>
        </a:prstGeom>
      </dgm:spPr>
      <dgm:t>
        <a:bodyPr/>
        <a:lstStyle/>
        <a:p>
          <a:r>
            <a:rPr lang="en-US">
              <a:latin typeface="Century Schoolbook"/>
              <a:ea typeface="+mn-ea"/>
              <a:cs typeface="+mn-cs"/>
            </a:rPr>
            <a:t>Body Language</a:t>
          </a:r>
          <a:endParaRPr lang="en-US" dirty="0">
            <a:latin typeface="Century Schoolbook"/>
            <a:ea typeface="+mn-ea"/>
            <a:cs typeface="+mn-cs"/>
          </a:endParaRPr>
        </a:p>
      </dgm:t>
    </dgm:pt>
    <dgm:pt modelId="{B8FEE99A-45E8-440A-9C82-6E9DDEF87B06}" type="parTrans" cxnId="{B2F0F96C-CC33-46FA-80F0-1BE7AF8634E6}">
      <dgm:prSet/>
      <dgm:spPr/>
      <dgm:t>
        <a:bodyPr/>
        <a:lstStyle/>
        <a:p>
          <a:endParaRPr lang="en-US"/>
        </a:p>
      </dgm:t>
    </dgm:pt>
    <dgm:pt modelId="{00094889-568D-4B27-9415-BD6850E58BD0}" type="sibTrans" cxnId="{B2F0F96C-CC33-46FA-80F0-1BE7AF8634E6}">
      <dgm:prSet/>
      <dgm:spPr>
        <a:xfrm>
          <a:off x="1220085" y="1694704"/>
          <a:ext cx="1798527" cy="1543828"/>
        </a:xfrm>
        <a:prstGeom prst="hexagon">
          <a:avLst>
            <a:gd name="adj" fmla="val 25000"/>
            <a:gd name="vf" fmla="val 115470"/>
          </a:avLst>
        </a:prstGeom>
        <a:blipFill rotWithShape="1">
          <a:blip xmlns:r="http://schemas.openxmlformats.org/officeDocument/2006/relationships" r:embed="rId1"/>
          <a:stretch>
            <a:fillRect/>
          </a:stretch>
        </a:blipFill>
      </dgm:spPr>
      <dgm:t>
        <a:bodyPr/>
        <a:lstStyle/>
        <a:p>
          <a:endParaRPr lang="en-US"/>
        </a:p>
      </dgm:t>
    </dgm:pt>
    <dgm:pt modelId="{16B6CD09-E373-456D-9E39-1177D8DA9147}">
      <dgm:prSet phldrT="[Text]"/>
      <dgm:spPr>
        <a:xfrm>
          <a:off x="4272036" y="1682879"/>
          <a:ext cx="1798527" cy="1543828"/>
        </a:xfrm>
        <a:prstGeom prst="hexagon">
          <a:avLst>
            <a:gd name="adj" fmla="val 25000"/>
            <a:gd name="vf" fmla="val 115470"/>
          </a:avLst>
        </a:prstGeom>
      </dgm:spPr>
      <dgm:t>
        <a:bodyPr/>
        <a:lstStyle/>
        <a:p>
          <a:r>
            <a:rPr lang="en-US">
              <a:latin typeface="Century Schoolbook"/>
              <a:ea typeface="+mn-ea"/>
              <a:cs typeface="+mn-cs"/>
            </a:rPr>
            <a:t>Verbal</a:t>
          </a:r>
          <a:endParaRPr lang="en-US" dirty="0">
            <a:latin typeface="Century Schoolbook"/>
            <a:ea typeface="+mn-ea"/>
            <a:cs typeface="+mn-cs"/>
          </a:endParaRPr>
        </a:p>
      </dgm:t>
    </dgm:pt>
    <dgm:pt modelId="{00FA7CCC-E2A1-4899-8A1A-F4469F2618C3}" type="parTrans" cxnId="{9C707812-2B3A-4016-8C7B-51C158C7293B}">
      <dgm:prSet/>
      <dgm:spPr/>
      <dgm:t>
        <a:bodyPr/>
        <a:lstStyle/>
        <a:p>
          <a:endParaRPr lang="en-US"/>
        </a:p>
      </dgm:t>
    </dgm:pt>
    <dgm:pt modelId="{0C3724A3-F7C6-4BCA-912F-1A9E6F268E1E}" type="sibTrans" cxnId="{9C707812-2B3A-4016-8C7B-51C158C7293B}">
      <dgm:prSet/>
      <dgm:spPr>
        <a:xfrm>
          <a:off x="5805142" y="2531454"/>
          <a:ext cx="1798527" cy="1543828"/>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9000" b="-29000"/>
          </a:stretch>
        </a:blipFill>
      </dgm:spPr>
      <dgm:t>
        <a:bodyPr/>
        <a:lstStyle/>
        <a:p>
          <a:endParaRPr lang="en-US"/>
        </a:p>
      </dgm:t>
    </dgm:pt>
    <dgm:pt modelId="{DFC7ED10-07B7-4199-9E6A-45C8733FA1F6}">
      <dgm:prSet phldrT="[Text]"/>
      <dgm:spPr>
        <a:xfrm>
          <a:off x="2746853" y="851022"/>
          <a:ext cx="1798527" cy="1543828"/>
        </a:xfrm>
        <a:prstGeom prst="hexagon">
          <a:avLst>
            <a:gd name="adj" fmla="val 25000"/>
            <a:gd name="vf" fmla="val 115470"/>
          </a:avLst>
        </a:prstGeom>
      </dgm:spPr>
      <dgm:t>
        <a:bodyPr/>
        <a:lstStyle/>
        <a:p>
          <a:r>
            <a:rPr lang="en-US">
              <a:latin typeface="Century Schoolbook"/>
              <a:ea typeface="+mn-ea"/>
              <a:cs typeface="+mn-cs"/>
            </a:rPr>
            <a:t>Listening</a:t>
          </a:r>
          <a:endParaRPr lang="en-US" dirty="0">
            <a:latin typeface="Century Schoolbook"/>
            <a:ea typeface="+mn-ea"/>
            <a:cs typeface="+mn-cs"/>
          </a:endParaRPr>
        </a:p>
      </dgm:t>
    </dgm:pt>
    <dgm:pt modelId="{B5180CA6-1643-4131-B456-7EE83835DB4A}" type="parTrans" cxnId="{3A1D4061-E429-45F4-999B-EA0CCB20A429}">
      <dgm:prSet/>
      <dgm:spPr/>
      <dgm:t>
        <a:bodyPr/>
        <a:lstStyle/>
        <a:p>
          <a:endParaRPr lang="en-US"/>
        </a:p>
      </dgm:t>
    </dgm:pt>
    <dgm:pt modelId="{75BF5167-E661-408C-AEDA-3858969EEED8}" type="sibTrans" cxnId="{3A1D4061-E429-45F4-999B-EA0CCB20A429}">
      <dgm:prSet/>
      <dgm:spPr>
        <a:xfrm>
          <a:off x="4272036" y="0"/>
          <a:ext cx="1798527" cy="1543828"/>
        </a:xfrm>
        <a:prstGeom prst="hexagon">
          <a:avLst>
            <a:gd name="adj" fmla="val 25000"/>
            <a:gd name="vf" fmla="val 115470"/>
          </a:avLst>
        </a:prstGeom>
        <a:blipFill rotWithShape="1">
          <a:blip xmlns:r="http://schemas.openxmlformats.org/officeDocument/2006/relationships" r:embed="rId3"/>
          <a:stretch>
            <a:fillRect/>
          </a:stretch>
        </a:blipFill>
      </dgm:spPr>
      <dgm:t>
        <a:bodyPr/>
        <a:lstStyle/>
        <a:p>
          <a:endParaRPr lang="en-US"/>
        </a:p>
      </dgm:t>
    </dgm:pt>
    <dgm:pt modelId="{5817B57A-9760-4CB6-9A86-1362CA47A7D8}">
      <dgm:prSet phldrT="[Text]"/>
      <dgm:spPr>
        <a:xfrm>
          <a:off x="5805142" y="848575"/>
          <a:ext cx="1798527" cy="1543828"/>
        </a:xfrm>
        <a:prstGeom prst="hexagon">
          <a:avLst>
            <a:gd name="adj" fmla="val 25000"/>
            <a:gd name="vf" fmla="val 115470"/>
          </a:avLst>
        </a:prstGeom>
      </dgm:spPr>
      <dgm:t>
        <a:bodyPr/>
        <a:lstStyle/>
        <a:p>
          <a:r>
            <a:rPr lang="en-US">
              <a:latin typeface="Century Schoolbook"/>
              <a:ea typeface="+mn-ea"/>
              <a:cs typeface="+mn-cs"/>
            </a:rPr>
            <a:t>Written</a:t>
          </a:r>
          <a:endParaRPr lang="en-US" dirty="0">
            <a:latin typeface="Century Schoolbook"/>
            <a:ea typeface="+mn-ea"/>
            <a:cs typeface="+mn-cs"/>
          </a:endParaRPr>
        </a:p>
      </dgm:t>
    </dgm:pt>
    <dgm:pt modelId="{8ACC0C45-8607-4362-ADFA-F79C326701B5}" type="parTrans" cxnId="{08F79EFC-E8F3-4344-9850-D6002AE0670C}">
      <dgm:prSet/>
      <dgm:spPr/>
      <dgm:t>
        <a:bodyPr/>
        <a:lstStyle/>
        <a:p>
          <a:endParaRPr lang="en-US"/>
        </a:p>
      </dgm:t>
    </dgm:pt>
    <dgm:pt modelId="{F3029536-DEB0-41D9-B2DC-F1CB7978F6F3}" type="sibTrans" cxnId="{08F79EFC-E8F3-4344-9850-D6002AE0670C}">
      <dgm:prSet/>
      <dgm:spPr>
        <a:xfrm>
          <a:off x="7344587" y="1697151"/>
          <a:ext cx="1798527" cy="1543828"/>
        </a:xfrm>
        <a:prstGeom prst="hexagon">
          <a:avLst>
            <a:gd name="adj" fmla="val 25000"/>
            <a:gd name="vf" fmla="val 115470"/>
          </a:avLst>
        </a:prstGeom>
        <a:blipFill rotWithShape="1">
          <a:blip xmlns:r="http://schemas.openxmlformats.org/officeDocument/2006/relationships" r:embed="rId4"/>
          <a:stretch>
            <a:fillRect/>
          </a:stretch>
        </a:blipFill>
      </dgm:spPr>
      <dgm:t>
        <a:bodyPr/>
        <a:lstStyle/>
        <a:p>
          <a:endParaRPr lang="en-US"/>
        </a:p>
      </dgm:t>
    </dgm:pt>
    <dgm:pt modelId="{1FE8DA82-B843-4DCA-AC57-0993B1881E53}" type="pres">
      <dgm:prSet presAssocID="{865AB804-BD37-4BE4-80C6-A53430E25628}" presName="Name0" presStyleCnt="0">
        <dgm:presLayoutVars>
          <dgm:chMax val="21"/>
          <dgm:chPref val="21"/>
        </dgm:presLayoutVars>
      </dgm:prSet>
      <dgm:spPr/>
    </dgm:pt>
    <dgm:pt modelId="{53E6E96D-CE5E-4848-B352-6FA2BFE13483}" type="pres">
      <dgm:prSet presAssocID="{D314BC37-A8EE-4914-ACCC-847D5D858183}" presName="text1" presStyleCnt="0"/>
      <dgm:spPr/>
    </dgm:pt>
    <dgm:pt modelId="{322B7765-3EDA-49D1-A220-927B2CB13484}" type="pres">
      <dgm:prSet presAssocID="{D314BC37-A8EE-4914-ACCC-847D5D858183}" presName="textRepeatNode" presStyleLbl="alignNode1" presStyleIdx="0" presStyleCnt="4">
        <dgm:presLayoutVars>
          <dgm:chMax val="0"/>
          <dgm:chPref val="0"/>
          <dgm:bulletEnabled val="1"/>
        </dgm:presLayoutVars>
      </dgm:prSet>
      <dgm:spPr/>
    </dgm:pt>
    <dgm:pt modelId="{BF801F37-7FF4-41B2-B63E-F54001BDF35D}" type="pres">
      <dgm:prSet presAssocID="{D314BC37-A8EE-4914-ACCC-847D5D858183}" presName="textaccent1" presStyleCnt="0"/>
      <dgm:spPr/>
    </dgm:pt>
    <dgm:pt modelId="{262937F0-875A-4E35-A563-34776B4E17CB}" type="pres">
      <dgm:prSet presAssocID="{D314BC37-A8EE-4914-ACCC-847D5D858183}" presName="accentRepeatNode" presStyleLbl="solidAlignAcc1" presStyleIdx="0" presStyleCnt="8"/>
      <dgm:spPr>
        <a:xfrm>
          <a:off x="2803106" y="3216105"/>
          <a:ext cx="209960" cy="181051"/>
        </a:xfrm>
        <a:prstGeom prst="hexagon">
          <a:avLst>
            <a:gd name="adj" fmla="val 25000"/>
            <a:gd name="vf" fmla="val 115470"/>
          </a:avLst>
        </a:prstGeom>
        <a:solidFill>
          <a:schemeClr val="tx2">
            <a:lumMod val="60000"/>
            <a:lumOff val="40000"/>
          </a:schemeClr>
        </a:solidFill>
      </dgm:spPr>
    </dgm:pt>
    <dgm:pt modelId="{CB3D2D3C-DD65-4A64-BE10-E2019B4ADED3}" type="pres">
      <dgm:prSet presAssocID="{00094889-568D-4B27-9415-BD6850E58BD0}" presName="image1" presStyleCnt="0"/>
      <dgm:spPr/>
    </dgm:pt>
    <dgm:pt modelId="{EE7AC119-74E4-4736-A037-DDAA7DFFCAFF}" type="pres">
      <dgm:prSet presAssocID="{00094889-568D-4B27-9415-BD6850E58BD0}" presName="imageRepeatNode" presStyleLbl="alignAcc1" presStyleIdx="0" presStyleCnt="4"/>
      <dgm:spPr/>
    </dgm:pt>
    <dgm:pt modelId="{A4226E39-71A4-48A6-815E-B3747D4CCAF0}" type="pres">
      <dgm:prSet presAssocID="{00094889-568D-4B27-9415-BD6850E58BD0}" presName="imageaccent1" presStyleCnt="0"/>
      <dgm:spPr/>
    </dgm:pt>
    <dgm:pt modelId="{51F3E97C-83C3-4482-A01C-B7320CB0647F}" type="pres">
      <dgm:prSet presAssocID="{00094889-568D-4B27-9415-BD6850E58BD0}" presName="accentRepeatNode" presStyleLbl="solidAlignAcc1" presStyleIdx="1" presStyleCnt="8"/>
      <dgm:spPr>
        <a:xfrm>
          <a:off x="2437854" y="3024452"/>
          <a:ext cx="209960" cy="181051"/>
        </a:xfrm>
        <a:prstGeom prst="hexagon">
          <a:avLst>
            <a:gd name="adj" fmla="val 25000"/>
            <a:gd name="vf" fmla="val 115470"/>
          </a:avLst>
        </a:prstGeom>
        <a:solidFill>
          <a:schemeClr val="tx2">
            <a:lumMod val="60000"/>
            <a:lumOff val="40000"/>
          </a:schemeClr>
        </a:solidFill>
      </dgm:spPr>
    </dgm:pt>
    <dgm:pt modelId="{163E918E-F2F4-4C0E-AE8A-5F190EED68BC}" type="pres">
      <dgm:prSet presAssocID="{16B6CD09-E373-456D-9E39-1177D8DA9147}" presName="text2" presStyleCnt="0"/>
      <dgm:spPr/>
    </dgm:pt>
    <dgm:pt modelId="{D08853FB-B076-4616-B5EE-3C02449FB018}" type="pres">
      <dgm:prSet presAssocID="{16B6CD09-E373-456D-9E39-1177D8DA9147}" presName="textRepeatNode" presStyleLbl="alignNode1" presStyleIdx="1" presStyleCnt="4">
        <dgm:presLayoutVars>
          <dgm:chMax val="0"/>
          <dgm:chPref val="0"/>
          <dgm:bulletEnabled val="1"/>
        </dgm:presLayoutVars>
      </dgm:prSet>
      <dgm:spPr/>
    </dgm:pt>
    <dgm:pt modelId="{93B621A6-D72C-4188-9CA5-D38B0CBABC66}" type="pres">
      <dgm:prSet presAssocID="{16B6CD09-E373-456D-9E39-1177D8DA9147}" presName="textaccent2" presStyleCnt="0"/>
      <dgm:spPr/>
    </dgm:pt>
    <dgm:pt modelId="{750967CC-DD76-4AB2-9C5E-7A5E3292FD13}" type="pres">
      <dgm:prSet presAssocID="{16B6CD09-E373-456D-9E39-1177D8DA9147}" presName="accentRepeatNode" presStyleLbl="solidAlignAcc1" presStyleIdx="2" presStyleCnt="8"/>
      <dgm:spPr>
        <a:xfrm>
          <a:off x="5504067" y="3010995"/>
          <a:ext cx="209960" cy="181051"/>
        </a:xfrm>
        <a:prstGeom prst="hexagon">
          <a:avLst>
            <a:gd name="adj" fmla="val 25000"/>
            <a:gd name="vf" fmla="val 115470"/>
          </a:avLst>
        </a:prstGeom>
        <a:solidFill>
          <a:schemeClr val="accent5">
            <a:lumMod val="60000"/>
            <a:lumOff val="40000"/>
          </a:schemeClr>
        </a:solidFill>
      </dgm:spPr>
    </dgm:pt>
    <dgm:pt modelId="{BC9B4D6C-DF33-4313-8294-1FBDC41B66CA}" type="pres">
      <dgm:prSet presAssocID="{0C3724A3-F7C6-4BCA-912F-1A9E6F268E1E}" presName="image2" presStyleCnt="0"/>
      <dgm:spPr/>
    </dgm:pt>
    <dgm:pt modelId="{112C2D99-3D03-406C-A9E8-517775BE8813}" type="pres">
      <dgm:prSet presAssocID="{0C3724A3-F7C6-4BCA-912F-1A9E6F268E1E}" presName="imageRepeatNode" presStyleLbl="alignAcc1" presStyleIdx="1" presStyleCnt="4"/>
      <dgm:spPr/>
    </dgm:pt>
    <dgm:pt modelId="{749C80E1-0B10-44CC-9D15-B20DFAC6A066}" type="pres">
      <dgm:prSet presAssocID="{0C3724A3-F7C6-4BCA-912F-1A9E6F268E1E}" presName="imageaccent2" presStyleCnt="0"/>
      <dgm:spPr/>
    </dgm:pt>
    <dgm:pt modelId="{02A3CFED-479A-488F-A5D4-B90AE2565301}" type="pres">
      <dgm:prSet presAssocID="{0C3724A3-F7C6-4BCA-912F-1A9E6F268E1E}" presName="accentRepeatNode" presStyleLbl="solidAlignAcc1" presStyleIdx="3" presStyleCnt="8"/>
      <dgm:spPr>
        <a:xfrm>
          <a:off x="5846342" y="3223037"/>
          <a:ext cx="209960" cy="181051"/>
        </a:xfrm>
        <a:prstGeom prst="hexagon">
          <a:avLst>
            <a:gd name="adj" fmla="val 25000"/>
            <a:gd name="vf" fmla="val 115470"/>
          </a:avLst>
        </a:prstGeom>
        <a:solidFill>
          <a:schemeClr val="accent5">
            <a:lumMod val="60000"/>
            <a:lumOff val="40000"/>
          </a:schemeClr>
        </a:solidFill>
      </dgm:spPr>
    </dgm:pt>
    <dgm:pt modelId="{B1B529BE-9760-45A5-AD57-B8D0C14C9AE3}" type="pres">
      <dgm:prSet presAssocID="{DFC7ED10-07B7-4199-9E6A-45C8733FA1F6}" presName="text3" presStyleCnt="0"/>
      <dgm:spPr/>
    </dgm:pt>
    <dgm:pt modelId="{B21F105A-07A4-4B43-A4CC-3C18A45C4F1A}" type="pres">
      <dgm:prSet presAssocID="{DFC7ED10-07B7-4199-9E6A-45C8733FA1F6}" presName="textRepeatNode" presStyleLbl="alignNode1" presStyleIdx="2" presStyleCnt="4">
        <dgm:presLayoutVars>
          <dgm:chMax val="0"/>
          <dgm:chPref val="0"/>
          <dgm:bulletEnabled val="1"/>
        </dgm:presLayoutVars>
      </dgm:prSet>
      <dgm:spPr/>
    </dgm:pt>
    <dgm:pt modelId="{F17CECE4-CE24-4279-BC7F-0EAC6DE592D7}" type="pres">
      <dgm:prSet presAssocID="{DFC7ED10-07B7-4199-9E6A-45C8733FA1F6}" presName="textaccent3" presStyleCnt="0"/>
      <dgm:spPr/>
    </dgm:pt>
    <dgm:pt modelId="{B37B12E2-F71A-464B-9490-5ABB4128B83A}" type="pres">
      <dgm:prSet presAssocID="{DFC7ED10-07B7-4199-9E6A-45C8733FA1F6}" presName="accentRepeatNode" presStyleLbl="solidAlignAcc1" presStyleIdx="4" presStyleCnt="8"/>
      <dgm:spPr>
        <a:xfrm>
          <a:off x="3970961" y="882828"/>
          <a:ext cx="209960" cy="181051"/>
        </a:xfrm>
        <a:prstGeom prst="hexagon">
          <a:avLst>
            <a:gd name="adj" fmla="val 25000"/>
            <a:gd name="vf" fmla="val 115470"/>
          </a:avLst>
        </a:prstGeom>
        <a:solidFill>
          <a:schemeClr val="bg2"/>
        </a:solidFill>
      </dgm:spPr>
    </dgm:pt>
    <dgm:pt modelId="{F76B6E7E-71A8-4988-85D0-C0269926856B}" type="pres">
      <dgm:prSet presAssocID="{75BF5167-E661-408C-AEDA-3858969EEED8}" presName="image3" presStyleCnt="0"/>
      <dgm:spPr/>
    </dgm:pt>
    <dgm:pt modelId="{613C1528-2C2B-48B5-8880-D82AFE72D425}" type="pres">
      <dgm:prSet presAssocID="{75BF5167-E661-408C-AEDA-3858969EEED8}" presName="imageRepeatNode" presStyleLbl="alignAcc1" presStyleIdx="2" presStyleCnt="4"/>
      <dgm:spPr/>
    </dgm:pt>
    <dgm:pt modelId="{31CA5BCE-EEB7-437B-AF43-6FE940D90EC6}" type="pres">
      <dgm:prSet presAssocID="{75BF5167-E661-408C-AEDA-3858969EEED8}" presName="imageaccent3" presStyleCnt="0"/>
      <dgm:spPr/>
    </dgm:pt>
    <dgm:pt modelId="{E60921B2-5F97-45C0-BE37-D59F5E76D050}" type="pres">
      <dgm:prSet presAssocID="{75BF5167-E661-408C-AEDA-3858969EEED8}" presName="accentRepeatNode" presStyleLbl="solidAlignAcc1" presStyleIdx="5" presStyleCnt="8"/>
      <dgm:spPr>
        <a:xfrm>
          <a:off x="4313235" y="684243"/>
          <a:ext cx="209960" cy="181051"/>
        </a:xfrm>
        <a:prstGeom prst="hexagon">
          <a:avLst>
            <a:gd name="adj" fmla="val 25000"/>
            <a:gd name="vf" fmla="val 115470"/>
          </a:avLst>
        </a:prstGeom>
        <a:solidFill>
          <a:schemeClr val="bg2"/>
        </a:solidFill>
      </dgm:spPr>
    </dgm:pt>
    <dgm:pt modelId="{850BAE44-465E-4256-A031-19FEAB3918E5}" type="pres">
      <dgm:prSet presAssocID="{5817B57A-9760-4CB6-9A86-1362CA47A7D8}" presName="text4" presStyleCnt="0"/>
      <dgm:spPr/>
    </dgm:pt>
    <dgm:pt modelId="{E5062BB6-FC75-4A4F-B18B-A252CEBF8BD1}" type="pres">
      <dgm:prSet presAssocID="{5817B57A-9760-4CB6-9A86-1362CA47A7D8}" presName="textRepeatNode" presStyleLbl="alignNode1" presStyleIdx="3" presStyleCnt="4">
        <dgm:presLayoutVars>
          <dgm:chMax val="0"/>
          <dgm:chPref val="0"/>
          <dgm:bulletEnabled val="1"/>
        </dgm:presLayoutVars>
      </dgm:prSet>
      <dgm:spPr/>
    </dgm:pt>
    <dgm:pt modelId="{20CE9368-FDE0-4267-A7DE-2315F380E7AA}" type="pres">
      <dgm:prSet presAssocID="{5817B57A-9760-4CB6-9A86-1362CA47A7D8}" presName="textaccent4" presStyleCnt="0"/>
      <dgm:spPr/>
    </dgm:pt>
    <dgm:pt modelId="{39722CD0-409A-4A1B-9AE2-68D18575C78E}" type="pres">
      <dgm:prSet presAssocID="{5817B57A-9760-4CB6-9A86-1362CA47A7D8}" presName="accentRepeatNode" presStyleLbl="solidAlignAcc1" presStyleIdx="6" presStyleCnt="8"/>
      <dgm:spPr>
        <a:xfrm>
          <a:off x="7351717" y="1529964"/>
          <a:ext cx="209960" cy="181051"/>
        </a:xfrm>
        <a:prstGeom prst="hexagon">
          <a:avLst>
            <a:gd name="adj" fmla="val 25000"/>
            <a:gd name="vf" fmla="val 115470"/>
          </a:avLst>
        </a:prstGeom>
        <a:solidFill>
          <a:schemeClr val="accent2">
            <a:lumMod val="75000"/>
          </a:schemeClr>
        </a:solidFill>
      </dgm:spPr>
    </dgm:pt>
    <dgm:pt modelId="{37A81E41-7239-42BD-AB4D-5BEC72CC2F21}" type="pres">
      <dgm:prSet presAssocID="{F3029536-DEB0-41D9-B2DC-F1CB7978F6F3}" presName="image4" presStyleCnt="0"/>
      <dgm:spPr/>
    </dgm:pt>
    <dgm:pt modelId="{B2D70D23-BE2A-4101-B09A-241A6F2AA4DC}" type="pres">
      <dgm:prSet presAssocID="{F3029536-DEB0-41D9-B2DC-F1CB7978F6F3}" presName="imageRepeatNode" presStyleLbl="alignAcc1" presStyleIdx="3" presStyleCnt="4"/>
      <dgm:spPr/>
    </dgm:pt>
    <dgm:pt modelId="{164E78DC-4350-46FD-9E88-61F24989686B}" type="pres">
      <dgm:prSet presAssocID="{F3029536-DEB0-41D9-B2DC-F1CB7978F6F3}" presName="imageaccent4" presStyleCnt="0"/>
      <dgm:spPr/>
    </dgm:pt>
    <dgm:pt modelId="{5B54A01E-971E-497F-A4CB-AD4B98945FD8}" type="pres">
      <dgm:prSet presAssocID="{F3029536-DEB0-41D9-B2DC-F1CB7978F6F3}" presName="accentRepeatNode" presStyleLbl="solidAlignAcc1" presStyleIdx="7" presStyleCnt="8"/>
      <dgm:spPr>
        <a:xfrm>
          <a:off x="7707461" y="1724472"/>
          <a:ext cx="209960" cy="181051"/>
        </a:xfrm>
        <a:prstGeom prst="hexagon">
          <a:avLst>
            <a:gd name="adj" fmla="val 25000"/>
            <a:gd name="vf" fmla="val 115470"/>
          </a:avLst>
        </a:prstGeom>
        <a:solidFill>
          <a:schemeClr val="accent2">
            <a:lumMod val="75000"/>
          </a:schemeClr>
        </a:solidFill>
      </dgm:spPr>
    </dgm:pt>
  </dgm:ptLst>
  <dgm:cxnLst>
    <dgm:cxn modelId="{9C707812-2B3A-4016-8C7B-51C158C7293B}" srcId="{865AB804-BD37-4BE4-80C6-A53430E25628}" destId="{16B6CD09-E373-456D-9E39-1177D8DA9147}" srcOrd="1" destOrd="0" parTransId="{00FA7CCC-E2A1-4899-8A1A-F4469F2618C3}" sibTransId="{0C3724A3-F7C6-4BCA-912F-1A9E6F268E1E}"/>
    <dgm:cxn modelId="{E4A59E17-248C-4EB8-9F19-DB26B87A738E}" type="presOf" srcId="{16B6CD09-E373-456D-9E39-1177D8DA9147}" destId="{D08853FB-B076-4616-B5EE-3C02449FB018}" srcOrd="0" destOrd="0" presId="urn:microsoft.com/office/officeart/2008/layout/HexagonCluster"/>
    <dgm:cxn modelId="{83FDC31E-048A-43BA-A0C4-802635E7C41F}" type="presOf" srcId="{D314BC37-A8EE-4914-ACCC-847D5D858183}" destId="{322B7765-3EDA-49D1-A220-927B2CB13484}" srcOrd="0" destOrd="0" presId="urn:microsoft.com/office/officeart/2008/layout/HexagonCluster"/>
    <dgm:cxn modelId="{B512CA32-8C22-4405-BAB9-D6A583CC4968}" type="presOf" srcId="{DFC7ED10-07B7-4199-9E6A-45C8733FA1F6}" destId="{B21F105A-07A4-4B43-A4CC-3C18A45C4F1A}" srcOrd="0" destOrd="0" presId="urn:microsoft.com/office/officeart/2008/layout/HexagonCluster"/>
    <dgm:cxn modelId="{C89D543A-2EAB-4C1A-AF8B-B5CF602F1061}" type="presOf" srcId="{0C3724A3-F7C6-4BCA-912F-1A9E6F268E1E}" destId="{112C2D99-3D03-406C-A9E8-517775BE8813}" srcOrd="0" destOrd="0" presId="urn:microsoft.com/office/officeart/2008/layout/HexagonCluster"/>
    <dgm:cxn modelId="{3A1D4061-E429-45F4-999B-EA0CCB20A429}" srcId="{865AB804-BD37-4BE4-80C6-A53430E25628}" destId="{DFC7ED10-07B7-4199-9E6A-45C8733FA1F6}" srcOrd="2" destOrd="0" parTransId="{B5180CA6-1643-4131-B456-7EE83835DB4A}" sibTransId="{75BF5167-E661-408C-AEDA-3858969EEED8}"/>
    <dgm:cxn modelId="{B2F0F96C-CC33-46FA-80F0-1BE7AF8634E6}" srcId="{865AB804-BD37-4BE4-80C6-A53430E25628}" destId="{D314BC37-A8EE-4914-ACCC-847D5D858183}" srcOrd="0" destOrd="0" parTransId="{B8FEE99A-45E8-440A-9C82-6E9DDEF87B06}" sibTransId="{00094889-568D-4B27-9415-BD6850E58BD0}"/>
    <dgm:cxn modelId="{26BA0B72-31DF-49DE-9CF9-58DCE8E45678}" type="presOf" srcId="{5817B57A-9760-4CB6-9A86-1362CA47A7D8}" destId="{E5062BB6-FC75-4A4F-B18B-A252CEBF8BD1}" srcOrd="0" destOrd="0" presId="urn:microsoft.com/office/officeart/2008/layout/HexagonCluster"/>
    <dgm:cxn modelId="{DB06727E-55D3-4E5E-927F-C6416C752AA3}" type="presOf" srcId="{00094889-568D-4B27-9415-BD6850E58BD0}" destId="{EE7AC119-74E4-4736-A037-DDAA7DFFCAFF}" srcOrd="0" destOrd="0" presId="urn:microsoft.com/office/officeart/2008/layout/HexagonCluster"/>
    <dgm:cxn modelId="{45E6277F-DD2F-496A-893D-77F1215DC0B8}" type="presOf" srcId="{F3029536-DEB0-41D9-B2DC-F1CB7978F6F3}" destId="{B2D70D23-BE2A-4101-B09A-241A6F2AA4DC}" srcOrd="0" destOrd="0" presId="urn:microsoft.com/office/officeart/2008/layout/HexagonCluster"/>
    <dgm:cxn modelId="{EBFB6F86-115D-426C-B99C-AB4A4F763138}" type="presOf" srcId="{75BF5167-E661-408C-AEDA-3858969EEED8}" destId="{613C1528-2C2B-48B5-8880-D82AFE72D425}" srcOrd="0" destOrd="0" presId="urn:microsoft.com/office/officeart/2008/layout/HexagonCluster"/>
    <dgm:cxn modelId="{E8FB47BC-4C8E-4FAD-BBF0-5712E61CC2EC}" type="presOf" srcId="{865AB804-BD37-4BE4-80C6-A53430E25628}" destId="{1FE8DA82-B843-4DCA-AC57-0993B1881E53}" srcOrd="0" destOrd="0" presId="urn:microsoft.com/office/officeart/2008/layout/HexagonCluster"/>
    <dgm:cxn modelId="{08F79EFC-E8F3-4344-9850-D6002AE0670C}" srcId="{865AB804-BD37-4BE4-80C6-A53430E25628}" destId="{5817B57A-9760-4CB6-9A86-1362CA47A7D8}" srcOrd="3" destOrd="0" parTransId="{8ACC0C45-8607-4362-ADFA-F79C326701B5}" sibTransId="{F3029536-DEB0-41D9-B2DC-F1CB7978F6F3}"/>
    <dgm:cxn modelId="{6F2337E3-734F-484F-A6C4-7C5DF01C34A9}" type="presParOf" srcId="{1FE8DA82-B843-4DCA-AC57-0993B1881E53}" destId="{53E6E96D-CE5E-4848-B352-6FA2BFE13483}" srcOrd="0" destOrd="0" presId="urn:microsoft.com/office/officeart/2008/layout/HexagonCluster"/>
    <dgm:cxn modelId="{3C404151-D644-4889-B6E5-ED8C670789C1}" type="presParOf" srcId="{53E6E96D-CE5E-4848-B352-6FA2BFE13483}" destId="{322B7765-3EDA-49D1-A220-927B2CB13484}" srcOrd="0" destOrd="0" presId="urn:microsoft.com/office/officeart/2008/layout/HexagonCluster"/>
    <dgm:cxn modelId="{25DFD336-6EC1-4B33-9ABC-6FA96F478D1A}" type="presParOf" srcId="{1FE8DA82-B843-4DCA-AC57-0993B1881E53}" destId="{BF801F37-7FF4-41B2-B63E-F54001BDF35D}" srcOrd="1" destOrd="0" presId="urn:microsoft.com/office/officeart/2008/layout/HexagonCluster"/>
    <dgm:cxn modelId="{D53CCF28-B5C1-4F76-91BE-0E3994CE4FE2}" type="presParOf" srcId="{BF801F37-7FF4-41B2-B63E-F54001BDF35D}" destId="{262937F0-875A-4E35-A563-34776B4E17CB}" srcOrd="0" destOrd="0" presId="urn:microsoft.com/office/officeart/2008/layout/HexagonCluster"/>
    <dgm:cxn modelId="{44B98E79-7FE2-4C67-A8D0-C24CAAF15EB2}" type="presParOf" srcId="{1FE8DA82-B843-4DCA-AC57-0993B1881E53}" destId="{CB3D2D3C-DD65-4A64-BE10-E2019B4ADED3}" srcOrd="2" destOrd="0" presId="urn:microsoft.com/office/officeart/2008/layout/HexagonCluster"/>
    <dgm:cxn modelId="{88155BFD-EA9A-4F9C-806C-E6D3F4D5CD68}" type="presParOf" srcId="{CB3D2D3C-DD65-4A64-BE10-E2019B4ADED3}" destId="{EE7AC119-74E4-4736-A037-DDAA7DFFCAFF}" srcOrd="0" destOrd="0" presId="urn:microsoft.com/office/officeart/2008/layout/HexagonCluster"/>
    <dgm:cxn modelId="{3CD785D8-A30D-47E0-B456-C03B07F8BF97}" type="presParOf" srcId="{1FE8DA82-B843-4DCA-AC57-0993B1881E53}" destId="{A4226E39-71A4-48A6-815E-B3747D4CCAF0}" srcOrd="3" destOrd="0" presId="urn:microsoft.com/office/officeart/2008/layout/HexagonCluster"/>
    <dgm:cxn modelId="{A9DFBD72-BD67-431B-B148-C5CF85449596}" type="presParOf" srcId="{A4226E39-71A4-48A6-815E-B3747D4CCAF0}" destId="{51F3E97C-83C3-4482-A01C-B7320CB0647F}" srcOrd="0" destOrd="0" presId="urn:microsoft.com/office/officeart/2008/layout/HexagonCluster"/>
    <dgm:cxn modelId="{DD4E220C-AAA1-4CE3-B0EA-2E970D8E723A}" type="presParOf" srcId="{1FE8DA82-B843-4DCA-AC57-0993B1881E53}" destId="{163E918E-F2F4-4C0E-AE8A-5F190EED68BC}" srcOrd="4" destOrd="0" presId="urn:microsoft.com/office/officeart/2008/layout/HexagonCluster"/>
    <dgm:cxn modelId="{D41E2AB6-1CC2-41AE-8072-611B0D007C3E}" type="presParOf" srcId="{163E918E-F2F4-4C0E-AE8A-5F190EED68BC}" destId="{D08853FB-B076-4616-B5EE-3C02449FB018}" srcOrd="0" destOrd="0" presId="urn:microsoft.com/office/officeart/2008/layout/HexagonCluster"/>
    <dgm:cxn modelId="{ACCF3A9B-3364-4FB4-B2B8-18E00824E511}" type="presParOf" srcId="{1FE8DA82-B843-4DCA-AC57-0993B1881E53}" destId="{93B621A6-D72C-4188-9CA5-D38B0CBABC66}" srcOrd="5" destOrd="0" presId="urn:microsoft.com/office/officeart/2008/layout/HexagonCluster"/>
    <dgm:cxn modelId="{EE2577CD-C17E-4E42-BAA3-45D12EE4F9CE}" type="presParOf" srcId="{93B621A6-D72C-4188-9CA5-D38B0CBABC66}" destId="{750967CC-DD76-4AB2-9C5E-7A5E3292FD13}" srcOrd="0" destOrd="0" presId="urn:microsoft.com/office/officeart/2008/layout/HexagonCluster"/>
    <dgm:cxn modelId="{2F0A2B4A-2DB0-462A-9B74-D70BBCC9A028}" type="presParOf" srcId="{1FE8DA82-B843-4DCA-AC57-0993B1881E53}" destId="{BC9B4D6C-DF33-4313-8294-1FBDC41B66CA}" srcOrd="6" destOrd="0" presId="urn:microsoft.com/office/officeart/2008/layout/HexagonCluster"/>
    <dgm:cxn modelId="{14676BB9-8655-4149-9148-12E8416B383A}" type="presParOf" srcId="{BC9B4D6C-DF33-4313-8294-1FBDC41B66CA}" destId="{112C2D99-3D03-406C-A9E8-517775BE8813}" srcOrd="0" destOrd="0" presId="urn:microsoft.com/office/officeart/2008/layout/HexagonCluster"/>
    <dgm:cxn modelId="{34FD7C4D-E5A1-4964-977A-EA50B154E0A5}" type="presParOf" srcId="{1FE8DA82-B843-4DCA-AC57-0993B1881E53}" destId="{749C80E1-0B10-44CC-9D15-B20DFAC6A066}" srcOrd="7" destOrd="0" presId="urn:microsoft.com/office/officeart/2008/layout/HexagonCluster"/>
    <dgm:cxn modelId="{3A831DF3-68E6-4AF4-86F8-3553A5B2DF9A}" type="presParOf" srcId="{749C80E1-0B10-44CC-9D15-B20DFAC6A066}" destId="{02A3CFED-479A-488F-A5D4-B90AE2565301}" srcOrd="0" destOrd="0" presId="urn:microsoft.com/office/officeart/2008/layout/HexagonCluster"/>
    <dgm:cxn modelId="{296AA78E-91DA-4664-B03C-29E518481A3D}" type="presParOf" srcId="{1FE8DA82-B843-4DCA-AC57-0993B1881E53}" destId="{B1B529BE-9760-45A5-AD57-B8D0C14C9AE3}" srcOrd="8" destOrd="0" presId="urn:microsoft.com/office/officeart/2008/layout/HexagonCluster"/>
    <dgm:cxn modelId="{E6D37BD1-102F-4793-A25E-F727F7F239E3}" type="presParOf" srcId="{B1B529BE-9760-45A5-AD57-B8D0C14C9AE3}" destId="{B21F105A-07A4-4B43-A4CC-3C18A45C4F1A}" srcOrd="0" destOrd="0" presId="urn:microsoft.com/office/officeart/2008/layout/HexagonCluster"/>
    <dgm:cxn modelId="{42778B00-DA2B-4352-8BEE-031C5B0EF2DA}" type="presParOf" srcId="{1FE8DA82-B843-4DCA-AC57-0993B1881E53}" destId="{F17CECE4-CE24-4279-BC7F-0EAC6DE592D7}" srcOrd="9" destOrd="0" presId="urn:microsoft.com/office/officeart/2008/layout/HexagonCluster"/>
    <dgm:cxn modelId="{341FC381-A55A-4758-953F-C70829B1807C}" type="presParOf" srcId="{F17CECE4-CE24-4279-BC7F-0EAC6DE592D7}" destId="{B37B12E2-F71A-464B-9490-5ABB4128B83A}" srcOrd="0" destOrd="0" presId="urn:microsoft.com/office/officeart/2008/layout/HexagonCluster"/>
    <dgm:cxn modelId="{806A54C1-520C-4BF1-B2EB-D8C2F0342208}" type="presParOf" srcId="{1FE8DA82-B843-4DCA-AC57-0993B1881E53}" destId="{F76B6E7E-71A8-4988-85D0-C0269926856B}" srcOrd="10" destOrd="0" presId="urn:microsoft.com/office/officeart/2008/layout/HexagonCluster"/>
    <dgm:cxn modelId="{EF39AD80-D160-4649-BB33-8B3A12939387}" type="presParOf" srcId="{F76B6E7E-71A8-4988-85D0-C0269926856B}" destId="{613C1528-2C2B-48B5-8880-D82AFE72D425}" srcOrd="0" destOrd="0" presId="urn:microsoft.com/office/officeart/2008/layout/HexagonCluster"/>
    <dgm:cxn modelId="{58FC11AD-4B4A-4D7F-A80A-6542C0C7F6D6}" type="presParOf" srcId="{1FE8DA82-B843-4DCA-AC57-0993B1881E53}" destId="{31CA5BCE-EEB7-437B-AF43-6FE940D90EC6}" srcOrd="11" destOrd="0" presId="urn:microsoft.com/office/officeart/2008/layout/HexagonCluster"/>
    <dgm:cxn modelId="{9A1BF59A-37EA-4074-8DA9-9BB19AF339EE}" type="presParOf" srcId="{31CA5BCE-EEB7-437B-AF43-6FE940D90EC6}" destId="{E60921B2-5F97-45C0-BE37-D59F5E76D050}" srcOrd="0" destOrd="0" presId="urn:microsoft.com/office/officeart/2008/layout/HexagonCluster"/>
    <dgm:cxn modelId="{56A06214-0596-4E5C-BAEF-BDFCD5E8AA0F}" type="presParOf" srcId="{1FE8DA82-B843-4DCA-AC57-0993B1881E53}" destId="{850BAE44-465E-4256-A031-19FEAB3918E5}" srcOrd="12" destOrd="0" presId="urn:microsoft.com/office/officeart/2008/layout/HexagonCluster"/>
    <dgm:cxn modelId="{1159BC99-6038-4171-980B-B6F0D4F701E9}" type="presParOf" srcId="{850BAE44-465E-4256-A031-19FEAB3918E5}" destId="{E5062BB6-FC75-4A4F-B18B-A252CEBF8BD1}" srcOrd="0" destOrd="0" presId="urn:microsoft.com/office/officeart/2008/layout/HexagonCluster"/>
    <dgm:cxn modelId="{0B255597-72DF-4AB1-8996-F8B2452AE311}" type="presParOf" srcId="{1FE8DA82-B843-4DCA-AC57-0993B1881E53}" destId="{20CE9368-FDE0-4267-A7DE-2315F380E7AA}" srcOrd="13" destOrd="0" presId="urn:microsoft.com/office/officeart/2008/layout/HexagonCluster"/>
    <dgm:cxn modelId="{B2E00207-4D48-4755-AE89-084613908351}" type="presParOf" srcId="{20CE9368-FDE0-4267-A7DE-2315F380E7AA}" destId="{39722CD0-409A-4A1B-9AE2-68D18575C78E}" srcOrd="0" destOrd="0" presId="urn:microsoft.com/office/officeart/2008/layout/HexagonCluster"/>
    <dgm:cxn modelId="{AC4AE8A3-696E-4847-9E1A-1C47DA9BED33}" type="presParOf" srcId="{1FE8DA82-B843-4DCA-AC57-0993B1881E53}" destId="{37A81E41-7239-42BD-AB4D-5BEC72CC2F21}" srcOrd="14" destOrd="0" presId="urn:microsoft.com/office/officeart/2008/layout/HexagonCluster"/>
    <dgm:cxn modelId="{55FEECB3-C4D0-4B64-82BE-C94C2FA25A8E}" type="presParOf" srcId="{37A81E41-7239-42BD-AB4D-5BEC72CC2F21}" destId="{B2D70D23-BE2A-4101-B09A-241A6F2AA4DC}" srcOrd="0" destOrd="0" presId="urn:microsoft.com/office/officeart/2008/layout/HexagonCluster"/>
    <dgm:cxn modelId="{38CC54B6-EABD-432B-BDD4-6003DD878BCA}" type="presParOf" srcId="{1FE8DA82-B843-4DCA-AC57-0993B1881E53}" destId="{164E78DC-4350-46FD-9E88-61F24989686B}" srcOrd="15" destOrd="0" presId="urn:microsoft.com/office/officeart/2008/layout/HexagonCluster"/>
    <dgm:cxn modelId="{BE25C66A-BFE0-47D2-9EAE-8D8B2B558980}" type="presParOf" srcId="{164E78DC-4350-46FD-9E88-61F24989686B}" destId="{5B54A01E-971E-497F-A4CB-AD4B98945FD8}"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88BBC4F-7657-4491-B5B5-A735D6C6B1F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C3D0C8C-2A65-4FAB-92C2-26E2814D4B52}">
      <dgm:prSet phldrT="[Text]"/>
      <dgm:spPr/>
      <dgm:t>
        <a:bodyPr/>
        <a:lstStyle/>
        <a:p>
          <a:r>
            <a:rPr lang="en-US" dirty="0"/>
            <a:t>Take responsibility for your actions</a:t>
          </a:r>
        </a:p>
      </dgm:t>
    </dgm:pt>
    <dgm:pt modelId="{6557CDF2-C40D-432D-B1A8-5D59E33E12F4}" type="parTrans" cxnId="{A3001919-6C9B-4F6B-AD2B-7D080D23544A}">
      <dgm:prSet/>
      <dgm:spPr/>
      <dgm:t>
        <a:bodyPr/>
        <a:lstStyle/>
        <a:p>
          <a:endParaRPr lang="en-US"/>
        </a:p>
      </dgm:t>
    </dgm:pt>
    <dgm:pt modelId="{9E5E0892-1C40-4888-A2D9-65449632E57B}" type="sibTrans" cxnId="{A3001919-6C9B-4F6B-AD2B-7D080D23544A}">
      <dgm:prSet/>
      <dgm:spPr/>
      <dgm:t>
        <a:bodyPr/>
        <a:lstStyle/>
        <a:p>
          <a:endParaRPr lang="en-US"/>
        </a:p>
      </dgm:t>
    </dgm:pt>
    <dgm:pt modelId="{9827F1AC-CCE8-463B-99E3-5FFB816CB015}">
      <dgm:prSet phldrT="[Text]"/>
      <dgm:spPr/>
      <dgm:t>
        <a:bodyPr/>
        <a:lstStyle/>
        <a:p>
          <a:r>
            <a:rPr lang="en-US" dirty="0"/>
            <a:t>Model good behavior</a:t>
          </a:r>
        </a:p>
      </dgm:t>
    </dgm:pt>
    <dgm:pt modelId="{F92E3BB3-6565-4875-A157-5AE07FB6F21A}" type="parTrans" cxnId="{7D534C44-AD45-4DB4-88C4-8311A06F46B8}">
      <dgm:prSet/>
      <dgm:spPr/>
      <dgm:t>
        <a:bodyPr/>
        <a:lstStyle/>
        <a:p>
          <a:endParaRPr lang="en-US"/>
        </a:p>
      </dgm:t>
    </dgm:pt>
    <dgm:pt modelId="{0A1C4A4B-7EF6-425D-8B68-B6D740C7E1C7}" type="sibTrans" cxnId="{7D534C44-AD45-4DB4-88C4-8311A06F46B8}">
      <dgm:prSet/>
      <dgm:spPr/>
      <dgm:t>
        <a:bodyPr/>
        <a:lstStyle/>
        <a:p>
          <a:endParaRPr lang="en-US"/>
        </a:p>
      </dgm:t>
    </dgm:pt>
    <dgm:pt modelId="{4B550308-D827-42D0-B002-B5A15BFF0CDC}">
      <dgm:prSet phldrT="[Text]"/>
      <dgm:spPr/>
      <dgm:t>
        <a:bodyPr/>
        <a:lstStyle/>
        <a:p>
          <a:r>
            <a:rPr lang="en-US" dirty="0"/>
            <a:t>Follow up on promises</a:t>
          </a:r>
        </a:p>
      </dgm:t>
    </dgm:pt>
    <dgm:pt modelId="{25D00FBB-071E-4902-B6C5-AA5E20BD84CC}" type="parTrans" cxnId="{05C92F4F-C13D-4D13-9DCD-E65698388AC6}">
      <dgm:prSet/>
      <dgm:spPr/>
      <dgm:t>
        <a:bodyPr/>
        <a:lstStyle/>
        <a:p>
          <a:endParaRPr lang="en-US"/>
        </a:p>
      </dgm:t>
    </dgm:pt>
    <dgm:pt modelId="{3FBBC5B9-5987-403D-ABC9-396327B379F4}" type="sibTrans" cxnId="{05C92F4F-C13D-4D13-9DCD-E65698388AC6}">
      <dgm:prSet/>
      <dgm:spPr/>
      <dgm:t>
        <a:bodyPr/>
        <a:lstStyle/>
        <a:p>
          <a:endParaRPr lang="en-US"/>
        </a:p>
      </dgm:t>
    </dgm:pt>
    <dgm:pt modelId="{F72D428A-B724-4577-8B3E-0CD65F3B55B6}">
      <dgm:prSet phldrT="[Text]"/>
      <dgm:spPr/>
      <dgm:t>
        <a:bodyPr/>
        <a:lstStyle/>
        <a:p>
          <a:r>
            <a:rPr lang="en-US" dirty="0"/>
            <a:t>Understand your triggers and hot buttons</a:t>
          </a:r>
        </a:p>
      </dgm:t>
    </dgm:pt>
    <dgm:pt modelId="{ED0E71F2-E526-4E8A-A4BD-781017950E09}" type="parTrans" cxnId="{7C19D91A-BA58-499C-8504-15E58C3E546C}">
      <dgm:prSet/>
      <dgm:spPr/>
      <dgm:t>
        <a:bodyPr/>
        <a:lstStyle/>
        <a:p>
          <a:endParaRPr lang="en-US"/>
        </a:p>
      </dgm:t>
    </dgm:pt>
    <dgm:pt modelId="{1C61831C-5C49-47D8-A259-013402434524}" type="sibTrans" cxnId="{7C19D91A-BA58-499C-8504-15E58C3E546C}">
      <dgm:prSet/>
      <dgm:spPr/>
      <dgm:t>
        <a:bodyPr/>
        <a:lstStyle/>
        <a:p>
          <a:endParaRPr lang="en-US"/>
        </a:p>
      </dgm:t>
    </dgm:pt>
    <dgm:pt modelId="{354A579C-A352-4008-8AB3-905E6BEFC36A}">
      <dgm:prSet phldrT="[Text]"/>
      <dgm:spPr/>
      <dgm:t>
        <a:bodyPr/>
        <a:lstStyle/>
        <a:p>
          <a:r>
            <a:rPr lang="en-US" dirty="0"/>
            <a:t>Rely on facts not assumptions</a:t>
          </a:r>
        </a:p>
      </dgm:t>
    </dgm:pt>
    <dgm:pt modelId="{ABE65AF5-9D09-4846-A71A-4B07C39B2F66}" type="parTrans" cxnId="{4DD5FCBA-765E-40A1-BB81-89E71EACEEDA}">
      <dgm:prSet/>
      <dgm:spPr/>
      <dgm:t>
        <a:bodyPr/>
        <a:lstStyle/>
        <a:p>
          <a:endParaRPr lang="en-US"/>
        </a:p>
      </dgm:t>
    </dgm:pt>
    <dgm:pt modelId="{7E14077C-31EB-44FE-A7A2-CC2847DAFE54}" type="sibTrans" cxnId="{4DD5FCBA-765E-40A1-BB81-89E71EACEEDA}">
      <dgm:prSet/>
      <dgm:spPr/>
      <dgm:t>
        <a:bodyPr/>
        <a:lstStyle/>
        <a:p>
          <a:endParaRPr lang="en-US"/>
        </a:p>
      </dgm:t>
    </dgm:pt>
    <dgm:pt modelId="{D195E78C-FC02-4C80-82AF-D65430D26FEF}">
      <dgm:prSet phldrT="[Text]"/>
      <dgm:spPr/>
      <dgm:t>
        <a:bodyPr/>
        <a:lstStyle/>
        <a:p>
          <a:r>
            <a:rPr lang="en-US" dirty="0"/>
            <a:t>How you respond when under stress</a:t>
          </a:r>
        </a:p>
      </dgm:t>
    </dgm:pt>
    <dgm:pt modelId="{AF2A0E2F-1423-44FA-B23E-B0449FA63715}" type="parTrans" cxnId="{E185886A-F631-4F77-8DDE-A4858D47F716}">
      <dgm:prSet/>
      <dgm:spPr/>
      <dgm:t>
        <a:bodyPr/>
        <a:lstStyle/>
        <a:p>
          <a:endParaRPr lang="en-US"/>
        </a:p>
      </dgm:t>
    </dgm:pt>
    <dgm:pt modelId="{935A3717-F7E0-492A-83FA-F30FDFE02D7F}" type="sibTrans" cxnId="{E185886A-F631-4F77-8DDE-A4858D47F716}">
      <dgm:prSet/>
      <dgm:spPr/>
      <dgm:t>
        <a:bodyPr/>
        <a:lstStyle/>
        <a:p>
          <a:endParaRPr lang="en-US"/>
        </a:p>
      </dgm:t>
    </dgm:pt>
    <dgm:pt modelId="{C9C1B4F8-80F8-4BC0-9FD3-2466A75CF498}">
      <dgm:prSet phldrT="[Text]" custT="1"/>
      <dgm:spPr/>
      <dgm:t>
        <a:bodyPr/>
        <a:lstStyle/>
        <a:p>
          <a:r>
            <a:rPr lang="en-US" sz="4000" dirty="0"/>
            <a:t>Manage Yourself</a:t>
          </a:r>
        </a:p>
      </dgm:t>
    </dgm:pt>
    <dgm:pt modelId="{713DC5B7-6D1C-4325-B9D7-983E1810807A}" type="sibTrans" cxnId="{5889D83E-F013-4DB1-810D-E1BEAAD04776}">
      <dgm:prSet/>
      <dgm:spPr/>
      <dgm:t>
        <a:bodyPr/>
        <a:lstStyle/>
        <a:p>
          <a:endParaRPr lang="en-US"/>
        </a:p>
      </dgm:t>
    </dgm:pt>
    <dgm:pt modelId="{F53A55A0-F83C-4862-8D52-82EEBCBF3DA0}" type="parTrans" cxnId="{5889D83E-F013-4DB1-810D-E1BEAAD04776}">
      <dgm:prSet/>
      <dgm:spPr/>
      <dgm:t>
        <a:bodyPr/>
        <a:lstStyle/>
        <a:p>
          <a:endParaRPr lang="en-US"/>
        </a:p>
      </dgm:t>
    </dgm:pt>
    <dgm:pt modelId="{D5832755-0004-4392-98B9-310C4E0B8CF5}" type="pres">
      <dgm:prSet presAssocID="{488BBC4F-7657-4491-B5B5-A735D6C6B1FD}" presName="vert0" presStyleCnt="0">
        <dgm:presLayoutVars>
          <dgm:dir/>
          <dgm:animOne val="branch"/>
          <dgm:animLvl val="lvl"/>
        </dgm:presLayoutVars>
      </dgm:prSet>
      <dgm:spPr/>
    </dgm:pt>
    <dgm:pt modelId="{4F608B06-FC38-4F62-838F-256F46854CD4}" type="pres">
      <dgm:prSet presAssocID="{C9C1B4F8-80F8-4BC0-9FD3-2466A75CF498}" presName="thickLine" presStyleLbl="alignNode1" presStyleIdx="0" presStyleCnt="1"/>
      <dgm:spPr/>
    </dgm:pt>
    <dgm:pt modelId="{28E7A563-663E-49FF-BF14-D9CE87902A05}" type="pres">
      <dgm:prSet presAssocID="{C9C1B4F8-80F8-4BC0-9FD3-2466A75CF498}" presName="horz1" presStyleCnt="0"/>
      <dgm:spPr/>
    </dgm:pt>
    <dgm:pt modelId="{66E6141D-C1DD-4E02-BF1A-3A01FC2B29AB}" type="pres">
      <dgm:prSet presAssocID="{C9C1B4F8-80F8-4BC0-9FD3-2466A75CF498}" presName="tx1" presStyleLbl="revTx" presStyleIdx="0" presStyleCnt="7" custScaleX="119492"/>
      <dgm:spPr/>
    </dgm:pt>
    <dgm:pt modelId="{C1B6134D-DE7C-4818-9CC4-D92A93CE2F33}" type="pres">
      <dgm:prSet presAssocID="{C9C1B4F8-80F8-4BC0-9FD3-2466A75CF498}" presName="vert1" presStyleCnt="0"/>
      <dgm:spPr/>
    </dgm:pt>
    <dgm:pt modelId="{CD7FFBD3-7AE4-4B89-AD4A-653469B75662}" type="pres">
      <dgm:prSet presAssocID="{4C3D0C8C-2A65-4FAB-92C2-26E2814D4B52}" presName="vertSpace2a" presStyleCnt="0"/>
      <dgm:spPr/>
    </dgm:pt>
    <dgm:pt modelId="{C7D40637-E77F-448A-A2E5-A58D89B14DE3}" type="pres">
      <dgm:prSet presAssocID="{4C3D0C8C-2A65-4FAB-92C2-26E2814D4B52}" presName="horz2" presStyleCnt="0"/>
      <dgm:spPr/>
    </dgm:pt>
    <dgm:pt modelId="{37BA6970-C583-4C54-8FA6-7A8AA81F5937}" type="pres">
      <dgm:prSet presAssocID="{4C3D0C8C-2A65-4FAB-92C2-26E2814D4B52}" presName="horzSpace2" presStyleCnt="0"/>
      <dgm:spPr/>
    </dgm:pt>
    <dgm:pt modelId="{285998F9-A7D7-45B5-A48F-1EF2A739A92E}" type="pres">
      <dgm:prSet presAssocID="{4C3D0C8C-2A65-4FAB-92C2-26E2814D4B52}" presName="tx2" presStyleLbl="revTx" presStyleIdx="1" presStyleCnt="7"/>
      <dgm:spPr/>
    </dgm:pt>
    <dgm:pt modelId="{553FD08B-A3B1-422C-9522-B9BE616F1A9B}" type="pres">
      <dgm:prSet presAssocID="{4C3D0C8C-2A65-4FAB-92C2-26E2814D4B52}" presName="vert2" presStyleCnt="0"/>
      <dgm:spPr/>
    </dgm:pt>
    <dgm:pt modelId="{75693DCE-369B-4EB5-8550-11BC7C42B10D}" type="pres">
      <dgm:prSet presAssocID="{4C3D0C8C-2A65-4FAB-92C2-26E2814D4B52}" presName="thinLine2b" presStyleLbl="callout" presStyleIdx="0" presStyleCnt="6"/>
      <dgm:spPr/>
    </dgm:pt>
    <dgm:pt modelId="{DC5D9FB3-64D4-400D-9A45-27050B5F5BD6}" type="pres">
      <dgm:prSet presAssocID="{4C3D0C8C-2A65-4FAB-92C2-26E2814D4B52}" presName="vertSpace2b" presStyleCnt="0"/>
      <dgm:spPr/>
    </dgm:pt>
    <dgm:pt modelId="{B2A73307-B11C-443F-A025-AB41D0350BC0}" type="pres">
      <dgm:prSet presAssocID="{9827F1AC-CCE8-463B-99E3-5FFB816CB015}" presName="horz2" presStyleCnt="0"/>
      <dgm:spPr/>
    </dgm:pt>
    <dgm:pt modelId="{E7F57D3D-3DE1-4193-8BB9-77F1F175D63D}" type="pres">
      <dgm:prSet presAssocID="{9827F1AC-CCE8-463B-99E3-5FFB816CB015}" presName="horzSpace2" presStyleCnt="0"/>
      <dgm:spPr/>
    </dgm:pt>
    <dgm:pt modelId="{61A09838-0505-49A3-B5E4-72535C7778D7}" type="pres">
      <dgm:prSet presAssocID="{9827F1AC-CCE8-463B-99E3-5FFB816CB015}" presName="tx2" presStyleLbl="revTx" presStyleIdx="2" presStyleCnt="7"/>
      <dgm:spPr/>
    </dgm:pt>
    <dgm:pt modelId="{9DFAE0AA-3D9D-44AF-9EDD-583D1481CF03}" type="pres">
      <dgm:prSet presAssocID="{9827F1AC-CCE8-463B-99E3-5FFB816CB015}" presName="vert2" presStyleCnt="0"/>
      <dgm:spPr/>
    </dgm:pt>
    <dgm:pt modelId="{2D9CC401-9B04-48A6-8898-872F53CF17EE}" type="pres">
      <dgm:prSet presAssocID="{9827F1AC-CCE8-463B-99E3-5FFB816CB015}" presName="thinLine2b" presStyleLbl="callout" presStyleIdx="1" presStyleCnt="6"/>
      <dgm:spPr/>
    </dgm:pt>
    <dgm:pt modelId="{9086B13D-AD88-40EB-AA7E-3B9782761FE2}" type="pres">
      <dgm:prSet presAssocID="{9827F1AC-CCE8-463B-99E3-5FFB816CB015}" presName="vertSpace2b" presStyleCnt="0"/>
      <dgm:spPr/>
    </dgm:pt>
    <dgm:pt modelId="{F125D016-404E-4ADA-A28A-822A291E14C0}" type="pres">
      <dgm:prSet presAssocID="{4B550308-D827-42D0-B002-B5A15BFF0CDC}" presName="horz2" presStyleCnt="0"/>
      <dgm:spPr/>
    </dgm:pt>
    <dgm:pt modelId="{03971B04-88FB-49D7-9C46-24F0C3FE6467}" type="pres">
      <dgm:prSet presAssocID="{4B550308-D827-42D0-B002-B5A15BFF0CDC}" presName="horzSpace2" presStyleCnt="0"/>
      <dgm:spPr/>
    </dgm:pt>
    <dgm:pt modelId="{4F209CE0-E2C6-4280-B35B-8FD377847C70}" type="pres">
      <dgm:prSet presAssocID="{4B550308-D827-42D0-B002-B5A15BFF0CDC}" presName="tx2" presStyleLbl="revTx" presStyleIdx="3" presStyleCnt="7"/>
      <dgm:spPr/>
    </dgm:pt>
    <dgm:pt modelId="{3419FC92-7919-431F-882F-B37E756FE26B}" type="pres">
      <dgm:prSet presAssocID="{4B550308-D827-42D0-B002-B5A15BFF0CDC}" presName="vert2" presStyleCnt="0"/>
      <dgm:spPr/>
    </dgm:pt>
    <dgm:pt modelId="{EEBB7311-543B-4DAD-A24E-00D1CFB9C5B4}" type="pres">
      <dgm:prSet presAssocID="{4B550308-D827-42D0-B002-B5A15BFF0CDC}" presName="thinLine2b" presStyleLbl="callout" presStyleIdx="2" presStyleCnt="6"/>
      <dgm:spPr/>
    </dgm:pt>
    <dgm:pt modelId="{334434EF-2AB8-4322-ADDE-5CFC1C3272FE}" type="pres">
      <dgm:prSet presAssocID="{4B550308-D827-42D0-B002-B5A15BFF0CDC}" presName="vertSpace2b" presStyleCnt="0"/>
      <dgm:spPr/>
    </dgm:pt>
    <dgm:pt modelId="{B57EE8DF-E6AE-4C87-9058-DE65FA5FD4A9}" type="pres">
      <dgm:prSet presAssocID="{F72D428A-B724-4577-8B3E-0CD65F3B55B6}" presName="horz2" presStyleCnt="0"/>
      <dgm:spPr/>
    </dgm:pt>
    <dgm:pt modelId="{C2DC65B5-6DC5-44C6-A31E-F4F7E103F2BE}" type="pres">
      <dgm:prSet presAssocID="{F72D428A-B724-4577-8B3E-0CD65F3B55B6}" presName="horzSpace2" presStyleCnt="0"/>
      <dgm:spPr/>
    </dgm:pt>
    <dgm:pt modelId="{1B7E8390-4B7C-4797-8D8B-0FE99256CE9F}" type="pres">
      <dgm:prSet presAssocID="{F72D428A-B724-4577-8B3E-0CD65F3B55B6}" presName="tx2" presStyleLbl="revTx" presStyleIdx="4" presStyleCnt="7"/>
      <dgm:spPr/>
    </dgm:pt>
    <dgm:pt modelId="{9C15E15B-7282-4CB9-A5B0-189B21790251}" type="pres">
      <dgm:prSet presAssocID="{F72D428A-B724-4577-8B3E-0CD65F3B55B6}" presName="vert2" presStyleCnt="0"/>
      <dgm:spPr/>
    </dgm:pt>
    <dgm:pt modelId="{471C0468-4B39-4CB9-A436-BB1E9D839C96}" type="pres">
      <dgm:prSet presAssocID="{F72D428A-B724-4577-8B3E-0CD65F3B55B6}" presName="thinLine2b" presStyleLbl="callout" presStyleIdx="3" presStyleCnt="6"/>
      <dgm:spPr/>
    </dgm:pt>
    <dgm:pt modelId="{00B96DD7-A93F-49DF-99BC-F89034F2FF85}" type="pres">
      <dgm:prSet presAssocID="{F72D428A-B724-4577-8B3E-0CD65F3B55B6}" presName="vertSpace2b" presStyleCnt="0"/>
      <dgm:spPr/>
    </dgm:pt>
    <dgm:pt modelId="{20B95BDE-A6B4-416D-A9FB-C325385DE9FA}" type="pres">
      <dgm:prSet presAssocID="{354A579C-A352-4008-8AB3-905E6BEFC36A}" presName="horz2" presStyleCnt="0"/>
      <dgm:spPr/>
    </dgm:pt>
    <dgm:pt modelId="{4358DE52-F565-47BE-B4F5-1AB4701457B3}" type="pres">
      <dgm:prSet presAssocID="{354A579C-A352-4008-8AB3-905E6BEFC36A}" presName="horzSpace2" presStyleCnt="0"/>
      <dgm:spPr/>
    </dgm:pt>
    <dgm:pt modelId="{AB79CC94-29E6-45B5-9F59-35DD5FB2F746}" type="pres">
      <dgm:prSet presAssocID="{354A579C-A352-4008-8AB3-905E6BEFC36A}" presName="tx2" presStyleLbl="revTx" presStyleIdx="5" presStyleCnt="7"/>
      <dgm:spPr/>
    </dgm:pt>
    <dgm:pt modelId="{79807E34-0703-4780-B4AA-42899848DB48}" type="pres">
      <dgm:prSet presAssocID="{354A579C-A352-4008-8AB3-905E6BEFC36A}" presName="vert2" presStyleCnt="0"/>
      <dgm:spPr/>
    </dgm:pt>
    <dgm:pt modelId="{F2DCC73A-2EB5-42CB-9D23-A414BB238D15}" type="pres">
      <dgm:prSet presAssocID="{354A579C-A352-4008-8AB3-905E6BEFC36A}" presName="thinLine2b" presStyleLbl="callout" presStyleIdx="4" presStyleCnt="6"/>
      <dgm:spPr/>
    </dgm:pt>
    <dgm:pt modelId="{11A125B5-4F66-4269-A008-4A2172689B09}" type="pres">
      <dgm:prSet presAssocID="{354A579C-A352-4008-8AB3-905E6BEFC36A}" presName="vertSpace2b" presStyleCnt="0"/>
      <dgm:spPr/>
    </dgm:pt>
    <dgm:pt modelId="{33B7BBDC-F4F7-456D-BF34-3DC94EE39F0B}" type="pres">
      <dgm:prSet presAssocID="{D195E78C-FC02-4C80-82AF-D65430D26FEF}" presName="horz2" presStyleCnt="0"/>
      <dgm:spPr/>
    </dgm:pt>
    <dgm:pt modelId="{3B5C0696-D961-48FB-9BD8-C6822C4C62BC}" type="pres">
      <dgm:prSet presAssocID="{D195E78C-FC02-4C80-82AF-D65430D26FEF}" presName="horzSpace2" presStyleCnt="0"/>
      <dgm:spPr/>
    </dgm:pt>
    <dgm:pt modelId="{259285AE-4C87-4357-8298-3E5186C0CEB8}" type="pres">
      <dgm:prSet presAssocID="{D195E78C-FC02-4C80-82AF-D65430D26FEF}" presName="tx2" presStyleLbl="revTx" presStyleIdx="6" presStyleCnt="7"/>
      <dgm:spPr/>
    </dgm:pt>
    <dgm:pt modelId="{849DD1BC-08D5-4386-A52F-97498F35FF28}" type="pres">
      <dgm:prSet presAssocID="{D195E78C-FC02-4C80-82AF-D65430D26FEF}" presName="vert2" presStyleCnt="0"/>
      <dgm:spPr/>
    </dgm:pt>
    <dgm:pt modelId="{B6982A47-43C6-4E83-8B45-E9E6FF730BA2}" type="pres">
      <dgm:prSet presAssocID="{D195E78C-FC02-4C80-82AF-D65430D26FEF}" presName="thinLine2b" presStyleLbl="callout" presStyleIdx="5" presStyleCnt="6"/>
      <dgm:spPr/>
    </dgm:pt>
    <dgm:pt modelId="{E49F7E1A-39E2-42E9-B5DC-6829AC66D81C}" type="pres">
      <dgm:prSet presAssocID="{D195E78C-FC02-4C80-82AF-D65430D26FEF}" presName="vertSpace2b" presStyleCnt="0"/>
      <dgm:spPr/>
    </dgm:pt>
  </dgm:ptLst>
  <dgm:cxnLst>
    <dgm:cxn modelId="{A3001919-6C9B-4F6B-AD2B-7D080D23544A}" srcId="{C9C1B4F8-80F8-4BC0-9FD3-2466A75CF498}" destId="{4C3D0C8C-2A65-4FAB-92C2-26E2814D4B52}" srcOrd="0" destOrd="0" parTransId="{6557CDF2-C40D-432D-B1A8-5D59E33E12F4}" sibTransId="{9E5E0892-1C40-4888-A2D9-65449632E57B}"/>
    <dgm:cxn modelId="{7C19D91A-BA58-499C-8504-15E58C3E546C}" srcId="{C9C1B4F8-80F8-4BC0-9FD3-2466A75CF498}" destId="{F72D428A-B724-4577-8B3E-0CD65F3B55B6}" srcOrd="3" destOrd="0" parTransId="{ED0E71F2-E526-4E8A-A4BD-781017950E09}" sibTransId="{1C61831C-5C49-47D8-A259-013402434524}"/>
    <dgm:cxn modelId="{7FA33236-153A-4D6E-9A6E-F95EA4CA1DFB}" type="presOf" srcId="{F72D428A-B724-4577-8B3E-0CD65F3B55B6}" destId="{1B7E8390-4B7C-4797-8D8B-0FE99256CE9F}" srcOrd="0" destOrd="0" presId="urn:microsoft.com/office/officeart/2008/layout/LinedList"/>
    <dgm:cxn modelId="{5889D83E-F013-4DB1-810D-E1BEAAD04776}" srcId="{488BBC4F-7657-4491-B5B5-A735D6C6B1FD}" destId="{C9C1B4F8-80F8-4BC0-9FD3-2466A75CF498}" srcOrd="0" destOrd="0" parTransId="{F53A55A0-F83C-4862-8D52-82EEBCBF3DA0}" sibTransId="{713DC5B7-6D1C-4325-B9D7-983E1810807A}"/>
    <dgm:cxn modelId="{19DC673F-9B8E-4C84-892B-284F1C5F7C43}" type="presOf" srcId="{D195E78C-FC02-4C80-82AF-D65430D26FEF}" destId="{259285AE-4C87-4357-8298-3E5186C0CEB8}" srcOrd="0" destOrd="0" presId="urn:microsoft.com/office/officeart/2008/layout/LinedList"/>
    <dgm:cxn modelId="{7D534C44-AD45-4DB4-88C4-8311A06F46B8}" srcId="{C9C1B4F8-80F8-4BC0-9FD3-2466A75CF498}" destId="{9827F1AC-CCE8-463B-99E3-5FFB816CB015}" srcOrd="1" destOrd="0" parTransId="{F92E3BB3-6565-4875-A157-5AE07FB6F21A}" sibTransId="{0A1C4A4B-7EF6-425D-8B68-B6D740C7E1C7}"/>
    <dgm:cxn modelId="{E185886A-F631-4F77-8DDE-A4858D47F716}" srcId="{C9C1B4F8-80F8-4BC0-9FD3-2466A75CF498}" destId="{D195E78C-FC02-4C80-82AF-D65430D26FEF}" srcOrd="5" destOrd="0" parTransId="{AF2A0E2F-1423-44FA-B23E-B0449FA63715}" sibTransId="{935A3717-F7E0-492A-83FA-F30FDFE02D7F}"/>
    <dgm:cxn modelId="{05C92F4F-C13D-4D13-9DCD-E65698388AC6}" srcId="{C9C1B4F8-80F8-4BC0-9FD3-2466A75CF498}" destId="{4B550308-D827-42D0-B002-B5A15BFF0CDC}" srcOrd="2" destOrd="0" parTransId="{25D00FBB-071E-4902-B6C5-AA5E20BD84CC}" sibTransId="{3FBBC5B9-5987-403D-ABC9-396327B379F4}"/>
    <dgm:cxn modelId="{F5C4A290-420E-4C2A-A2C0-2F70431BD283}" type="presOf" srcId="{C9C1B4F8-80F8-4BC0-9FD3-2466A75CF498}" destId="{66E6141D-C1DD-4E02-BF1A-3A01FC2B29AB}" srcOrd="0" destOrd="0" presId="urn:microsoft.com/office/officeart/2008/layout/LinedList"/>
    <dgm:cxn modelId="{3E3A3997-B87B-4A65-8D21-2DB9198BB08A}" type="presOf" srcId="{488BBC4F-7657-4491-B5B5-A735D6C6B1FD}" destId="{D5832755-0004-4392-98B9-310C4E0B8CF5}" srcOrd="0" destOrd="0" presId="urn:microsoft.com/office/officeart/2008/layout/LinedList"/>
    <dgm:cxn modelId="{4DD5FCBA-765E-40A1-BB81-89E71EACEEDA}" srcId="{C9C1B4F8-80F8-4BC0-9FD3-2466A75CF498}" destId="{354A579C-A352-4008-8AB3-905E6BEFC36A}" srcOrd="4" destOrd="0" parTransId="{ABE65AF5-9D09-4846-A71A-4B07C39B2F66}" sibTransId="{7E14077C-31EB-44FE-A7A2-CC2847DAFE54}"/>
    <dgm:cxn modelId="{1DDD85C0-9851-4EA9-A94C-299E329A396A}" type="presOf" srcId="{354A579C-A352-4008-8AB3-905E6BEFC36A}" destId="{AB79CC94-29E6-45B5-9F59-35DD5FB2F746}" srcOrd="0" destOrd="0" presId="urn:microsoft.com/office/officeart/2008/layout/LinedList"/>
    <dgm:cxn modelId="{684793DD-7CEB-4AC5-9240-58991523CE7B}" type="presOf" srcId="{4B550308-D827-42D0-B002-B5A15BFF0CDC}" destId="{4F209CE0-E2C6-4280-B35B-8FD377847C70}" srcOrd="0" destOrd="0" presId="urn:microsoft.com/office/officeart/2008/layout/LinedList"/>
    <dgm:cxn modelId="{8E439AE9-3936-4F2C-B417-AD0A33320C1F}" type="presOf" srcId="{9827F1AC-CCE8-463B-99E3-5FFB816CB015}" destId="{61A09838-0505-49A3-B5E4-72535C7778D7}" srcOrd="0" destOrd="0" presId="urn:microsoft.com/office/officeart/2008/layout/LinedList"/>
    <dgm:cxn modelId="{25BCA6FD-28B7-448D-9034-520FB6A04C67}" type="presOf" srcId="{4C3D0C8C-2A65-4FAB-92C2-26E2814D4B52}" destId="{285998F9-A7D7-45B5-A48F-1EF2A739A92E}" srcOrd="0" destOrd="0" presId="urn:microsoft.com/office/officeart/2008/layout/LinedList"/>
    <dgm:cxn modelId="{0ECAF553-F552-41CF-BB5F-ACD425143920}" type="presParOf" srcId="{D5832755-0004-4392-98B9-310C4E0B8CF5}" destId="{4F608B06-FC38-4F62-838F-256F46854CD4}" srcOrd="0" destOrd="0" presId="urn:microsoft.com/office/officeart/2008/layout/LinedList"/>
    <dgm:cxn modelId="{63C9DA66-1186-47B0-B452-097D7F084EC4}" type="presParOf" srcId="{D5832755-0004-4392-98B9-310C4E0B8CF5}" destId="{28E7A563-663E-49FF-BF14-D9CE87902A05}" srcOrd="1" destOrd="0" presId="urn:microsoft.com/office/officeart/2008/layout/LinedList"/>
    <dgm:cxn modelId="{C173B0C3-8E3E-4106-84B2-CDA4F61A8488}" type="presParOf" srcId="{28E7A563-663E-49FF-BF14-D9CE87902A05}" destId="{66E6141D-C1DD-4E02-BF1A-3A01FC2B29AB}" srcOrd="0" destOrd="0" presId="urn:microsoft.com/office/officeart/2008/layout/LinedList"/>
    <dgm:cxn modelId="{6FB1035C-2CB6-4F61-ABCD-4269D8A7382A}" type="presParOf" srcId="{28E7A563-663E-49FF-BF14-D9CE87902A05}" destId="{C1B6134D-DE7C-4818-9CC4-D92A93CE2F33}" srcOrd="1" destOrd="0" presId="urn:microsoft.com/office/officeart/2008/layout/LinedList"/>
    <dgm:cxn modelId="{D2BC52F2-FC05-432F-B1DB-0A4AADE07DC5}" type="presParOf" srcId="{C1B6134D-DE7C-4818-9CC4-D92A93CE2F33}" destId="{CD7FFBD3-7AE4-4B89-AD4A-653469B75662}" srcOrd="0" destOrd="0" presId="urn:microsoft.com/office/officeart/2008/layout/LinedList"/>
    <dgm:cxn modelId="{1B8675F8-30F8-4D52-9C7E-1CB538C6E675}" type="presParOf" srcId="{C1B6134D-DE7C-4818-9CC4-D92A93CE2F33}" destId="{C7D40637-E77F-448A-A2E5-A58D89B14DE3}" srcOrd="1" destOrd="0" presId="urn:microsoft.com/office/officeart/2008/layout/LinedList"/>
    <dgm:cxn modelId="{645D8064-C736-4048-85A8-92DDF96EA68B}" type="presParOf" srcId="{C7D40637-E77F-448A-A2E5-A58D89B14DE3}" destId="{37BA6970-C583-4C54-8FA6-7A8AA81F5937}" srcOrd="0" destOrd="0" presId="urn:microsoft.com/office/officeart/2008/layout/LinedList"/>
    <dgm:cxn modelId="{B7F780E7-059F-41CC-B387-F00789734ACD}" type="presParOf" srcId="{C7D40637-E77F-448A-A2E5-A58D89B14DE3}" destId="{285998F9-A7D7-45B5-A48F-1EF2A739A92E}" srcOrd="1" destOrd="0" presId="urn:microsoft.com/office/officeart/2008/layout/LinedList"/>
    <dgm:cxn modelId="{FF9A2CE4-E37A-4FA9-9188-819D0DE973A7}" type="presParOf" srcId="{C7D40637-E77F-448A-A2E5-A58D89B14DE3}" destId="{553FD08B-A3B1-422C-9522-B9BE616F1A9B}" srcOrd="2" destOrd="0" presId="urn:microsoft.com/office/officeart/2008/layout/LinedList"/>
    <dgm:cxn modelId="{EB85CFEF-500D-4A37-93C5-F095DE588D66}" type="presParOf" srcId="{C1B6134D-DE7C-4818-9CC4-D92A93CE2F33}" destId="{75693DCE-369B-4EB5-8550-11BC7C42B10D}" srcOrd="2" destOrd="0" presId="urn:microsoft.com/office/officeart/2008/layout/LinedList"/>
    <dgm:cxn modelId="{E62DF692-B38A-45D7-BC83-6D962C7D129D}" type="presParOf" srcId="{C1B6134D-DE7C-4818-9CC4-D92A93CE2F33}" destId="{DC5D9FB3-64D4-400D-9A45-27050B5F5BD6}" srcOrd="3" destOrd="0" presId="urn:microsoft.com/office/officeart/2008/layout/LinedList"/>
    <dgm:cxn modelId="{ECD845C3-A044-43D3-BA36-39978BFF4201}" type="presParOf" srcId="{C1B6134D-DE7C-4818-9CC4-D92A93CE2F33}" destId="{B2A73307-B11C-443F-A025-AB41D0350BC0}" srcOrd="4" destOrd="0" presId="urn:microsoft.com/office/officeart/2008/layout/LinedList"/>
    <dgm:cxn modelId="{BD12E0FE-9208-4541-B978-149D240B0485}" type="presParOf" srcId="{B2A73307-B11C-443F-A025-AB41D0350BC0}" destId="{E7F57D3D-3DE1-4193-8BB9-77F1F175D63D}" srcOrd="0" destOrd="0" presId="urn:microsoft.com/office/officeart/2008/layout/LinedList"/>
    <dgm:cxn modelId="{5C8F0A72-DC7C-4578-8122-9AFB471C778D}" type="presParOf" srcId="{B2A73307-B11C-443F-A025-AB41D0350BC0}" destId="{61A09838-0505-49A3-B5E4-72535C7778D7}" srcOrd="1" destOrd="0" presId="urn:microsoft.com/office/officeart/2008/layout/LinedList"/>
    <dgm:cxn modelId="{CF21DCA3-5E68-4B33-8800-FF3DE7F31D2C}" type="presParOf" srcId="{B2A73307-B11C-443F-A025-AB41D0350BC0}" destId="{9DFAE0AA-3D9D-44AF-9EDD-583D1481CF03}" srcOrd="2" destOrd="0" presId="urn:microsoft.com/office/officeart/2008/layout/LinedList"/>
    <dgm:cxn modelId="{05624D72-6F24-4D6D-8EC2-B8216ABA87BF}" type="presParOf" srcId="{C1B6134D-DE7C-4818-9CC4-D92A93CE2F33}" destId="{2D9CC401-9B04-48A6-8898-872F53CF17EE}" srcOrd="5" destOrd="0" presId="urn:microsoft.com/office/officeart/2008/layout/LinedList"/>
    <dgm:cxn modelId="{4EA43559-BE3A-4329-BF3E-727D7EB4027E}" type="presParOf" srcId="{C1B6134D-DE7C-4818-9CC4-D92A93CE2F33}" destId="{9086B13D-AD88-40EB-AA7E-3B9782761FE2}" srcOrd="6" destOrd="0" presId="urn:microsoft.com/office/officeart/2008/layout/LinedList"/>
    <dgm:cxn modelId="{E3A6CBF9-713A-4237-95EE-415921468A69}" type="presParOf" srcId="{C1B6134D-DE7C-4818-9CC4-D92A93CE2F33}" destId="{F125D016-404E-4ADA-A28A-822A291E14C0}" srcOrd="7" destOrd="0" presId="urn:microsoft.com/office/officeart/2008/layout/LinedList"/>
    <dgm:cxn modelId="{06407669-1F9D-4CD1-AFC6-68539D945E19}" type="presParOf" srcId="{F125D016-404E-4ADA-A28A-822A291E14C0}" destId="{03971B04-88FB-49D7-9C46-24F0C3FE6467}" srcOrd="0" destOrd="0" presId="urn:microsoft.com/office/officeart/2008/layout/LinedList"/>
    <dgm:cxn modelId="{02187E1F-1044-49A7-8201-BEFBECEC1932}" type="presParOf" srcId="{F125D016-404E-4ADA-A28A-822A291E14C0}" destId="{4F209CE0-E2C6-4280-B35B-8FD377847C70}" srcOrd="1" destOrd="0" presId="urn:microsoft.com/office/officeart/2008/layout/LinedList"/>
    <dgm:cxn modelId="{60D99E4B-C8D2-461D-B537-24A883E94F3E}" type="presParOf" srcId="{F125D016-404E-4ADA-A28A-822A291E14C0}" destId="{3419FC92-7919-431F-882F-B37E756FE26B}" srcOrd="2" destOrd="0" presId="urn:microsoft.com/office/officeart/2008/layout/LinedList"/>
    <dgm:cxn modelId="{F4EE14F8-BA6E-47A6-8B1C-F2E9F21C884A}" type="presParOf" srcId="{C1B6134D-DE7C-4818-9CC4-D92A93CE2F33}" destId="{EEBB7311-543B-4DAD-A24E-00D1CFB9C5B4}" srcOrd="8" destOrd="0" presId="urn:microsoft.com/office/officeart/2008/layout/LinedList"/>
    <dgm:cxn modelId="{CEA2E2B5-A143-4147-BE0E-AA6D88C3AF5D}" type="presParOf" srcId="{C1B6134D-DE7C-4818-9CC4-D92A93CE2F33}" destId="{334434EF-2AB8-4322-ADDE-5CFC1C3272FE}" srcOrd="9" destOrd="0" presId="urn:microsoft.com/office/officeart/2008/layout/LinedList"/>
    <dgm:cxn modelId="{94045284-5635-49F2-9AA4-CF6DD61156D1}" type="presParOf" srcId="{C1B6134D-DE7C-4818-9CC4-D92A93CE2F33}" destId="{B57EE8DF-E6AE-4C87-9058-DE65FA5FD4A9}" srcOrd="10" destOrd="0" presId="urn:microsoft.com/office/officeart/2008/layout/LinedList"/>
    <dgm:cxn modelId="{DD980CD8-4851-47C3-A379-8E5889607060}" type="presParOf" srcId="{B57EE8DF-E6AE-4C87-9058-DE65FA5FD4A9}" destId="{C2DC65B5-6DC5-44C6-A31E-F4F7E103F2BE}" srcOrd="0" destOrd="0" presId="urn:microsoft.com/office/officeart/2008/layout/LinedList"/>
    <dgm:cxn modelId="{5ED63046-9E52-48EF-9651-22F5F7762A42}" type="presParOf" srcId="{B57EE8DF-E6AE-4C87-9058-DE65FA5FD4A9}" destId="{1B7E8390-4B7C-4797-8D8B-0FE99256CE9F}" srcOrd="1" destOrd="0" presId="urn:microsoft.com/office/officeart/2008/layout/LinedList"/>
    <dgm:cxn modelId="{0F279634-648E-4FE9-A1AE-320C1B3FF4CE}" type="presParOf" srcId="{B57EE8DF-E6AE-4C87-9058-DE65FA5FD4A9}" destId="{9C15E15B-7282-4CB9-A5B0-189B21790251}" srcOrd="2" destOrd="0" presId="urn:microsoft.com/office/officeart/2008/layout/LinedList"/>
    <dgm:cxn modelId="{7E883569-7240-4E3D-B62B-F2D7B652A84F}" type="presParOf" srcId="{C1B6134D-DE7C-4818-9CC4-D92A93CE2F33}" destId="{471C0468-4B39-4CB9-A436-BB1E9D839C96}" srcOrd="11" destOrd="0" presId="urn:microsoft.com/office/officeart/2008/layout/LinedList"/>
    <dgm:cxn modelId="{28D02882-A150-431E-9409-5296A14F7D81}" type="presParOf" srcId="{C1B6134D-DE7C-4818-9CC4-D92A93CE2F33}" destId="{00B96DD7-A93F-49DF-99BC-F89034F2FF85}" srcOrd="12" destOrd="0" presId="urn:microsoft.com/office/officeart/2008/layout/LinedList"/>
    <dgm:cxn modelId="{412B7CC3-FFBD-42A7-A4AE-6DFF7C872B64}" type="presParOf" srcId="{C1B6134D-DE7C-4818-9CC4-D92A93CE2F33}" destId="{20B95BDE-A6B4-416D-A9FB-C325385DE9FA}" srcOrd="13" destOrd="0" presId="urn:microsoft.com/office/officeart/2008/layout/LinedList"/>
    <dgm:cxn modelId="{966FDD90-69E5-49CF-8E21-1AED07271595}" type="presParOf" srcId="{20B95BDE-A6B4-416D-A9FB-C325385DE9FA}" destId="{4358DE52-F565-47BE-B4F5-1AB4701457B3}" srcOrd="0" destOrd="0" presId="urn:microsoft.com/office/officeart/2008/layout/LinedList"/>
    <dgm:cxn modelId="{C3EED56B-4D05-4737-BCB2-91DDC459F727}" type="presParOf" srcId="{20B95BDE-A6B4-416D-A9FB-C325385DE9FA}" destId="{AB79CC94-29E6-45B5-9F59-35DD5FB2F746}" srcOrd="1" destOrd="0" presId="urn:microsoft.com/office/officeart/2008/layout/LinedList"/>
    <dgm:cxn modelId="{93F07F88-94A8-4782-A3D1-2AA36D3AAF40}" type="presParOf" srcId="{20B95BDE-A6B4-416D-A9FB-C325385DE9FA}" destId="{79807E34-0703-4780-B4AA-42899848DB48}" srcOrd="2" destOrd="0" presId="urn:microsoft.com/office/officeart/2008/layout/LinedList"/>
    <dgm:cxn modelId="{080DE781-063C-4CBB-BB4E-3B8FD54F859C}" type="presParOf" srcId="{C1B6134D-DE7C-4818-9CC4-D92A93CE2F33}" destId="{F2DCC73A-2EB5-42CB-9D23-A414BB238D15}" srcOrd="14" destOrd="0" presId="urn:microsoft.com/office/officeart/2008/layout/LinedList"/>
    <dgm:cxn modelId="{FAEB7049-4DBB-4371-A6CE-E57FA08C1A89}" type="presParOf" srcId="{C1B6134D-DE7C-4818-9CC4-D92A93CE2F33}" destId="{11A125B5-4F66-4269-A008-4A2172689B09}" srcOrd="15" destOrd="0" presId="urn:microsoft.com/office/officeart/2008/layout/LinedList"/>
    <dgm:cxn modelId="{35E0260A-0DF0-49B9-B19A-AC759732FA46}" type="presParOf" srcId="{C1B6134D-DE7C-4818-9CC4-D92A93CE2F33}" destId="{33B7BBDC-F4F7-456D-BF34-3DC94EE39F0B}" srcOrd="16" destOrd="0" presId="urn:microsoft.com/office/officeart/2008/layout/LinedList"/>
    <dgm:cxn modelId="{41B6C902-53F6-48D5-B7FB-35358FC9772D}" type="presParOf" srcId="{33B7BBDC-F4F7-456D-BF34-3DC94EE39F0B}" destId="{3B5C0696-D961-48FB-9BD8-C6822C4C62BC}" srcOrd="0" destOrd="0" presId="urn:microsoft.com/office/officeart/2008/layout/LinedList"/>
    <dgm:cxn modelId="{6D51ED0F-1A54-4C3A-AE3D-E749B96C3B80}" type="presParOf" srcId="{33B7BBDC-F4F7-456D-BF34-3DC94EE39F0B}" destId="{259285AE-4C87-4357-8298-3E5186C0CEB8}" srcOrd="1" destOrd="0" presId="urn:microsoft.com/office/officeart/2008/layout/LinedList"/>
    <dgm:cxn modelId="{050855BD-B9F8-413E-95A4-1A7BBAA9A644}" type="presParOf" srcId="{33B7BBDC-F4F7-456D-BF34-3DC94EE39F0B}" destId="{849DD1BC-08D5-4386-A52F-97498F35FF28}" srcOrd="2" destOrd="0" presId="urn:microsoft.com/office/officeart/2008/layout/LinedList"/>
    <dgm:cxn modelId="{BBDB52A9-D3DE-46BD-AE05-AE71A01B5F8C}" type="presParOf" srcId="{C1B6134D-DE7C-4818-9CC4-D92A93CE2F33}" destId="{B6982A47-43C6-4E83-8B45-E9E6FF730BA2}" srcOrd="17" destOrd="0" presId="urn:microsoft.com/office/officeart/2008/layout/LinedList"/>
    <dgm:cxn modelId="{40EAFC3F-D4AC-42CF-B552-2B0A1DACACBA}" type="presParOf" srcId="{C1B6134D-DE7C-4818-9CC4-D92A93CE2F33}" destId="{E49F7E1A-39E2-42E9-B5DC-6829AC66D81C}" srcOrd="18"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110F3-D98C-4568-9E9A-A4F5C328FCC6}">
      <dsp:nvSpPr>
        <dsp:cNvPr id="0" name=""/>
        <dsp:cNvSpPr/>
      </dsp:nvSpPr>
      <dsp:spPr>
        <a:xfrm rot="10800000">
          <a:off x="2006816" y="201895"/>
          <a:ext cx="6891528" cy="524649"/>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1356"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Social Media/Internet</a:t>
          </a:r>
        </a:p>
      </dsp:txBody>
      <dsp:txXfrm rot="10800000">
        <a:off x="2137978" y="201895"/>
        <a:ext cx="6760366" cy="524649"/>
      </dsp:txXfrm>
    </dsp:sp>
    <dsp:sp modelId="{21EC77A8-76FB-4FB8-B2A5-6196644495C2}">
      <dsp:nvSpPr>
        <dsp:cNvPr id="0" name=""/>
        <dsp:cNvSpPr/>
      </dsp:nvSpPr>
      <dsp:spPr>
        <a:xfrm rot="10800000" flipH="1" flipV="1">
          <a:off x="940263" y="1068913"/>
          <a:ext cx="1083920" cy="92610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w="15875"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dsp:style>
    </dsp:sp>
    <dsp:sp modelId="{63E2B396-633D-47D0-88E0-758064CEC6C0}">
      <dsp:nvSpPr>
        <dsp:cNvPr id="0" name=""/>
        <dsp:cNvSpPr/>
      </dsp:nvSpPr>
      <dsp:spPr>
        <a:xfrm rot="10800000">
          <a:off x="1997140" y="1251645"/>
          <a:ext cx="6891528" cy="524649"/>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1356"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t>The White House</a:t>
          </a:r>
        </a:p>
      </dsp:txBody>
      <dsp:txXfrm rot="10800000">
        <a:off x="2128302" y="1251645"/>
        <a:ext cx="6760366" cy="524649"/>
      </dsp:txXfrm>
    </dsp:sp>
    <dsp:sp modelId="{6F9AD7C4-C7CA-4F2E-ACAC-AA39C7614BA1}">
      <dsp:nvSpPr>
        <dsp:cNvPr id="0" name=""/>
        <dsp:cNvSpPr/>
      </dsp:nvSpPr>
      <dsp:spPr>
        <a:xfrm>
          <a:off x="949693" y="116734"/>
          <a:ext cx="1045217" cy="86900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15875"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dsp:style>
    </dsp:sp>
    <dsp:sp modelId="{8E0069CE-7CAB-4D6B-B837-0B003ED16506}">
      <dsp:nvSpPr>
        <dsp:cNvPr id="0" name=""/>
        <dsp:cNvSpPr/>
      </dsp:nvSpPr>
      <dsp:spPr>
        <a:xfrm rot="10800000">
          <a:off x="1982210" y="2259455"/>
          <a:ext cx="6891528" cy="524649"/>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1356"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Politics in General</a:t>
          </a:r>
        </a:p>
      </dsp:txBody>
      <dsp:txXfrm rot="10800000">
        <a:off x="2113372" y="2259455"/>
        <a:ext cx="6760366" cy="524649"/>
      </dsp:txXfrm>
    </dsp:sp>
    <dsp:sp modelId="{FC3CF496-B935-45B4-A790-99C4438F8924}">
      <dsp:nvSpPr>
        <dsp:cNvPr id="0" name=""/>
        <dsp:cNvSpPr/>
      </dsp:nvSpPr>
      <dsp:spPr>
        <a:xfrm>
          <a:off x="974350" y="2156862"/>
          <a:ext cx="985496" cy="842225"/>
        </a:xfrm>
        <a:prstGeom prst="ellipse">
          <a:avLst/>
        </a:prstGeom>
        <a:blipFill rotWithShape="1">
          <a:blip xmlns:r="http://schemas.openxmlformats.org/officeDocument/2006/relationships" r:embed="rId3"/>
          <a:stretch>
            <a:fillRect/>
          </a:stretch>
        </a:blipFill>
        <a:ln w="15875"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dsp:style>
    </dsp:sp>
    <dsp:sp modelId="{CA986869-6C13-4549-8D2F-02477D6DA513}">
      <dsp:nvSpPr>
        <dsp:cNvPr id="0" name=""/>
        <dsp:cNvSpPr/>
      </dsp:nvSpPr>
      <dsp:spPr>
        <a:xfrm rot="10800000">
          <a:off x="2002865" y="3298785"/>
          <a:ext cx="6891528" cy="524649"/>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1356"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t>News Media</a:t>
          </a:r>
        </a:p>
      </dsp:txBody>
      <dsp:txXfrm rot="10800000">
        <a:off x="2134027" y="3298785"/>
        <a:ext cx="6760366" cy="524649"/>
      </dsp:txXfrm>
    </dsp:sp>
    <dsp:sp modelId="{36D65608-68E9-4EE3-BF3C-FA23261ED939}">
      <dsp:nvSpPr>
        <dsp:cNvPr id="0" name=""/>
        <dsp:cNvSpPr/>
      </dsp:nvSpPr>
      <dsp:spPr>
        <a:xfrm>
          <a:off x="903013" y="3095530"/>
          <a:ext cx="1068118" cy="932050"/>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2000" r="-12000"/>
          </a:stretch>
        </a:blipFill>
        <a:ln w="15875"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9A49B-06CD-4F0B-80D4-E1C077194F0A}">
      <dsp:nvSpPr>
        <dsp:cNvPr id="0" name=""/>
        <dsp:cNvSpPr/>
      </dsp:nvSpPr>
      <dsp:spPr>
        <a:xfrm>
          <a:off x="22586" y="32880"/>
          <a:ext cx="2193600" cy="1060581"/>
        </a:xfrm>
        <a:prstGeom prst="rect">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Mutual Respect</a:t>
          </a:r>
        </a:p>
      </dsp:txBody>
      <dsp:txXfrm>
        <a:off x="22586" y="32880"/>
        <a:ext cx="2193600" cy="1060581"/>
      </dsp:txXfrm>
    </dsp:sp>
    <dsp:sp modelId="{63247EF8-C977-489C-A1A6-5500BF560110}">
      <dsp:nvSpPr>
        <dsp:cNvPr id="0" name=""/>
        <dsp:cNvSpPr/>
      </dsp:nvSpPr>
      <dsp:spPr>
        <a:xfrm>
          <a:off x="2385261" y="40569"/>
          <a:ext cx="2193600" cy="1060581"/>
        </a:xfrm>
        <a:prstGeom prst="rect">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Dignity</a:t>
          </a:r>
        </a:p>
      </dsp:txBody>
      <dsp:txXfrm>
        <a:off x="2385261" y="40569"/>
        <a:ext cx="2193600" cy="1060581"/>
      </dsp:txXfrm>
    </dsp:sp>
    <dsp:sp modelId="{00F38949-FA76-4C5C-825B-08E6B51CACF9}">
      <dsp:nvSpPr>
        <dsp:cNvPr id="0" name=""/>
        <dsp:cNvSpPr/>
      </dsp:nvSpPr>
      <dsp:spPr>
        <a:xfrm>
          <a:off x="4755625" y="40569"/>
          <a:ext cx="2231639" cy="1060581"/>
        </a:xfrm>
        <a:prstGeom prst="rect">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Courtesy</a:t>
          </a:r>
        </a:p>
      </dsp:txBody>
      <dsp:txXfrm>
        <a:off x="4755625" y="40569"/>
        <a:ext cx="2231639" cy="1060581"/>
      </dsp:txXfrm>
    </dsp:sp>
    <dsp:sp modelId="{99F45C38-2537-4624-AEFE-6E8D6706E194}">
      <dsp:nvSpPr>
        <dsp:cNvPr id="0" name=""/>
        <dsp:cNvSpPr/>
      </dsp:nvSpPr>
      <dsp:spPr>
        <a:xfrm>
          <a:off x="16938" y="1277914"/>
          <a:ext cx="2189517" cy="1060581"/>
        </a:xfrm>
        <a:prstGeom prst="rect">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Kindness</a:t>
          </a:r>
        </a:p>
      </dsp:txBody>
      <dsp:txXfrm>
        <a:off x="16938" y="1277914"/>
        <a:ext cx="2189517" cy="1060581"/>
      </dsp:txXfrm>
    </dsp:sp>
    <dsp:sp modelId="{E194BC5A-3A5C-4C29-8A62-4EF3D2CE5CA7}">
      <dsp:nvSpPr>
        <dsp:cNvPr id="0" name=""/>
        <dsp:cNvSpPr/>
      </dsp:nvSpPr>
      <dsp:spPr>
        <a:xfrm>
          <a:off x="2383219" y="1277914"/>
          <a:ext cx="2193600" cy="1060581"/>
        </a:xfrm>
        <a:prstGeom prst="rect">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Please</a:t>
          </a:r>
        </a:p>
      </dsp:txBody>
      <dsp:txXfrm>
        <a:off x="2383219" y="1277914"/>
        <a:ext cx="2193600" cy="1060581"/>
      </dsp:txXfrm>
    </dsp:sp>
    <dsp:sp modelId="{1950D767-3E0A-4DDD-8118-EBAB6A79396D}">
      <dsp:nvSpPr>
        <dsp:cNvPr id="0" name=""/>
        <dsp:cNvSpPr/>
      </dsp:nvSpPr>
      <dsp:spPr>
        <a:xfrm>
          <a:off x="4753583" y="1277914"/>
          <a:ext cx="2231639" cy="1060581"/>
        </a:xfrm>
        <a:prstGeom prst="rect">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Thank You</a:t>
          </a:r>
        </a:p>
      </dsp:txBody>
      <dsp:txXfrm>
        <a:off x="4753583" y="1277914"/>
        <a:ext cx="2231639" cy="1060581"/>
      </dsp:txXfrm>
    </dsp:sp>
    <dsp:sp modelId="{EF109DF1-9174-4EB4-8589-1B9A4041CAC5}">
      <dsp:nvSpPr>
        <dsp:cNvPr id="0" name=""/>
        <dsp:cNvSpPr/>
      </dsp:nvSpPr>
      <dsp:spPr>
        <a:xfrm>
          <a:off x="84" y="2515259"/>
          <a:ext cx="2193600" cy="1060581"/>
        </a:xfrm>
        <a:prstGeom prst="rect">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Smile</a:t>
          </a:r>
        </a:p>
      </dsp:txBody>
      <dsp:txXfrm>
        <a:off x="84" y="2515259"/>
        <a:ext cx="2193600" cy="1060581"/>
      </dsp:txXfrm>
    </dsp:sp>
    <dsp:sp modelId="{65FE8AD5-F182-431E-944E-E46859A91A26}">
      <dsp:nvSpPr>
        <dsp:cNvPr id="0" name=""/>
        <dsp:cNvSpPr/>
      </dsp:nvSpPr>
      <dsp:spPr>
        <a:xfrm>
          <a:off x="2370448" y="2515259"/>
          <a:ext cx="2214582" cy="1060581"/>
        </a:xfrm>
        <a:prstGeom prst="rect">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Support</a:t>
          </a:r>
        </a:p>
      </dsp:txBody>
      <dsp:txXfrm>
        <a:off x="2370448" y="2515259"/>
        <a:ext cx="2214582" cy="1060581"/>
      </dsp:txXfrm>
    </dsp:sp>
    <dsp:sp modelId="{D90B959F-2066-4559-9E9A-D365F1A8907C}">
      <dsp:nvSpPr>
        <dsp:cNvPr id="0" name=""/>
        <dsp:cNvSpPr/>
      </dsp:nvSpPr>
      <dsp:spPr>
        <a:xfrm>
          <a:off x="4761794" y="2515259"/>
          <a:ext cx="2240283" cy="1060581"/>
        </a:xfrm>
        <a:prstGeom prst="rect">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Greetings</a:t>
          </a:r>
        </a:p>
      </dsp:txBody>
      <dsp:txXfrm>
        <a:off x="4761794" y="2515259"/>
        <a:ext cx="2240283" cy="10605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0EC45-D9C9-4F5D-9262-9E69A3C67241}">
      <dsp:nvSpPr>
        <dsp:cNvPr id="0" name=""/>
        <dsp:cNvSpPr/>
      </dsp:nvSpPr>
      <dsp:spPr>
        <a:xfrm>
          <a:off x="694404" y="1424"/>
          <a:ext cx="2743204" cy="1420662"/>
        </a:xfrm>
        <a:prstGeom prst="rect">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Rude Behavior</a:t>
          </a:r>
        </a:p>
      </dsp:txBody>
      <dsp:txXfrm>
        <a:off x="694404" y="1424"/>
        <a:ext cx="2743204" cy="1420662"/>
      </dsp:txXfrm>
    </dsp:sp>
    <dsp:sp modelId="{BC2DCF00-E7E2-48D0-A992-E811E49FF90C}">
      <dsp:nvSpPr>
        <dsp:cNvPr id="0" name=""/>
        <dsp:cNvSpPr/>
      </dsp:nvSpPr>
      <dsp:spPr>
        <a:xfrm>
          <a:off x="3674386" y="1424"/>
          <a:ext cx="2743204" cy="1420662"/>
        </a:xfrm>
        <a:prstGeom prst="rect">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Disrespectful</a:t>
          </a:r>
        </a:p>
      </dsp:txBody>
      <dsp:txXfrm>
        <a:off x="3674386" y="1424"/>
        <a:ext cx="2743204" cy="1420662"/>
      </dsp:txXfrm>
    </dsp:sp>
    <dsp:sp modelId="{D25CA55D-81A2-454F-A847-AE12ED6717B7}">
      <dsp:nvSpPr>
        <dsp:cNvPr id="0" name=""/>
        <dsp:cNvSpPr/>
      </dsp:nvSpPr>
      <dsp:spPr>
        <a:xfrm>
          <a:off x="6654367" y="1424"/>
          <a:ext cx="2743204" cy="1420662"/>
        </a:xfrm>
        <a:prstGeom prst="rect">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Intimidation</a:t>
          </a:r>
        </a:p>
      </dsp:txBody>
      <dsp:txXfrm>
        <a:off x="6654367" y="1424"/>
        <a:ext cx="2743204" cy="1420662"/>
      </dsp:txXfrm>
    </dsp:sp>
    <dsp:sp modelId="{95A5DBE3-4217-4D96-B041-D12D7CF8F3F9}">
      <dsp:nvSpPr>
        <dsp:cNvPr id="0" name=""/>
        <dsp:cNvSpPr/>
      </dsp:nvSpPr>
      <dsp:spPr>
        <a:xfrm>
          <a:off x="694404" y="1658864"/>
          <a:ext cx="2743204" cy="1420662"/>
        </a:xfrm>
        <a:prstGeom prst="rect">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Snarky Comments</a:t>
          </a:r>
        </a:p>
      </dsp:txBody>
      <dsp:txXfrm>
        <a:off x="694404" y="1658864"/>
        <a:ext cx="2743204" cy="1420662"/>
      </dsp:txXfrm>
    </dsp:sp>
    <dsp:sp modelId="{3B08242C-8EF9-49B5-BD40-BFAF2E164BFD}">
      <dsp:nvSpPr>
        <dsp:cNvPr id="0" name=""/>
        <dsp:cNvSpPr/>
      </dsp:nvSpPr>
      <dsp:spPr>
        <a:xfrm>
          <a:off x="3674386" y="1658864"/>
          <a:ext cx="2743204" cy="1420662"/>
        </a:xfrm>
        <a:prstGeom prst="rect">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Ignoring Others</a:t>
          </a:r>
        </a:p>
      </dsp:txBody>
      <dsp:txXfrm>
        <a:off x="3674386" y="1658864"/>
        <a:ext cx="2743204" cy="1420662"/>
      </dsp:txXfrm>
    </dsp:sp>
    <dsp:sp modelId="{A9FF4D67-86AD-4811-8786-7C2B7155C37D}">
      <dsp:nvSpPr>
        <dsp:cNvPr id="0" name=""/>
        <dsp:cNvSpPr/>
      </dsp:nvSpPr>
      <dsp:spPr>
        <a:xfrm>
          <a:off x="6654367" y="1658864"/>
          <a:ext cx="2743204" cy="1420662"/>
        </a:xfrm>
        <a:prstGeom prst="rect">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Demeaning</a:t>
          </a:r>
        </a:p>
      </dsp:txBody>
      <dsp:txXfrm>
        <a:off x="6654367" y="1658864"/>
        <a:ext cx="2743204" cy="14206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7B3EC-1139-4330-B160-AC4E61038DCA}">
      <dsp:nvSpPr>
        <dsp:cNvPr id="0" name=""/>
        <dsp:cNvSpPr/>
      </dsp:nvSpPr>
      <dsp:spPr>
        <a:xfrm>
          <a:off x="3711113" y="1157384"/>
          <a:ext cx="2883307" cy="288330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Decreased</a:t>
          </a:r>
        </a:p>
      </dsp:txBody>
      <dsp:txXfrm>
        <a:off x="4133364" y="1579635"/>
        <a:ext cx="2038805" cy="2038805"/>
      </dsp:txXfrm>
    </dsp:sp>
    <dsp:sp modelId="{FDE8491B-1244-43F1-9510-0E34CFEFAB3E}">
      <dsp:nvSpPr>
        <dsp:cNvPr id="0" name=""/>
        <dsp:cNvSpPr/>
      </dsp:nvSpPr>
      <dsp:spPr>
        <a:xfrm>
          <a:off x="4431940" y="514"/>
          <a:ext cx="1441653" cy="1441653"/>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Customer Satisfaction</a:t>
          </a:r>
        </a:p>
      </dsp:txBody>
      <dsp:txXfrm>
        <a:off x="4643065" y="211639"/>
        <a:ext cx="1019403" cy="1019403"/>
      </dsp:txXfrm>
    </dsp:sp>
    <dsp:sp modelId="{3067AC66-303A-4163-BB72-E879E4D0DC66}">
      <dsp:nvSpPr>
        <dsp:cNvPr id="0" name=""/>
        <dsp:cNvSpPr/>
      </dsp:nvSpPr>
      <dsp:spPr>
        <a:xfrm>
          <a:off x="6058073" y="939362"/>
          <a:ext cx="1441653" cy="1441653"/>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Work Effort</a:t>
          </a:r>
        </a:p>
      </dsp:txBody>
      <dsp:txXfrm>
        <a:off x="6269198" y="1150487"/>
        <a:ext cx="1019403" cy="1019403"/>
      </dsp:txXfrm>
    </dsp:sp>
    <dsp:sp modelId="{FFF97CFD-E0B6-451F-A726-F689F0F61394}">
      <dsp:nvSpPr>
        <dsp:cNvPr id="0" name=""/>
        <dsp:cNvSpPr/>
      </dsp:nvSpPr>
      <dsp:spPr>
        <a:xfrm>
          <a:off x="6058073" y="2817059"/>
          <a:ext cx="1441653" cy="1441653"/>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 </a:t>
          </a:r>
          <a:r>
            <a:rPr lang="en-US" sz="1600" kern="1200" dirty="0"/>
            <a:t>Lost Work    Time</a:t>
          </a:r>
        </a:p>
      </dsp:txBody>
      <dsp:txXfrm>
        <a:off x="6269198" y="3028184"/>
        <a:ext cx="1019403" cy="1019403"/>
      </dsp:txXfrm>
    </dsp:sp>
    <dsp:sp modelId="{BC7E9174-AA10-4427-B1D4-6ADEB76986D3}">
      <dsp:nvSpPr>
        <dsp:cNvPr id="0" name=""/>
        <dsp:cNvSpPr/>
      </dsp:nvSpPr>
      <dsp:spPr>
        <a:xfrm>
          <a:off x="4431940" y="3755907"/>
          <a:ext cx="1441653" cy="1441653"/>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Quality of Work</a:t>
          </a:r>
        </a:p>
      </dsp:txBody>
      <dsp:txXfrm>
        <a:off x="4643065" y="3967032"/>
        <a:ext cx="1019403" cy="1019403"/>
      </dsp:txXfrm>
    </dsp:sp>
    <dsp:sp modelId="{B0B36972-C64E-4FF9-9A5A-21D97F94430A}">
      <dsp:nvSpPr>
        <dsp:cNvPr id="0" name=""/>
        <dsp:cNvSpPr/>
      </dsp:nvSpPr>
      <dsp:spPr>
        <a:xfrm>
          <a:off x="2805807" y="2817059"/>
          <a:ext cx="1441653" cy="1441653"/>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Creativity</a:t>
          </a:r>
        </a:p>
      </dsp:txBody>
      <dsp:txXfrm>
        <a:off x="3016932" y="3028184"/>
        <a:ext cx="1019403" cy="1019403"/>
      </dsp:txXfrm>
    </dsp:sp>
    <dsp:sp modelId="{5D08225B-9B85-4872-92ED-1FC82A8FCDE6}">
      <dsp:nvSpPr>
        <dsp:cNvPr id="0" name=""/>
        <dsp:cNvSpPr/>
      </dsp:nvSpPr>
      <dsp:spPr>
        <a:xfrm>
          <a:off x="2805807" y="939362"/>
          <a:ext cx="1441653" cy="1441653"/>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Morale</a:t>
          </a:r>
        </a:p>
      </dsp:txBody>
      <dsp:txXfrm>
        <a:off x="3016932" y="1150487"/>
        <a:ext cx="1019403" cy="10194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E0601D-88A0-4CA9-AA4F-E7D5A34F71E1}">
      <dsp:nvSpPr>
        <dsp:cNvPr id="0" name=""/>
        <dsp:cNvSpPr/>
      </dsp:nvSpPr>
      <dsp:spPr>
        <a:xfrm>
          <a:off x="0" y="0"/>
          <a:ext cx="11133221" cy="0"/>
        </a:xfrm>
        <a:prstGeom prst="line">
          <a:avLst/>
        </a:prstGeom>
        <a:gradFill rotWithShape="0">
          <a:gsLst>
            <a:gs pos="0">
              <a:schemeClr val="lt1">
                <a:hueOff val="0"/>
                <a:satOff val="0"/>
                <a:lumOff val="0"/>
                <a:alphaOff val="0"/>
                <a:tint val="94000"/>
                <a:satMod val="100000"/>
                <a:lumMod val="108000"/>
              </a:schemeClr>
            </a:gs>
            <a:gs pos="50000">
              <a:schemeClr val="lt1">
                <a:hueOff val="0"/>
                <a:satOff val="0"/>
                <a:lumOff val="0"/>
                <a:alphaOff val="0"/>
                <a:tint val="98000"/>
                <a:shade val="100000"/>
                <a:satMod val="100000"/>
                <a:lumMod val="100000"/>
              </a:schemeClr>
            </a:gs>
            <a:gs pos="100000">
              <a:schemeClr val="lt1">
                <a:hueOff val="0"/>
                <a:satOff val="0"/>
                <a:lumOff val="0"/>
                <a:alphaOff val="0"/>
                <a:shade val="72000"/>
                <a:satMod val="120000"/>
                <a:lumMod val="100000"/>
              </a:schemeClr>
            </a:gs>
          </a:gsLst>
          <a:lin ang="5400000" scaled="0"/>
        </a:gradFill>
        <a:ln w="9525" cap="flat" cmpd="sng" algn="ctr">
          <a:solidFill>
            <a:schemeClr val="accent1">
              <a:shade val="80000"/>
              <a:hueOff val="0"/>
              <a:satOff val="0"/>
              <a:lumOff val="0"/>
              <a:alphaOff val="0"/>
            </a:schemeClr>
          </a:solidFill>
          <a:prstDash val="solid"/>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7CF8814-2909-4CC2-AAC6-07F8A811AFDD}">
      <dsp:nvSpPr>
        <dsp:cNvPr id="0" name=""/>
        <dsp:cNvSpPr/>
      </dsp:nvSpPr>
      <dsp:spPr>
        <a:xfrm>
          <a:off x="0" y="0"/>
          <a:ext cx="2226644" cy="4183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0"/>
        <a:ext cx="2226644" cy="4183394"/>
      </dsp:txXfrm>
    </dsp:sp>
    <dsp:sp modelId="{47E8B65E-20EF-4137-9A8E-A3911D899FDE}">
      <dsp:nvSpPr>
        <dsp:cNvPr id="0" name=""/>
        <dsp:cNvSpPr/>
      </dsp:nvSpPr>
      <dsp:spPr>
        <a:xfrm>
          <a:off x="2393642" y="32938"/>
          <a:ext cx="8739578" cy="658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		Adopt Policies</a:t>
          </a:r>
        </a:p>
      </dsp:txBody>
      <dsp:txXfrm>
        <a:off x="2393642" y="32938"/>
        <a:ext cx="8739578" cy="658761"/>
      </dsp:txXfrm>
    </dsp:sp>
    <dsp:sp modelId="{B52E2254-1287-4BD3-A159-4BD6F2C6B8A2}">
      <dsp:nvSpPr>
        <dsp:cNvPr id="0" name=""/>
        <dsp:cNvSpPr/>
      </dsp:nvSpPr>
      <dsp:spPr>
        <a:xfrm>
          <a:off x="2226644" y="691700"/>
          <a:ext cx="8906576"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9643166B-8A37-40C8-949E-BCDBEF026EC4}">
      <dsp:nvSpPr>
        <dsp:cNvPr id="0" name=""/>
        <dsp:cNvSpPr/>
      </dsp:nvSpPr>
      <dsp:spPr>
        <a:xfrm>
          <a:off x="2393642" y="724638"/>
          <a:ext cx="8739578" cy="658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		Accountability</a:t>
          </a:r>
        </a:p>
      </dsp:txBody>
      <dsp:txXfrm>
        <a:off x="2393642" y="724638"/>
        <a:ext cx="8739578" cy="658761"/>
      </dsp:txXfrm>
    </dsp:sp>
    <dsp:sp modelId="{E3E4CA99-1E9F-43C8-93FA-F45B6B5284FA}">
      <dsp:nvSpPr>
        <dsp:cNvPr id="0" name=""/>
        <dsp:cNvSpPr/>
      </dsp:nvSpPr>
      <dsp:spPr>
        <a:xfrm>
          <a:off x="2226644" y="1383400"/>
          <a:ext cx="8906576"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170D800D-3A3B-4092-BFC6-4DC489220C1E}">
      <dsp:nvSpPr>
        <dsp:cNvPr id="0" name=""/>
        <dsp:cNvSpPr/>
      </dsp:nvSpPr>
      <dsp:spPr>
        <a:xfrm>
          <a:off x="2393642" y="1416338"/>
          <a:ext cx="8739578" cy="658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		Safe Space</a:t>
          </a:r>
        </a:p>
      </dsp:txBody>
      <dsp:txXfrm>
        <a:off x="2393642" y="1416338"/>
        <a:ext cx="8739578" cy="658761"/>
      </dsp:txXfrm>
    </dsp:sp>
    <dsp:sp modelId="{B9F99A39-50B5-4AFA-98CC-1847BD22EAC3}">
      <dsp:nvSpPr>
        <dsp:cNvPr id="0" name=""/>
        <dsp:cNvSpPr/>
      </dsp:nvSpPr>
      <dsp:spPr>
        <a:xfrm>
          <a:off x="2226644" y="2075100"/>
          <a:ext cx="8906576"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4A1EA743-3DB9-40B5-A85A-2298534D6157}">
      <dsp:nvSpPr>
        <dsp:cNvPr id="0" name=""/>
        <dsp:cNvSpPr/>
      </dsp:nvSpPr>
      <dsp:spPr>
        <a:xfrm>
          <a:off x="2393642" y="2108038"/>
          <a:ext cx="8739578" cy="658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		Training</a:t>
          </a:r>
        </a:p>
      </dsp:txBody>
      <dsp:txXfrm>
        <a:off x="2393642" y="2108038"/>
        <a:ext cx="8739578" cy="658761"/>
      </dsp:txXfrm>
    </dsp:sp>
    <dsp:sp modelId="{A1DC3942-BA8E-4876-B8FA-0D1DC96E6990}">
      <dsp:nvSpPr>
        <dsp:cNvPr id="0" name=""/>
        <dsp:cNvSpPr/>
      </dsp:nvSpPr>
      <dsp:spPr>
        <a:xfrm>
          <a:off x="2226644" y="2766800"/>
          <a:ext cx="8906576"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940EFF22-A6B6-458C-B6DC-53E278A40949}">
      <dsp:nvSpPr>
        <dsp:cNvPr id="0" name=""/>
        <dsp:cNvSpPr/>
      </dsp:nvSpPr>
      <dsp:spPr>
        <a:xfrm>
          <a:off x="2393642" y="2799738"/>
          <a:ext cx="8739578" cy="658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		Take Action</a:t>
          </a:r>
        </a:p>
      </dsp:txBody>
      <dsp:txXfrm>
        <a:off x="2393642" y="2799738"/>
        <a:ext cx="8739578" cy="658761"/>
      </dsp:txXfrm>
    </dsp:sp>
    <dsp:sp modelId="{3196F60F-2908-43F4-B133-3B7041258CAE}">
      <dsp:nvSpPr>
        <dsp:cNvPr id="0" name=""/>
        <dsp:cNvSpPr/>
      </dsp:nvSpPr>
      <dsp:spPr>
        <a:xfrm>
          <a:off x="2226644" y="3458500"/>
          <a:ext cx="8906576"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70C84FA7-6933-426A-86DC-5CF550896E06}">
      <dsp:nvSpPr>
        <dsp:cNvPr id="0" name=""/>
        <dsp:cNvSpPr/>
      </dsp:nvSpPr>
      <dsp:spPr>
        <a:xfrm>
          <a:off x="2393642" y="3491438"/>
          <a:ext cx="8739578" cy="658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		Express Appreciation</a:t>
          </a:r>
        </a:p>
      </dsp:txBody>
      <dsp:txXfrm>
        <a:off x="2393642" y="3491438"/>
        <a:ext cx="8739578" cy="658761"/>
      </dsp:txXfrm>
    </dsp:sp>
    <dsp:sp modelId="{FC1DF7D3-0402-4B8E-A5AE-150F37D2C7E6}">
      <dsp:nvSpPr>
        <dsp:cNvPr id="0" name=""/>
        <dsp:cNvSpPr/>
      </dsp:nvSpPr>
      <dsp:spPr>
        <a:xfrm>
          <a:off x="2226644" y="4150200"/>
          <a:ext cx="8906576"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2B7765-3EDA-49D1-A220-927B2CB13484}">
      <dsp:nvSpPr>
        <dsp:cNvPr id="0" name=""/>
        <dsp:cNvSpPr/>
      </dsp:nvSpPr>
      <dsp:spPr>
        <a:xfrm>
          <a:off x="2746853" y="2533901"/>
          <a:ext cx="1798527" cy="1543828"/>
        </a:xfrm>
        <a:prstGeom prst="hexagon">
          <a:avLst>
            <a:gd name="adj" fmla="val 25000"/>
            <a:gd name="vf" fmla="val 115470"/>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933450">
            <a:lnSpc>
              <a:spcPct val="90000"/>
            </a:lnSpc>
            <a:spcBef>
              <a:spcPct val="0"/>
            </a:spcBef>
            <a:spcAft>
              <a:spcPct val="35000"/>
            </a:spcAft>
            <a:buNone/>
          </a:pPr>
          <a:r>
            <a:rPr lang="en-US" sz="2100" kern="1200">
              <a:latin typeface="Century Schoolbook"/>
              <a:ea typeface="+mn-ea"/>
              <a:cs typeface="+mn-cs"/>
            </a:rPr>
            <a:t>Body Language</a:t>
          </a:r>
          <a:endParaRPr lang="en-US" sz="2100" kern="1200" dirty="0">
            <a:latin typeface="Century Schoolbook"/>
            <a:ea typeface="+mn-ea"/>
            <a:cs typeface="+mn-cs"/>
          </a:endParaRPr>
        </a:p>
      </dsp:txBody>
      <dsp:txXfrm>
        <a:off x="3025383" y="2772987"/>
        <a:ext cx="1241467" cy="1065656"/>
      </dsp:txXfrm>
    </dsp:sp>
    <dsp:sp modelId="{262937F0-875A-4E35-A563-34776B4E17CB}">
      <dsp:nvSpPr>
        <dsp:cNvPr id="0" name=""/>
        <dsp:cNvSpPr/>
      </dsp:nvSpPr>
      <dsp:spPr>
        <a:xfrm>
          <a:off x="2803106" y="3216105"/>
          <a:ext cx="209960" cy="181051"/>
        </a:xfrm>
        <a:prstGeom prst="hexagon">
          <a:avLst>
            <a:gd name="adj" fmla="val 25000"/>
            <a:gd name="vf" fmla="val 115470"/>
          </a:avLst>
        </a:prstGeom>
        <a:solidFill>
          <a:schemeClr val="tx2">
            <a:lumMod val="60000"/>
            <a:lumOff val="4000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EE7AC119-74E4-4736-A037-DDAA7DFFCAFF}">
      <dsp:nvSpPr>
        <dsp:cNvPr id="0" name=""/>
        <dsp:cNvSpPr/>
      </dsp:nvSpPr>
      <dsp:spPr>
        <a:xfrm>
          <a:off x="1220085" y="1694704"/>
          <a:ext cx="1798527" cy="1543828"/>
        </a:xfrm>
        <a:prstGeom prst="hexagon">
          <a:avLst>
            <a:gd name="adj" fmla="val 25000"/>
            <a:gd name="vf" fmla="val 115470"/>
          </a:avLst>
        </a:prstGeom>
        <a:blipFill rotWithShape="1">
          <a:blip xmlns:r="http://schemas.openxmlformats.org/officeDocument/2006/relationships" r:embed="rId1"/>
          <a:stretch>
            <a:fillRect/>
          </a:stretch>
        </a:blip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1F3E97C-83C3-4482-A01C-B7320CB0647F}">
      <dsp:nvSpPr>
        <dsp:cNvPr id="0" name=""/>
        <dsp:cNvSpPr/>
      </dsp:nvSpPr>
      <dsp:spPr>
        <a:xfrm>
          <a:off x="2437854" y="3024452"/>
          <a:ext cx="209960" cy="181051"/>
        </a:xfrm>
        <a:prstGeom prst="hexagon">
          <a:avLst>
            <a:gd name="adj" fmla="val 25000"/>
            <a:gd name="vf" fmla="val 115470"/>
          </a:avLst>
        </a:prstGeom>
        <a:solidFill>
          <a:schemeClr val="tx2">
            <a:lumMod val="60000"/>
            <a:lumOff val="4000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D08853FB-B076-4616-B5EE-3C02449FB018}">
      <dsp:nvSpPr>
        <dsp:cNvPr id="0" name=""/>
        <dsp:cNvSpPr/>
      </dsp:nvSpPr>
      <dsp:spPr>
        <a:xfrm>
          <a:off x="4272036" y="1682879"/>
          <a:ext cx="1798527" cy="1543828"/>
        </a:xfrm>
        <a:prstGeom prst="hexagon">
          <a:avLst>
            <a:gd name="adj" fmla="val 25000"/>
            <a:gd name="vf" fmla="val 115470"/>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933450">
            <a:lnSpc>
              <a:spcPct val="90000"/>
            </a:lnSpc>
            <a:spcBef>
              <a:spcPct val="0"/>
            </a:spcBef>
            <a:spcAft>
              <a:spcPct val="35000"/>
            </a:spcAft>
            <a:buNone/>
          </a:pPr>
          <a:r>
            <a:rPr lang="en-US" sz="2100" kern="1200">
              <a:latin typeface="Century Schoolbook"/>
              <a:ea typeface="+mn-ea"/>
              <a:cs typeface="+mn-cs"/>
            </a:rPr>
            <a:t>Verbal</a:t>
          </a:r>
          <a:endParaRPr lang="en-US" sz="2100" kern="1200" dirty="0">
            <a:latin typeface="Century Schoolbook"/>
            <a:ea typeface="+mn-ea"/>
            <a:cs typeface="+mn-cs"/>
          </a:endParaRPr>
        </a:p>
      </dsp:txBody>
      <dsp:txXfrm>
        <a:off x="4550566" y="1921965"/>
        <a:ext cx="1241467" cy="1065656"/>
      </dsp:txXfrm>
    </dsp:sp>
    <dsp:sp modelId="{750967CC-DD76-4AB2-9C5E-7A5E3292FD13}">
      <dsp:nvSpPr>
        <dsp:cNvPr id="0" name=""/>
        <dsp:cNvSpPr/>
      </dsp:nvSpPr>
      <dsp:spPr>
        <a:xfrm>
          <a:off x="5504067" y="3010995"/>
          <a:ext cx="209960" cy="181051"/>
        </a:xfrm>
        <a:prstGeom prst="hexagon">
          <a:avLst>
            <a:gd name="adj" fmla="val 25000"/>
            <a:gd name="vf" fmla="val 115470"/>
          </a:avLst>
        </a:prstGeom>
        <a:solidFill>
          <a:schemeClr val="accent5">
            <a:lumMod val="60000"/>
            <a:lumOff val="4000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112C2D99-3D03-406C-A9E8-517775BE8813}">
      <dsp:nvSpPr>
        <dsp:cNvPr id="0" name=""/>
        <dsp:cNvSpPr/>
      </dsp:nvSpPr>
      <dsp:spPr>
        <a:xfrm>
          <a:off x="5805142" y="2531454"/>
          <a:ext cx="1798527" cy="1543828"/>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9000" b="-29000"/>
          </a:stretch>
        </a:blip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2A3CFED-479A-488F-A5D4-B90AE2565301}">
      <dsp:nvSpPr>
        <dsp:cNvPr id="0" name=""/>
        <dsp:cNvSpPr/>
      </dsp:nvSpPr>
      <dsp:spPr>
        <a:xfrm>
          <a:off x="5846342" y="3223037"/>
          <a:ext cx="209960" cy="181051"/>
        </a:xfrm>
        <a:prstGeom prst="hexagon">
          <a:avLst>
            <a:gd name="adj" fmla="val 25000"/>
            <a:gd name="vf" fmla="val 115470"/>
          </a:avLst>
        </a:prstGeom>
        <a:solidFill>
          <a:schemeClr val="accent5">
            <a:lumMod val="60000"/>
            <a:lumOff val="4000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B21F105A-07A4-4B43-A4CC-3C18A45C4F1A}">
      <dsp:nvSpPr>
        <dsp:cNvPr id="0" name=""/>
        <dsp:cNvSpPr/>
      </dsp:nvSpPr>
      <dsp:spPr>
        <a:xfrm>
          <a:off x="2746853" y="851022"/>
          <a:ext cx="1798527" cy="1543828"/>
        </a:xfrm>
        <a:prstGeom prst="hexagon">
          <a:avLst>
            <a:gd name="adj" fmla="val 25000"/>
            <a:gd name="vf" fmla="val 115470"/>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933450">
            <a:lnSpc>
              <a:spcPct val="90000"/>
            </a:lnSpc>
            <a:spcBef>
              <a:spcPct val="0"/>
            </a:spcBef>
            <a:spcAft>
              <a:spcPct val="35000"/>
            </a:spcAft>
            <a:buNone/>
          </a:pPr>
          <a:r>
            <a:rPr lang="en-US" sz="2100" kern="1200">
              <a:latin typeface="Century Schoolbook"/>
              <a:ea typeface="+mn-ea"/>
              <a:cs typeface="+mn-cs"/>
            </a:rPr>
            <a:t>Listening</a:t>
          </a:r>
          <a:endParaRPr lang="en-US" sz="2100" kern="1200" dirty="0">
            <a:latin typeface="Century Schoolbook"/>
            <a:ea typeface="+mn-ea"/>
            <a:cs typeface="+mn-cs"/>
          </a:endParaRPr>
        </a:p>
      </dsp:txBody>
      <dsp:txXfrm>
        <a:off x="3025383" y="1090108"/>
        <a:ext cx="1241467" cy="1065656"/>
      </dsp:txXfrm>
    </dsp:sp>
    <dsp:sp modelId="{B37B12E2-F71A-464B-9490-5ABB4128B83A}">
      <dsp:nvSpPr>
        <dsp:cNvPr id="0" name=""/>
        <dsp:cNvSpPr/>
      </dsp:nvSpPr>
      <dsp:spPr>
        <a:xfrm>
          <a:off x="3970961" y="882828"/>
          <a:ext cx="209960" cy="181051"/>
        </a:xfrm>
        <a:prstGeom prst="hexagon">
          <a:avLst>
            <a:gd name="adj" fmla="val 25000"/>
            <a:gd name="vf" fmla="val 115470"/>
          </a:avLst>
        </a:prstGeom>
        <a:solidFill>
          <a:schemeClr val="bg2"/>
        </a:soli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613C1528-2C2B-48B5-8880-D82AFE72D425}">
      <dsp:nvSpPr>
        <dsp:cNvPr id="0" name=""/>
        <dsp:cNvSpPr/>
      </dsp:nvSpPr>
      <dsp:spPr>
        <a:xfrm>
          <a:off x="4272036" y="0"/>
          <a:ext cx="1798527" cy="1543828"/>
        </a:xfrm>
        <a:prstGeom prst="hexagon">
          <a:avLst>
            <a:gd name="adj" fmla="val 25000"/>
            <a:gd name="vf" fmla="val 115470"/>
          </a:avLst>
        </a:prstGeom>
        <a:blipFill rotWithShape="1">
          <a:blip xmlns:r="http://schemas.openxmlformats.org/officeDocument/2006/relationships" r:embed="rId3"/>
          <a:stretch>
            <a:fillRect/>
          </a:stretch>
        </a:blip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60921B2-5F97-45C0-BE37-D59F5E76D050}">
      <dsp:nvSpPr>
        <dsp:cNvPr id="0" name=""/>
        <dsp:cNvSpPr/>
      </dsp:nvSpPr>
      <dsp:spPr>
        <a:xfrm>
          <a:off x="4313235" y="684243"/>
          <a:ext cx="209960" cy="181051"/>
        </a:xfrm>
        <a:prstGeom prst="hexagon">
          <a:avLst>
            <a:gd name="adj" fmla="val 25000"/>
            <a:gd name="vf" fmla="val 115470"/>
          </a:avLst>
        </a:prstGeom>
        <a:solidFill>
          <a:schemeClr val="bg2"/>
        </a:soli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E5062BB6-FC75-4A4F-B18B-A252CEBF8BD1}">
      <dsp:nvSpPr>
        <dsp:cNvPr id="0" name=""/>
        <dsp:cNvSpPr/>
      </dsp:nvSpPr>
      <dsp:spPr>
        <a:xfrm>
          <a:off x="5805142" y="848575"/>
          <a:ext cx="1798527" cy="1543828"/>
        </a:xfrm>
        <a:prstGeom prst="hexagon">
          <a:avLst>
            <a:gd name="adj" fmla="val 25000"/>
            <a:gd name="vf" fmla="val 115470"/>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933450">
            <a:lnSpc>
              <a:spcPct val="90000"/>
            </a:lnSpc>
            <a:spcBef>
              <a:spcPct val="0"/>
            </a:spcBef>
            <a:spcAft>
              <a:spcPct val="35000"/>
            </a:spcAft>
            <a:buNone/>
          </a:pPr>
          <a:r>
            <a:rPr lang="en-US" sz="2100" kern="1200">
              <a:latin typeface="Century Schoolbook"/>
              <a:ea typeface="+mn-ea"/>
              <a:cs typeface="+mn-cs"/>
            </a:rPr>
            <a:t>Written</a:t>
          </a:r>
          <a:endParaRPr lang="en-US" sz="2100" kern="1200" dirty="0">
            <a:latin typeface="Century Schoolbook"/>
            <a:ea typeface="+mn-ea"/>
            <a:cs typeface="+mn-cs"/>
          </a:endParaRPr>
        </a:p>
      </dsp:txBody>
      <dsp:txXfrm>
        <a:off x="6083672" y="1087661"/>
        <a:ext cx="1241467" cy="1065656"/>
      </dsp:txXfrm>
    </dsp:sp>
    <dsp:sp modelId="{39722CD0-409A-4A1B-9AE2-68D18575C78E}">
      <dsp:nvSpPr>
        <dsp:cNvPr id="0" name=""/>
        <dsp:cNvSpPr/>
      </dsp:nvSpPr>
      <dsp:spPr>
        <a:xfrm>
          <a:off x="7351717" y="1529964"/>
          <a:ext cx="209960" cy="181051"/>
        </a:xfrm>
        <a:prstGeom prst="hexagon">
          <a:avLst>
            <a:gd name="adj" fmla="val 25000"/>
            <a:gd name="vf" fmla="val 115470"/>
          </a:avLst>
        </a:prstGeom>
        <a:solidFill>
          <a:schemeClr val="accent2">
            <a:lumMod val="7500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B2D70D23-BE2A-4101-B09A-241A6F2AA4DC}">
      <dsp:nvSpPr>
        <dsp:cNvPr id="0" name=""/>
        <dsp:cNvSpPr/>
      </dsp:nvSpPr>
      <dsp:spPr>
        <a:xfrm>
          <a:off x="7344587" y="1697151"/>
          <a:ext cx="1798527" cy="1543828"/>
        </a:xfrm>
        <a:prstGeom prst="hexagon">
          <a:avLst>
            <a:gd name="adj" fmla="val 25000"/>
            <a:gd name="vf" fmla="val 115470"/>
          </a:avLst>
        </a:prstGeom>
        <a:blipFill rotWithShape="1">
          <a:blip xmlns:r="http://schemas.openxmlformats.org/officeDocument/2006/relationships" r:embed="rId4"/>
          <a:stretch>
            <a:fillRect/>
          </a:stretch>
        </a:blip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B54A01E-971E-497F-A4CB-AD4B98945FD8}">
      <dsp:nvSpPr>
        <dsp:cNvPr id="0" name=""/>
        <dsp:cNvSpPr/>
      </dsp:nvSpPr>
      <dsp:spPr>
        <a:xfrm>
          <a:off x="7707461" y="1724472"/>
          <a:ext cx="209960" cy="181051"/>
        </a:xfrm>
        <a:prstGeom prst="hexagon">
          <a:avLst>
            <a:gd name="adj" fmla="val 25000"/>
            <a:gd name="vf" fmla="val 115470"/>
          </a:avLst>
        </a:prstGeom>
        <a:solidFill>
          <a:schemeClr val="accent2">
            <a:lumMod val="7500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28000"/>
            </a:srgbClr>
          </a:outerShdw>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08B06-FC38-4F62-838F-256F46854CD4}">
      <dsp:nvSpPr>
        <dsp:cNvPr id="0" name=""/>
        <dsp:cNvSpPr/>
      </dsp:nvSpPr>
      <dsp:spPr>
        <a:xfrm>
          <a:off x="0" y="0"/>
          <a:ext cx="11010122"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E6141D-C1DD-4E02-BF1A-3A01FC2B29AB}">
      <dsp:nvSpPr>
        <dsp:cNvPr id="0" name=""/>
        <dsp:cNvSpPr/>
      </dsp:nvSpPr>
      <dsp:spPr>
        <a:xfrm>
          <a:off x="0" y="0"/>
          <a:ext cx="2531029" cy="3296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Manage Yourself</a:t>
          </a:r>
        </a:p>
      </dsp:txBody>
      <dsp:txXfrm>
        <a:off x="0" y="0"/>
        <a:ext cx="2531029" cy="3296719"/>
      </dsp:txXfrm>
    </dsp:sp>
    <dsp:sp modelId="{285998F9-A7D7-45B5-A48F-1EF2A739A92E}">
      <dsp:nvSpPr>
        <dsp:cNvPr id="0" name=""/>
        <dsp:cNvSpPr/>
      </dsp:nvSpPr>
      <dsp:spPr>
        <a:xfrm>
          <a:off x="2689891" y="25956"/>
          <a:ext cx="8313771" cy="519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Take responsibility for your actions</a:t>
          </a:r>
        </a:p>
      </dsp:txBody>
      <dsp:txXfrm>
        <a:off x="2689891" y="25956"/>
        <a:ext cx="8313771" cy="519136"/>
      </dsp:txXfrm>
    </dsp:sp>
    <dsp:sp modelId="{75693DCE-369B-4EB5-8550-11BC7C42B10D}">
      <dsp:nvSpPr>
        <dsp:cNvPr id="0" name=""/>
        <dsp:cNvSpPr/>
      </dsp:nvSpPr>
      <dsp:spPr>
        <a:xfrm>
          <a:off x="2531029" y="545093"/>
          <a:ext cx="8472632"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A09838-0505-49A3-B5E4-72535C7778D7}">
      <dsp:nvSpPr>
        <dsp:cNvPr id="0" name=""/>
        <dsp:cNvSpPr/>
      </dsp:nvSpPr>
      <dsp:spPr>
        <a:xfrm>
          <a:off x="2689891" y="571050"/>
          <a:ext cx="8313771" cy="519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Model good behavior</a:t>
          </a:r>
        </a:p>
      </dsp:txBody>
      <dsp:txXfrm>
        <a:off x="2689891" y="571050"/>
        <a:ext cx="8313771" cy="519136"/>
      </dsp:txXfrm>
    </dsp:sp>
    <dsp:sp modelId="{2D9CC401-9B04-48A6-8898-872F53CF17EE}">
      <dsp:nvSpPr>
        <dsp:cNvPr id="0" name=""/>
        <dsp:cNvSpPr/>
      </dsp:nvSpPr>
      <dsp:spPr>
        <a:xfrm>
          <a:off x="2531029" y="1090186"/>
          <a:ext cx="8472632"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209CE0-E2C6-4280-B35B-8FD377847C70}">
      <dsp:nvSpPr>
        <dsp:cNvPr id="0" name=""/>
        <dsp:cNvSpPr/>
      </dsp:nvSpPr>
      <dsp:spPr>
        <a:xfrm>
          <a:off x="2689891" y="1116143"/>
          <a:ext cx="8313771" cy="519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Follow up on promises</a:t>
          </a:r>
        </a:p>
      </dsp:txBody>
      <dsp:txXfrm>
        <a:off x="2689891" y="1116143"/>
        <a:ext cx="8313771" cy="519136"/>
      </dsp:txXfrm>
    </dsp:sp>
    <dsp:sp modelId="{EEBB7311-543B-4DAD-A24E-00D1CFB9C5B4}">
      <dsp:nvSpPr>
        <dsp:cNvPr id="0" name=""/>
        <dsp:cNvSpPr/>
      </dsp:nvSpPr>
      <dsp:spPr>
        <a:xfrm>
          <a:off x="2531029" y="1635280"/>
          <a:ext cx="8472632"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7E8390-4B7C-4797-8D8B-0FE99256CE9F}">
      <dsp:nvSpPr>
        <dsp:cNvPr id="0" name=""/>
        <dsp:cNvSpPr/>
      </dsp:nvSpPr>
      <dsp:spPr>
        <a:xfrm>
          <a:off x="2689891" y="1661237"/>
          <a:ext cx="8313771" cy="519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Understand your triggers and hot buttons</a:t>
          </a:r>
        </a:p>
      </dsp:txBody>
      <dsp:txXfrm>
        <a:off x="2689891" y="1661237"/>
        <a:ext cx="8313771" cy="519136"/>
      </dsp:txXfrm>
    </dsp:sp>
    <dsp:sp modelId="{471C0468-4B39-4CB9-A436-BB1E9D839C96}">
      <dsp:nvSpPr>
        <dsp:cNvPr id="0" name=""/>
        <dsp:cNvSpPr/>
      </dsp:nvSpPr>
      <dsp:spPr>
        <a:xfrm>
          <a:off x="2531029" y="2180373"/>
          <a:ext cx="8472632"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79CC94-29E6-45B5-9F59-35DD5FB2F746}">
      <dsp:nvSpPr>
        <dsp:cNvPr id="0" name=""/>
        <dsp:cNvSpPr/>
      </dsp:nvSpPr>
      <dsp:spPr>
        <a:xfrm>
          <a:off x="2689891" y="2206330"/>
          <a:ext cx="8313771" cy="519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Rely on facts not assumptions</a:t>
          </a:r>
        </a:p>
      </dsp:txBody>
      <dsp:txXfrm>
        <a:off x="2689891" y="2206330"/>
        <a:ext cx="8313771" cy="519136"/>
      </dsp:txXfrm>
    </dsp:sp>
    <dsp:sp modelId="{F2DCC73A-2EB5-42CB-9D23-A414BB238D15}">
      <dsp:nvSpPr>
        <dsp:cNvPr id="0" name=""/>
        <dsp:cNvSpPr/>
      </dsp:nvSpPr>
      <dsp:spPr>
        <a:xfrm>
          <a:off x="2531029" y="2725467"/>
          <a:ext cx="8472632"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9285AE-4C87-4357-8298-3E5186C0CEB8}">
      <dsp:nvSpPr>
        <dsp:cNvPr id="0" name=""/>
        <dsp:cNvSpPr/>
      </dsp:nvSpPr>
      <dsp:spPr>
        <a:xfrm>
          <a:off x="2689891" y="2751424"/>
          <a:ext cx="8313771" cy="519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How you respond when under stress</a:t>
          </a:r>
        </a:p>
      </dsp:txBody>
      <dsp:txXfrm>
        <a:off x="2689891" y="2751424"/>
        <a:ext cx="8313771" cy="519136"/>
      </dsp:txXfrm>
    </dsp:sp>
    <dsp:sp modelId="{B6982A47-43C6-4E83-8B45-E9E6FF730BA2}">
      <dsp:nvSpPr>
        <dsp:cNvPr id="0" name=""/>
        <dsp:cNvSpPr/>
      </dsp:nvSpPr>
      <dsp:spPr>
        <a:xfrm>
          <a:off x="2531029" y="3270560"/>
          <a:ext cx="8472632"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24B72D2-E527-4FD4-BE0F-552A9CC3693E}" type="datetimeFigureOut">
              <a:rPr lang="en-US" smtClean="0"/>
              <a:t>2/11/2025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652C1CB-6665-49BC-B4CE-60DD7988C94D}" type="slidenum">
              <a:rPr lang="en-US" smtClean="0"/>
              <a:t>‹#›</a:t>
            </a:fld>
            <a:endParaRPr lang="en-US"/>
          </a:p>
        </p:txBody>
      </p:sp>
    </p:spTree>
    <p:extLst>
      <p:ext uri="{BB962C8B-B14F-4D97-AF65-F5344CB8AC3E}">
        <p14:creationId xmlns:p14="http://schemas.microsoft.com/office/powerpoint/2010/main" val="951894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Activity – as people arrive for meeting – in workbook</a:t>
            </a:r>
          </a:p>
          <a:p>
            <a:pPr lvl="0"/>
            <a:r>
              <a:rPr lang="en-US" sz="1200" kern="1200" dirty="0">
                <a:solidFill>
                  <a:schemeClr val="tx1"/>
                </a:solidFill>
                <a:effectLst/>
                <a:latin typeface="+mn-lt"/>
                <a:ea typeface="+mn-ea"/>
                <a:cs typeface="+mn-cs"/>
              </a:rPr>
              <a:t>When do you feel disrespected? </a:t>
            </a:r>
          </a:p>
          <a:p>
            <a:pPr lvl="0"/>
            <a:r>
              <a:rPr lang="en-US" sz="1200" kern="1200" dirty="0">
                <a:solidFill>
                  <a:schemeClr val="tx1"/>
                </a:solidFill>
                <a:effectLst/>
                <a:latin typeface="+mn-lt"/>
                <a:ea typeface="+mn-ea"/>
                <a:cs typeface="+mn-cs"/>
              </a:rPr>
              <a:t>When do you feel unheard?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Intro – 1 min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Introductions</a:t>
            </a:r>
          </a:p>
          <a:p>
            <a:pPr lvl="0"/>
            <a:endParaRPr lang="en-US" dirty="0"/>
          </a:p>
          <a:p>
            <a:r>
              <a:rPr lang="en-US" b="1" baseline="0" dirty="0"/>
              <a:t>CK - </a:t>
            </a:r>
            <a:r>
              <a:rPr lang="en-US" baseline="0" dirty="0"/>
              <a:t>As we move through this session, we want you to think about: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Who do you want to be? As an organization? As a colleague? As an employee? As a peer?</a:t>
            </a:r>
          </a:p>
          <a:p>
            <a:endParaRPr lang="en-US" dirty="0"/>
          </a:p>
        </p:txBody>
      </p:sp>
      <p:sp>
        <p:nvSpPr>
          <p:cNvPr id="4" name="Slide Number Placeholder 3"/>
          <p:cNvSpPr>
            <a:spLocks noGrp="1"/>
          </p:cNvSpPr>
          <p:nvPr>
            <p:ph type="sldNum" sz="quarter" idx="10"/>
          </p:nvPr>
        </p:nvSpPr>
        <p:spPr/>
        <p:txBody>
          <a:bodyPr/>
          <a:lstStyle/>
          <a:p>
            <a:fld id="{1652C1CB-6665-49BC-B4CE-60DD7988C94D}" type="slidenum">
              <a:rPr lang="en-US" smtClean="0"/>
              <a:t>1</a:t>
            </a:fld>
            <a:endParaRPr lang="en-US"/>
          </a:p>
        </p:txBody>
      </p:sp>
    </p:spTree>
    <p:extLst>
      <p:ext uri="{BB962C8B-B14F-4D97-AF65-F5344CB8AC3E}">
        <p14:creationId xmlns:p14="http://schemas.microsoft.com/office/powerpoint/2010/main" val="3744503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Jean re-emphasizes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1652C1CB-6665-49BC-B4CE-60DD7988C94D}" type="slidenum">
              <a:rPr lang="en-US" smtClean="0"/>
              <a:t>10</a:t>
            </a:fld>
            <a:endParaRPr lang="en-US"/>
          </a:p>
        </p:txBody>
      </p:sp>
    </p:spTree>
    <p:extLst>
      <p:ext uri="{BB962C8B-B14F-4D97-AF65-F5344CB8AC3E}">
        <p14:creationId xmlns:p14="http://schemas.microsoft.com/office/powerpoint/2010/main" val="1588420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Jean – 3 minutes</a:t>
            </a:r>
          </a:p>
          <a:p>
            <a:endParaRPr lang="en-US" dirty="0"/>
          </a:p>
        </p:txBody>
      </p:sp>
      <p:sp>
        <p:nvSpPr>
          <p:cNvPr id="4" name="Slide Number Placeholder 3"/>
          <p:cNvSpPr>
            <a:spLocks noGrp="1"/>
          </p:cNvSpPr>
          <p:nvPr>
            <p:ph type="sldNum" sz="quarter" idx="10"/>
          </p:nvPr>
        </p:nvSpPr>
        <p:spPr/>
        <p:txBody>
          <a:bodyPr/>
          <a:lstStyle/>
          <a:p>
            <a:fld id="{1652C1CB-6665-49BC-B4CE-60DD7988C94D}" type="slidenum">
              <a:rPr lang="en-US" smtClean="0"/>
              <a:t>11</a:t>
            </a:fld>
            <a:endParaRPr lang="en-US"/>
          </a:p>
        </p:txBody>
      </p:sp>
    </p:spTree>
    <p:extLst>
      <p:ext uri="{BB962C8B-B14F-4D97-AF65-F5344CB8AC3E}">
        <p14:creationId xmlns:p14="http://schemas.microsoft.com/office/powerpoint/2010/main" val="4277684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CK –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Jean discussed the cost of incivility to the business, the organization, but there is a huge cost to employees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FAAS Foundation </a:t>
            </a:r>
            <a:r>
              <a:rPr lang="en-US" sz="1200" kern="1200" dirty="0">
                <a:solidFill>
                  <a:schemeClr val="tx1"/>
                </a:solidFill>
                <a:effectLst/>
                <a:latin typeface="+mn-lt"/>
                <a:ea typeface="+mn-ea"/>
                <a:cs typeface="+mn-cs"/>
              </a:rPr>
              <a:t>- funds efforts to create healthy, safe work environments and research scientist </a:t>
            </a:r>
            <a:r>
              <a:rPr lang="en-US" sz="1200" kern="1200" dirty="0" err="1">
                <a:solidFill>
                  <a:schemeClr val="tx1"/>
                </a:solidFill>
                <a:effectLst/>
                <a:latin typeface="+mn-lt"/>
                <a:ea typeface="+mn-ea"/>
                <a:cs typeface="+mn-cs"/>
              </a:rPr>
              <a:t>Zorana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Ivcevic</a:t>
            </a:r>
            <a:r>
              <a:rPr lang="en-US" sz="1200" kern="1200" dirty="0">
                <a:solidFill>
                  <a:schemeClr val="tx1"/>
                </a:solidFill>
                <a:effectLst/>
                <a:latin typeface="+mn-lt"/>
                <a:ea typeface="+mn-ea"/>
                <a:cs typeface="+mn-cs"/>
              </a:rPr>
              <a:t> Pringle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50% of workers describe feeling stressed, frustrated and overwhelmed at work, and many of the things they shared that cause them to feel unpleasant emotions were related to other people in the workplace.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just finished reading the book, Permission to Feel  - and among other things the author talked about Emotional Labor - effort required to manage emotions.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2018 Gallup Poll surveying over 30k people</a:t>
            </a:r>
          </a:p>
          <a:p>
            <a:r>
              <a:rPr lang="en-US" sz="1200" kern="1200" dirty="0">
                <a:solidFill>
                  <a:schemeClr val="tx1"/>
                </a:solidFill>
                <a:effectLst/>
                <a:latin typeface="+mn-lt"/>
                <a:ea typeface="+mn-ea"/>
                <a:cs typeface="+mn-cs"/>
              </a:rPr>
              <a:t>	34% say they routinely miss 3 - 5 workdays per month owing to job stress</a:t>
            </a:r>
          </a:p>
          <a:p>
            <a:endParaRPr lang="en-US"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Similarly, in the book </a:t>
            </a:r>
            <a:r>
              <a:rPr lang="en-US" sz="1400" b="1" dirty="0" err="1"/>
              <a:t>Indistractable</a:t>
            </a:r>
            <a:r>
              <a:rPr lang="en-US" sz="1400" dirty="0"/>
              <a:t> – depression costs the US economy over 51 billion annually in absenteeism and this is just those who reported having an official diagnosis of depression</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Stanford University Study </a:t>
            </a:r>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more than 120,000 deaths annually may be attributed to workplace stress, and accounts for $190 billion in healthcare costs. </a:t>
            </a:r>
            <a:endParaRPr lang="en-US" dirty="0"/>
          </a:p>
          <a:p>
            <a:endParaRPr lang="en-US" dirty="0"/>
          </a:p>
          <a:p>
            <a:r>
              <a:rPr lang="en-US" b="1" dirty="0"/>
              <a:t>Amy Edmondson</a:t>
            </a:r>
            <a:r>
              <a:rPr lang="en-US" dirty="0"/>
              <a:t>, org behavioral scientist at Harvard = Psychological</a:t>
            </a:r>
            <a:r>
              <a:rPr lang="en-US" baseline="0" dirty="0"/>
              <a:t> safety – the belief that one will not be punished for speaking up with ideas, questions, concerns, or </a:t>
            </a:r>
            <a:r>
              <a:rPr lang="en-US" baseline="0" dirty="0" err="1"/>
              <a:t>mistakes.”“Knowing</a:t>
            </a:r>
            <a:r>
              <a:rPr lang="en-US" baseline="0" dirty="0"/>
              <a:t> that your voice matters and that you’re not stuck in an uncaring, unchangeable machine has a positive impact on well-being. P. 175</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652C1CB-6665-49BC-B4CE-60DD7988C94D}" type="slidenum">
              <a:rPr lang="en-US" smtClean="0"/>
              <a:t>12</a:t>
            </a:fld>
            <a:endParaRPr lang="en-US"/>
          </a:p>
        </p:txBody>
      </p:sp>
    </p:spTree>
    <p:extLst>
      <p:ext uri="{BB962C8B-B14F-4D97-AF65-F5344CB8AC3E}">
        <p14:creationId xmlns:p14="http://schemas.microsoft.com/office/powerpoint/2010/main" val="589757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CK – 2 minutes</a:t>
            </a:r>
          </a:p>
          <a:p>
            <a:endParaRPr lang="en-US" dirty="0"/>
          </a:p>
          <a:p>
            <a:r>
              <a:rPr lang="en-US" dirty="0"/>
              <a:t>The last piece of this, as Jean alluded to, is incivility can directly affect our relationships with others. Not just within our organization, but our relationships with those we serve.</a:t>
            </a:r>
          </a:p>
          <a:p>
            <a:endParaRPr lang="en-US" dirty="0"/>
          </a:p>
          <a:p>
            <a:endParaRPr lang="en-US" b="1" dirty="0"/>
          </a:p>
          <a:p>
            <a:r>
              <a:rPr lang="en-US" b="1" dirty="0"/>
              <a:t>How many of your organizations have</a:t>
            </a:r>
            <a:r>
              <a:rPr lang="en-US" b="1" baseline="0" dirty="0"/>
              <a:t> a mission statement? Values?</a:t>
            </a:r>
          </a:p>
          <a:p>
            <a:endParaRPr lang="en-US" b="1" baseline="0" dirty="0"/>
          </a:p>
          <a:p>
            <a:r>
              <a:rPr lang="en-US" b="1" baseline="0" dirty="0"/>
              <a:t>How many of you know what they are? Don’t worry…we are not going to quiz you…</a:t>
            </a:r>
          </a:p>
          <a:p>
            <a:endParaRPr lang="en-US" b="1" dirty="0"/>
          </a:p>
          <a:p>
            <a:r>
              <a:rPr lang="en-US" b="1" dirty="0"/>
              <a:t>Mission– Values – On the screen you</a:t>
            </a:r>
            <a:r>
              <a:rPr lang="en-US" b="1" baseline="0" dirty="0"/>
              <a:t> can see the Colorado State Library’s mission and values. These are key, because we </a:t>
            </a:r>
            <a:r>
              <a:rPr lang="en-US" b="1" dirty="0"/>
              <a:t>are a support organization…hopefully supporting</a:t>
            </a:r>
            <a:r>
              <a:rPr lang="en-US" b="1" baseline="0" dirty="0"/>
              <a:t> you!</a:t>
            </a:r>
            <a:endParaRPr lang="en-US" b="1" dirty="0"/>
          </a:p>
          <a:p>
            <a:r>
              <a:rPr lang="en-US" dirty="0"/>
              <a:t>How do we live</a:t>
            </a:r>
            <a:r>
              <a:rPr lang="en-US" baseline="0" dirty="0"/>
              <a:t> these everyday? As employees? As an organization?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According to Russ Harris, author of the Happiness Trap, values are “how we want to be, what we want to stand for, and how we want to relate to the world around us - p. 54</a:t>
            </a:r>
            <a:endParaRPr lang="en-US" dirty="0">
              <a:effectLst/>
            </a:endParaRPr>
          </a:p>
          <a:p>
            <a:r>
              <a:rPr lang="en-US" dirty="0"/>
              <a:t>And that ties directly back to civility.</a:t>
            </a:r>
          </a:p>
          <a:p>
            <a:endParaRPr lang="en-US" dirty="0"/>
          </a:p>
          <a:p>
            <a:r>
              <a:rPr lang="en-US" dirty="0"/>
              <a:t>So, as</a:t>
            </a:r>
            <a:r>
              <a:rPr lang="en-US" baseline="0" dirty="0"/>
              <a:t> we move into the rest of the session. Keep your org’s mission and values in mind…or make sure to look them up later. </a:t>
            </a:r>
          </a:p>
        </p:txBody>
      </p:sp>
      <p:sp>
        <p:nvSpPr>
          <p:cNvPr id="4" name="Slide Number Placeholder 3"/>
          <p:cNvSpPr>
            <a:spLocks noGrp="1"/>
          </p:cNvSpPr>
          <p:nvPr>
            <p:ph type="sldNum" sz="quarter" idx="10"/>
          </p:nvPr>
        </p:nvSpPr>
        <p:spPr/>
        <p:txBody>
          <a:bodyPr/>
          <a:lstStyle/>
          <a:p>
            <a:fld id="{14126CC5-F8B9-4F68-A804-D98DC61DC93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89923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Supervisor stuff – 4 min</a:t>
            </a:r>
          </a:p>
          <a:p>
            <a:endParaRPr lang="en-US" b="1" dirty="0"/>
          </a:p>
          <a:p>
            <a:r>
              <a:rPr lang="en-US" b="1" dirty="0"/>
              <a:t>34 minutes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How many supervisors do we have in the room? Raise hands</a:t>
            </a:r>
          </a:p>
          <a:p>
            <a:endParaRPr lang="en-US" dirty="0"/>
          </a:p>
        </p:txBody>
      </p:sp>
      <p:sp>
        <p:nvSpPr>
          <p:cNvPr id="4" name="Slide Number Placeholder 3"/>
          <p:cNvSpPr>
            <a:spLocks noGrp="1"/>
          </p:cNvSpPr>
          <p:nvPr>
            <p:ph type="sldNum" sz="quarter" idx="10"/>
          </p:nvPr>
        </p:nvSpPr>
        <p:spPr/>
        <p:txBody>
          <a:bodyPr/>
          <a:lstStyle/>
          <a:p>
            <a:fld id="{1652C1CB-6665-49BC-B4CE-60DD7988C94D}" type="slidenum">
              <a:rPr lang="en-US" smtClean="0"/>
              <a:t>14</a:t>
            </a:fld>
            <a:endParaRPr lang="en-US"/>
          </a:p>
        </p:txBody>
      </p:sp>
    </p:spTree>
    <p:extLst>
      <p:ext uri="{BB962C8B-B14F-4D97-AF65-F5344CB8AC3E}">
        <p14:creationId xmlns:p14="http://schemas.microsoft.com/office/powerpoint/2010/main" val="2367788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52C1CB-6665-49BC-B4CE-60DD7988C94D}" type="slidenum">
              <a:rPr lang="en-US" smtClean="0"/>
              <a:t>15</a:t>
            </a:fld>
            <a:endParaRPr lang="en-US"/>
          </a:p>
        </p:txBody>
      </p:sp>
    </p:spTree>
    <p:extLst>
      <p:ext uri="{BB962C8B-B14F-4D97-AF65-F5344CB8AC3E}">
        <p14:creationId xmlns:p14="http://schemas.microsoft.com/office/powerpoint/2010/main" val="1920888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Jean – 3 minutes</a:t>
            </a:r>
          </a:p>
          <a:p>
            <a:endParaRPr lang="en-US" dirty="0"/>
          </a:p>
        </p:txBody>
      </p:sp>
      <p:sp>
        <p:nvSpPr>
          <p:cNvPr id="4" name="Slide Number Placeholder 3"/>
          <p:cNvSpPr>
            <a:spLocks noGrp="1"/>
          </p:cNvSpPr>
          <p:nvPr>
            <p:ph type="sldNum" sz="quarter" idx="10"/>
          </p:nvPr>
        </p:nvSpPr>
        <p:spPr/>
        <p:txBody>
          <a:bodyPr/>
          <a:lstStyle/>
          <a:p>
            <a:fld id="{1652C1CB-6665-49BC-B4CE-60DD7988C94D}" type="slidenum">
              <a:rPr lang="en-US" smtClean="0"/>
              <a:t>16</a:t>
            </a:fld>
            <a:endParaRPr lang="en-US"/>
          </a:p>
        </p:txBody>
      </p:sp>
    </p:spTree>
    <p:extLst>
      <p:ext uri="{BB962C8B-B14F-4D97-AF65-F5344CB8AC3E}">
        <p14:creationId xmlns:p14="http://schemas.microsoft.com/office/powerpoint/2010/main" val="650626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CK – 3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Going</a:t>
            </a:r>
            <a:r>
              <a:rPr lang="en-US" baseline="0" dirty="0"/>
              <a:t> back to the book, Permission to feel, the author states, </a:t>
            </a:r>
            <a:r>
              <a:rPr lang="en-US" sz="1200" kern="1200" dirty="0">
                <a:solidFill>
                  <a:schemeClr val="tx1"/>
                </a:solidFill>
                <a:effectLst/>
                <a:latin typeface="+mn-lt"/>
                <a:ea typeface="+mn-ea"/>
                <a:cs typeface="+mn-cs"/>
              </a:rPr>
              <a:t>We assume work is powered by skills and experience, by brainpower and accomplishment...but “emotions are the most powerful force inside the workplace - as they are in every human endeavor.” p. 219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short, </a:t>
            </a:r>
            <a:r>
              <a:rPr lang="en-US" sz="1200" b="0" i="0" u="none" strike="noStrike" kern="1200" dirty="0">
                <a:solidFill>
                  <a:schemeClr val="tx1"/>
                </a:solidFill>
                <a:effectLst/>
                <a:latin typeface="+mn-lt"/>
                <a:ea typeface="+mn-ea"/>
                <a:cs typeface="+mn-cs"/>
              </a:rPr>
              <a:t>Our feelings matter. They are not good or bad, and one person's feelings</a:t>
            </a:r>
            <a:r>
              <a:rPr lang="en-US" sz="1200" b="0" i="0" u="none" strike="noStrike" kern="1200" baseline="0" dirty="0">
                <a:solidFill>
                  <a:schemeClr val="tx1"/>
                </a:solidFill>
                <a:effectLst/>
                <a:latin typeface="+mn-lt"/>
                <a:ea typeface="+mn-ea"/>
                <a:cs typeface="+mn-cs"/>
              </a:rPr>
              <a:t> are not more or less valid than another's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They direct:</a:t>
            </a:r>
            <a:endParaRPr lang="en-US" dirty="0">
              <a:effectLst/>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Where our attention goes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Decision making - we perceive the world differently depending upon how we feel</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Social relations - how we approach others and how they approach us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Health - emotions cause different physical reactions in our body</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Performance (creativity/effectiveness) – </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0" indent="0" rtl="0" fontAlgn="base">
              <a:buFont typeface="Arial" panose="020B0604020202020204" pitchFamily="34" charset="0"/>
              <a:buNone/>
            </a:pPr>
            <a:r>
              <a:rPr lang="en-US" sz="1200" b="0" i="0" u="none" strike="noStrike" kern="1200" dirty="0">
                <a:solidFill>
                  <a:schemeClr val="tx1"/>
                </a:solidFill>
                <a:effectLst/>
                <a:latin typeface="+mn-lt"/>
                <a:ea typeface="+mn-ea"/>
                <a:cs typeface="+mn-cs"/>
              </a:rPr>
              <a:t>We need to be able to use our emotions as tools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Building upon Emotional</a:t>
            </a:r>
            <a:r>
              <a:rPr lang="en-US" baseline="0" dirty="0"/>
              <a:t> Intelligence, </a:t>
            </a:r>
            <a:r>
              <a:rPr lang="en-US" sz="1200" b="0" i="0" kern="1200" dirty="0">
                <a:solidFill>
                  <a:schemeClr val="tx1"/>
                </a:solidFill>
                <a:effectLst/>
                <a:latin typeface="+mn-lt"/>
                <a:ea typeface="+mn-ea"/>
                <a:cs typeface="+mn-cs"/>
              </a:rPr>
              <a:t>Marc Brackett outlines a 5-step process to help us </a:t>
            </a:r>
            <a:r>
              <a:rPr lang="en-US" sz="1200" b="0" i="0" u="none" strike="noStrike" kern="1200" dirty="0">
                <a:solidFill>
                  <a:schemeClr val="tx1"/>
                </a:solidFill>
                <a:effectLst/>
                <a:latin typeface="+mn-lt"/>
                <a:ea typeface="+mn-ea"/>
                <a:cs typeface="+mn-cs"/>
              </a:rPr>
              <a:t>positively regulate emotions.</a:t>
            </a:r>
            <a:endParaRPr lang="en-US" sz="1200" b="0" i="0"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Recognize our own emotions and those of others – physiological level</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Understand our feelings and determine their source - what aroused them and how they influence our behaviors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Label emotions – be specific – better able to solve it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Express feelings in accordance with cultural norms and social contexts in a way that tries to inform and invites empathy from the listener –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Don’t suppress emotions – not healthy</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can't just yell at people</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Civility needs to allow the expression of all emotions in a way that is safe, but helps us move forward</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Regulate emotions, rather than let them regulate us - practical strategies</a:t>
            </a:r>
          </a:p>
          <a:p>
            <a:endParaRPr lang="en-US" dirty="0"/>
          </a:p>
          <a:p>
            <a:endParaRPr lang="en-US" dirty="0"/>
          </a:p>
        </p:txBody>
      </p:sp>
      <p:sp>
        <p:nvSpPr>
          <p:cNvPr id="4" name="Slide Number Placeholder 3"/>
          <p:cNvSpPr>
            <a:spLocks noGrp="1"/>
          </p:cNvSpPr>
          <p:nvPr>
            <p:ph type="sldNum" sz="quarter" idx="10"/>
          </p:nvPr>
        </p:nvSpPr>
        <p:spPr/>
        <p:txBody>
          <a:bodyPr/>
          <a:lstStyle/>
          <a:p>
            <a:fld id="{1652C1CB-6665-49BC-B4CE-60DD7988C94D}" type="slidenum">
              <a:rPr lang="en-US" smtClean="0"/>
              <a:t>17</a:t>
            </a:fld>
            <a:endParaRPr lang="en-US"/>
          </a:p>
        </p:txBody>
      </p:sp>
    </p:spTree>
    <p:extLst>
      <p:ext uri="{BB962C8B-B14F-4D97-AF65-F5344CB8AC3E}">
        <p14:creationId xmlns:p14="http://schemas.microsoft.com/office/powerpoint/2010/main" val="1091171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b="1" kern="1200" dirty="0">
                <a:solidFill>
                  <a:schemeClr val="tx1"/>
                </a:solidFill>
                <a:effectLst/>
                <a:latin typeface="+mn-lt"/>
                <a:ea typeface="+mn-ea"/>
                <a:cs typeface="+mn-cs"/>
              </a:rPr>
              <a:t>CK  - 3 minute</a:t>
            </a:r>
          </a:p>
          <a:p>
            <a:pPr lvl="2"/>
            <a:endParaRPr lang="en-US" sz="1200" kern="1200" dirty="0">
              <a:solidFill>
                <a:schemeClr val="tx1"/>
              </a:solidFill>
              <a:effectLst/>
              <a:latin typeface="+mn-lt"/>
              <a:ea typeface="+mn-ea"/>
              <a:cs typeface="+mn-cs"/>
            </a:endParaRPr>
          </a:p>
          <a:p>
            <a:pPr lvl="3" fontAlgn="base"/>
            <a:r>
              <a:rPr lang="en-US" sz="1200" kern="1200" dirty="0">
                <a:solidFill>
                  <a:schemeClr val="tx1"/>
                </a:solidFill>
                <a:effectLst/>
                <a:latin typeface="+mn-lt"/>
                <a:ea typeface="+mn-ea"/>
                <a:cs typeface="+mn-cs"/>
              </a:rPr>
              <a:t>Here is what I feel and why</a:t>
            </a:r>
            <a:endParaRPr lang="en-US" sz="1400" kern="1200" dirty="0">
              <a:solidFill>
                <a:schemeClr val="tx1"/>
              </a:solidFill>
              <a:effectLst/>
              <a:latin typeface="+mn-lt"/>
              <a:ea typeface="+mn-ea"/>
              <a:cs typeface="+mn-cs"/>
            </a:endParaRPr>
          </a:p>
          <a:p>
            <a:pPr lvl="3" fontAlgn="base"/>
            <a:r>
              <a:rPr lang="en-US" sz="1200" kern="1200" dirty="0">
                <a:solidFill>
                  <a:schemeClr val="tx1"/>
                </a:solidFill>
                <a:effectLst/>
                <a:latin typeface="+mn-lt"/>
                <a:ea typeface="+mn-ea"/>
                <a:cs typeface="+mn-cs"/>
              </a:rPr>
              <a:t>Here is what I want to happen next</a:t>
            </a:r>
            <a:endParaRPr lang="en-US" sz="1400" kern="1200" dirty="0">
              <a:solidFill>
                <a:schemeClr val="tx1"/>
              </a:solidFill>
              <a:effectLst/>
              <a:latin typeface="+mn-lt"/>
              <a:ea typeface="+mn-ea"/>
              <a:cs typeface="+mn-cs"/>
            </a:endParaRPr>
          </a:p>
          <a:p>
            <a:pPr lvl="3" fontAlgn="base"/>
            <a:r>
              <a:rPr lang="en-US" sz="1200" kern="1200" dirty="0">
                <a:solidFill>
                  <a:schemeClr val="tx1"/>
                </a:solidFill>
                <a:effectLst/>
                <a:latin typeface="+mn-lt"/>
                <a:ea typeface="+mn-ea"/>
                <a:cs typeface="+mn-cs"/>
              </a:rPr>
              <a:t>Here is what I need from you right now</a:t>
            </a:r>
          </a:p>
          <a:p>
            <a:pPr marL="0" indent="0" rtl="0" fontAlgn="base">
              <a:buFont typeface="Arial" panose="020B0604020202020204" pitchFamily="34" charset="0"/>
              <a:buNone/>
            </a:pPr>
            <a:endParaRPr lang="en-US" sz="1200" kern="1200" dirty="0">
              <a:solidFill>
                <a:srgbClr val="FF0000"/>
              </a:solidFill>
              <a:effectLst/>
              <a:latin typeface="+mn-lt"/>
              <a:ea typeface="+mn-ea"/>
              <a:cs typeface="+mn-cs"/>
            </a:endParaRPr>
          </a:p>
          <a:p>
            <a:pPr marL="0" indent="0" rtl="0" fontAlgn="base">
              <a:buFont typeface="Arial" panose="020B0604020202020204" pitchFamily="34" charset="0"/>
              <a:buNone/>
            </a:pPr>
            <a:r>
              <a:rPr lang="en-US" sz="1200" kern="1200" dirty="0">
                <a:solidFill>
                  <a:srgbClr val="FF0000"/>
                </a:solidFill>
                <a:effectLst/>
                <a:latin typeface="+mn-lt"/>
                <a:ea typeface="+mn-ea"/>
                <a:cs typeface="+mn-cs"/>
              </a:rPr>
              <a:t>CK could share</a:t>
            </a:r>
          </a:p>
          <a:p>
            <a:pPr lvl="3"/>
            <a:r>
              <a:rPr lang="en-US" sz="1200" kern="1200" dirty="0">
                <a:solidFill>
                  <a:srgbClr val="FF0000"/>
                </a:solidFill>
                <a:effectLst/>
                <a:latin typeface="+mn-lt"/>
                <a:ea typeface="+mn-ea"/>
                <a:cs typeface="+mn-cs"/>
              </a:rPr>
              <a:t>I feel unconnected/disengaged when I feel I am not being heard. Makes me incredibly anxious, and then I get frustrated and angry.</a:t>
            </a:r>
          </a:p>
          <a:p>
            <a:pPr lvl="3"/>
            <a:r>
              <a:rPr lang="en-US" sz="1200" kern="1200" dirty="0">
                <a:solidFill>
                  <a:srgbClr val="FF0000"/>
                </a:solidFill>
                <a:effectLst/>
                <a:latin typeface="+mn-lt"/>
                <a:ea typeface="+mn-ea"/>
                <a:cs typeface="+mn-cs"/>
              </a:rPr>
              <a:t>Also frustrated when I am trying to figure out hard stuff. How are people to know WHY I am feeling frustrated? Starting to listen to my own tone and say: I can hear the frustration in my voice. It is not directed at you; I am just trying to figure this out</a:t>
            </a: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Giving and receiving feedback </a:t>
            </a:r>
            <a:r>
              <a:rPr lang="en-US" sz="1200" kern="1200" dirty="0">
                <a:solidFill>
                  <a:schemeClr val="tx1"/>
                </a:solidFill>
                <a:effectLst/>
                <a:latin typeface="+mn-lt"/>
                <a:ea typeface="+mn-ea"/>
                <a:cs typeface="+mn-cs"/>
              </a:rPr>
              <a:t>- Civility is claiming and caring for one's identity, needs, and beliefs without degrading someone else’s in the process. </a:t>
            </a:r>
          </a:p>
          <a:p>
            <a:pPr lvl="2"/>
            <a:endParaRPr lang="en-US" sz="1200" kern="1200" dirty="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Difficult conversations provide an opportunity to increase morale, develop collaboration, and foster positive workplace” – Farrell – from Jean’s difficult conversations session.</a:t>
            </a: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Feedback does not always have to be a difficult conversation, but the Feedback Model Nicolle shared can help us navigate sticky situations, and be used in coaching moments of all kinds</a:t>
            </a:r>
          </a:p>
          <a:p>
            <a:endParaRPr lang="en-US" dirty="0"/>
          </a:p>
        </p:txBody>
      </p:sp>
      <p:sp>
        <p:nvSpPr>
          <p:cNvPr id="4" name="Slide Number Placeholder 3"/>
          <p:cNvSpPr>
            <a:spLocks noGrp="1"/>
          </p:cNvSpPr>
          <p:nvPr>
            <p:ph type="sldNum" sz="quarter" idx="10"/>
          </p:nvPr>
        </p:nvSpPr>
        <p:spPr/>
        <p:txBody>
          <a:bodyPr/>
          <a:lstStyle/>
          <a:p>
            <a:fld id="{1652C1CB-6665-49BC-B4CE-60DD7988C94D}" type="slidenum">
              <a:rPr lang="en-US" smtClean="0"/>
              <a:t>18</a:t>
            </a:fld>
            <a:endParaRPr lang="en-US"/>
          </a:p>
        </p:txBody>
      </p:sp>
    </p:spTree>
    <p:extLst>
      <p:ext uri="{BB962C8B-B14F-4D97-AF65-F5344CB8AC3E}">
        <p14:creationId xmlns:p14="http://schemas.microsoft.com/office/powerpoint/2010/main" val="4027728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CK – 2 minute</a:t>
            </a:r>
          </a:p>
          <a:p>
            <a:r>
              <a:rPr lang="en-US" dirty="0"/>
              <a:t>Build connections/relationships</a:t>
            </a:r>
            <a:endParaRPr lang="en-US" baseline="0" dirty="0"/>
          </a:p>
          <a:p>
            <a:pPr lvl="1"/>
            <a:r>
              <a:rPr lang="en-US" sz="1200" kern="1200" dirty="0">
                <a:solidFill>
                  <a:schemeClr val="tx1"/>
                </a:solidFill>
                <a:effectLst/>
                <a:latin typeface="+mn-lt"/>
                <a:ea typeface="+mn-ea"/>
                <a:cs typeface="+mn-cs"/>
              </a:rPr>
              <a:t>If incivility is contagious, so is civility - </a:t>
            </a:r>
            <a:r>
              <a:rPr lang="en-US" sz="1200" kern="1200" dirty="0" err="1">
                <a:solidFill>
                  <a:schemeClr val="tx1"/>
                </a:solidFill>
                <a:effectLst/>
                <a:latin typeface="+mn-lt"/>
                <a:ea typeface="+mn-ea"/>
                <a:cs typeface="+mn-cs"/>
              </a:rPr>
              <a:t>Brene</a:t>
            </a:r>
            <a:r>
              <a:rPr lang="en-US" sz="1200" kern="1200" dirty="0">
                <a:solidFill>
                  <a:schemeClr val="tx1"/>
                </a:solidFill>
                <a:effectLst/>
                <a:latin typeface="+mn-lt"/>
                <a:ea typeface="+mn-ea"/>
                <a:cs typeface="+mn-cs"/>
              </a:rPr>
              <a:t> Brown – People are hard to hate close up</a:t>
            </a:r>
          </a:p>
          <a:p>
            <a:pPr lvl="1"/>
            <a:r>
              <a:rPr lang="en-US" sz="1200" kern="1200" dirty="0">
                <a:solidFill>
                  <a:schemeClr val="tx1"/>
                </a:solidFill>
                <a:effectLst/>
                <a:latin typeface="+mn-lt"/>
                <a:ea typeface="+mn-ea"/>
                <a:cs typeface="+mn-cs"/>
              </a:rPr>
              <a:t>The Institute for Civility in organizations notes the importance of</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Disagreeing without disrespect</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Seeking common ground as a starting point for dialogue</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Beware of</a:t>
            </a:r>
            <a:r>
              <a:rPr lang="en-US" sz="1200" kern="1200" baseline="0" dirty="0">
                <a:solidFill>
                  <a:schemeClr val="tx1"/>
                </a:solidFill>
                <a:effectLst/>
                <a:latin typeface="+mn-lt"/>
                <a:ea typeface="+mn-ea"/>
                <a:cs typeface="+mn-cs"/>
              </a:rPr>
              <a:t> own biases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Ask for feedback – hone in on your </a:t>
            </a:r>
            <a:r>
              <a:rPr lang="en-US" sz="1200" kern="1200" dirty="0" err="1">
                <a:solidFill>
                  <a:schemeClr val="tx1"/>
                </a:solidFill>
                <a:effectLst/>
                <a:latin typeface="+mn-lt"/>
                <a:ea typeface="+mn-ea"/>
                <a:cs typeface="+mn-cs"/>
              </a:rPr>
              <a:t>blindspots</a:t>
            </a:r>
            <a:endParaRPr lang="en-US" sz="1200" kern="1200" dirty="0">
              <a:solidFill>
                <a:schemeClr val="tx1"/>
              </a:solidFill>
              <a:effectLst/>
              <a:latin typeface="+mn-lt"/>
              <a:ea typeface="+mn-ea"/>
              <a:cs typeface="+mn-cs"/>
            </a:endParaRPr>
          </a:p>
          <a:p>
            <a:pPr marL="1085850" lvl="2"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Get to know one another - </a:t>
            </a:r>
            <a:r>
              <a:rPr lang="en-US" sz="1200" b="0" i="0" u="none" strike="noStrike" kern="1200" dirty="0">
                <a:solidFill>
                  <a:schemeClr val="tx1"/>
                </a:solidFill>
                <a:effectLst/>
                <a:latin typeface="+mn-lt"/>
                <a:ea typeface="+mn-ea"/>
                <a:cs typeface="+mn-cs"/>
              </a:rPr>
              <a:t>Show people they belong, they matter</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Common courtesy – Good morning, please and thank you</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Active listening</a:t>
            </a:r>
          </a:p>
          <a:p>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Chris tine </a:t>
            </a:r>
            <a:r>
              <a:rPr lang="en-US" sz="1200" b="0" i="0" u="none" strike="noStrike" kern="1200" dirty="0" err="1">
                <a:solidFill>
                  <a:schemeClr val="tx1"/>
                </a:solidFill>
                <a:effectLst/>
                <a:latin typeface="+mn-lt"/>
                <a:ea typeface="+mn-ea"/>
                <a:cs typeface="+mn-cs"/>
              </a:rPr>
              <a:t>Porath</a:t>
            </a:r>
            <a:r>
              <a:rPr lang="en-US" sz="1200" b="0" i="0" u="none" strike="noStrike" kern="1200" dirty="0">
                <a:solidFill>
                  <a:schemeClr val="tx1"/>
                </a:solidFill>
                <a:effectLst/>
                <a:latin typeface="+mn-lt"/>
                <a:ea typeface="+mn-ea"/>
                <a:cs typeface="+mn-cs"/>
              </a:rPr>
              <a:t> also talks about Being a giver</a:t>
            </a:r>
          </a:p>
          <a:p>
            <a:pPr lvl="1" rtl="0" fontAlgn="base"/>
            <a:r>
              <a:rPr lang="en-US" sz="1200" b="0" i="0" u="none" strike="noStrike" kern="1200" dirty="0">
                <a:solidFill>
                  <a:schemeClr val="tx1"/>
                </a:solidFill>
                <a:effectLst/>
                <a:latin typeface="+mn-lt"/>
                <a:ea typeface="+mn-ea"/>
                <a:cs typeface="+mn-cs"/>
              </a:rPr>
              <a:t>Share resources</a:t>
            </a:r>
          </a:p>
          <a:p>
            <a:pPr lvl="1" rtl="0" fontAlgn="base"/>
            <a:r>
              <a:rPr lang="en-US" sz="1200" b="0" i="0" u="none" strike="noStrike" kern="1200" dirty="0">
                <a:solidFill>
                  <a:schemeClr val="tx1"/>
                </a:solidFill>
                <a:effectLst/>
                <a:latin typeface="+mn-lt"/>
                <a:ea typeface="+mn-ea"/>
                <a:cs typeface="+mn-cs"/>
              </a:rPr>
              <a:t>Share recognition</a:t>
            </a:r>
          </a:p>
          <a:p>
            <a:pPr lvl="1" rtl="0" fontAlgn="base"/>
            <a:r>
              <a:rPr lang="en-US" sz="1200" b="0" i="0" u="none" strike="noStrike" kern="1200" dirty="0">
                <a:solidFill>
                  <a:schemeClr val="tx1"/>
                </a:solidFill>
                <a:effectLst/>
                <a:latin typeface="+mn-lt"/>
                <a:ea typeface="+mn-ea"/>
                <a:cs typeface="+mn-cs"/>
              </a:rPr>
              <a:t>Share gratitude</a:t>
            </a:r>
          </a:p>
          <a:p>
            <a:pPr lvl="1" rtl="0" fontAlgn="base"/>
            <a:r>
              <a:rPr lang="en-US" sz="1200" b="0" i="0" u="none" strike="noStrike" kern="1200" dirty="0">
                <a:solidFill>
                  <a:schemeClr val="tx1"/>
                </a:solidFill>
                <a:effectLst/>
                <a:latin typeface="+mn-lt"/>
                <a:ea typeface="+mn-ea"/>
                <a:cs typeface="+mn-cs"/>
              </a:rPr>
              <a:t>Share feedback</a:t>
            </a:r>
          </a:p>
          <a:p>
            <a:pPr lvl="1" rtl="0" fontAlgn="base"/>
            <a:r>
              <a:rPr lang="en-US" sz="1200" b="0" i="0" u="none" strike="noStrike" kern="1200" dirty="0">
                <a:solidFill>
                  <a:schemeClr val="tx1"/>
                </a:solidFill>
                <a:effectLst/>
                <a:latin typeface="+mn-lt"/>
                <a:ea typeface="+mn-ea"/>
                <a:cs typeface="+mn-cs"/>
              </a:rPr>
              <a:t>Share purpose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the work we do every day takes place within relationships often forged in non-work moments. p. 221 – Permission to Feel</a:t>
            </a:r>
          </a:p>
          <a:p>
            <a:endParaRPr lang="en-US" dirty="0"/>
          </a:p>
          <a:p>
            <a:endParaRPr lang="en-US" dirty="0"/>
          </a:p>
        </p:txBody>
      </p:sp>
      <p:sp>
        <p:nvSpPr>
          <p:cNvPr id="4" name="Slide Number Placeholder 3"/>
          <p:cNvSpPr>
            <a:spLocks noGrp="1"/>
          </p:cNvSpPr>
          <p:nvPr>
            <p:ph type="sldNum" sz="quarter" idx="10"/>
          </p:nvPr>
        </p:nvSpPr>
        <p:spPr/>
        <p:txBody>
          <a:bodyPr/>
          <a:lstStyle/>
          <a:p>
            <a:fld id="{1652C1CB-6665-49BC-B4CE-60DD7988C94D}" type="slidenum">
              <a:rPr lang="en-US" smtClean="0"/>
              <a:t>19</a:t>
            </a:fld>
            <a:endParaRPr lang="en-US"/>
          </a:p>
        </p:txBody>
      </p:sp>
    </p:spTree>
    <p:extLst>
      <p:ext uri="{BB962C8B-B14F-4D97-AF65-F5344CB8AC3E}">
        <p14:creationId xmlns:p14="http://schemas.microsoft.com/office/powerpoint/2010/main" val="3091860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Jean – 2 minutes</a:t>
            </a:r>
          </a:p>
          <a:p>
            <a:endParaRPr lang="en-US" dirty="0"/>
          </a:p>
        </p:txBody>
      </p:sp>
      <p:sp>
        <p:nvSpPr>
          <p:cNvPr id="4" name="Slide Number Placeholder 3"/>
          <p:cNvSpPr>
            <a:spLocks noGrp="1"/>
          </p:cNvSpPr>
          <p:nvPr>
            <p:ph type="sldNum" sz="quarter" idx="10"/>
          </p:nvPr>
        </p:nvSpPr>
        <p:spPr/>
        <p:txBody>
          <a:bodyPr/>
          <a:lstStyle/>
          <a:p>
            <a:fld id="{1652C1CB-6665-49BC-B4CE-60DD7988C94D}" type="slidenum">
              <a:rPr lang="en-US" smtClean="0"/>
              <a:t>2</a:t>
            </a:fld>
            <a:endParaRPr lang="en-US"/>
          </a:p>
        </p:txBody>
      </p:sp>
    </p:spTree>
    <p:extLst>
      <p:ext uri="{BB962C8B-B14F-4D97-AF65-F5344CB8AC3E}">
        <p14:creationId xmlns:p14="http://schemas.microsoft.com/office/powerpoint/2010/main" val="2733938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Jean – 2 minutes</a:t>
            </a:r>
          </a:p>
          <a:p>
            <a:endParaRPr lang="en-US" dirty="0"/>
          </a:p>
        </p:txBody>
      </p:sp>
      <p:sp>
        <p:nvSpPr>
          <p:cNvPr id="4" name="Slide Number Placeholder 3"/>
          <p:cNvSpPr>
            <a:spLocks noGrp="1"/>
          </p:cNvSpPr>
          <p:nvPr>
            <p:ph type="sldNum" sz="quarter" idx="10"/>
          </p:nvPr>
        </p:nvSpPr>
        <p:spPr/>
        <p:txBody>
          <a:bodyPr/>
          <a:lstStyle/>
          <a:p>
            <a:fld id="{1652C1CB-6665-49BC-B4CE-60DD7988C94D}" type="slidenum">
              <a:rPr lang="en-US" smtClean="0"/>
              <a:t>20</a:t>
            </a:fld>
            <a:endParaRPr lang="en-US"/>
          </a:p>
        </p:txBody>
      </p:sp>
    </p:spTree>
    <p:extLst>
      <p:ext uri="{BB962C8B-B14F-4D97-AF65-F5344CB8AC3E}">
        <p14:creationId xmlns:p14="http://schemas.microsoft.com/office/powerpoint/2010/main" val="635367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Jean –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1652C1CB-6665-49BC-B4CE-60DD7988C94D}" type="slidenum">
              <a:rPr lang="en-US" smtClean="0"/>
              <a:t>21</a:t>
            </a:fld>
            <a:endParaRPr lang="en-US"/>
          </a:p>
        </p:txBody>
      </p:sp>
    </p:spTree>
    <p:extLst>
      <p:ext uri="{BB962C8B-B14F-4D97-AF65-F5344CB8AC3E}">
        <p14:creationId xmlns:p14="http://schemas.microsoft.com/office/powerpoint/2010/main" val="1610924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F2073-719E-9424-FF48-D2D011A262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67476-1159-2F38-8EE6-808BF06A53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A57FA0-ED5B-22DD-1943-B21F254D0F9F}"/>
              </a:ext>
            </a:extLst>
          </p:cNvPr>
          <p:cNvSpPr>
            <a:spLocks noGrp="1"/>
          </p:cNvSpPr>
          <p:nvPr>
            <p:ph type="body" idx="1"/>
          </p:nvPr>
        </p:nvSpPr>
        <p:spPr/>
        <p:txBody>
          <a:bodyPr/>
          <a:lstStyle/>
          <a:p>
            <a:r>
              <a:rPr lang="en-US" b="1" dirty="0"/>
              <a:t>45 minutes in</a:t>
            </a:r>
          </a:p>
          <a:p>
            <a:endParaRPr lang="en-US" b="1" dirty="0"/>
          </a:p>
          <a:p>
            <a:r>
              <a:rPr lang="en-US" b="1" dirty="0"/>
              <a:t>CK starts activity – 10 minutes</a:t>
            </a:r>
          </a:p>
          <a:p>
            <a:endParaRPr lang="en-US" b="1" dirty="0"/>
          </a:p>
          <a:p>
            <a:r>
              <a:rPr lang="en-US" sz="1200" b="1" i="0" kern="1200" dirty="0">
                <a:solidFill>
                  <a:schemeClr val="tx1"/>
                </a:solidFill>
                <a:effectLst/>
                <a:latin typeface="+mn-lt"/>
                <a:ea typeface="+mn-ea"/>
                <a:cs typeface="+mn-cs"/>
              </a:rPr>
              <a:t>What can we do? 1 minute</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We can articulate values and set expectations – </a:t>
            </a:r>
          </a:p>
          <a:p>
            <a:r>
              <a:rPr lang="en-US" sz="1200" b="1" i="0" kern="1200" dirty="0">
                <a:solidFill>
                  <a:schemeClr val="tx1"/>
                </a:solidFill>
                <a:effectLst/>
                <a:latin typeface="+mn-lt"/>
                <a:ea typeface="+mn-ea"/>
                <a:cs typeface="+mn-cs"/>
              </a:rPr>
              <a:t>According to Christine</a:t>
            </a:r>
            <a:r>
              <a:rPr lang="en-US" sz="1200" b="1" i="0" kern="1200" baseline="0" dirty="0">
                <a:solidFill>
                  <a:schemeClr val="tx1"/>
                </a:solidFill>
                <a:effectLst/>
                <a:latin typeface="+mn-lt"/>
                <a:ea typeface="+mn-ea"/>
                <a:cs typeface="+mn-cs"/>
              </a:rPr>
              <a:t> Porath – </a:t>
            </a:r>
            <a:r>
              <a:rPr lang="en-US" dirty="0"/>
              <a:t>One of the best things you can do as an organization, is to create Group Norms. Define civility in our organization</a:t>
            </a:r>
          </a:p>
          <a:p>
            <a:endParaRPr lang="en-US" dirty="0"/>
          </a:p>
          <a:p>
            <a:r>
              <a:rPr lang="en-US" b="1" dirty="0">
                <a:solidFill>
                  <a:srgbClr val="FF0000"/>
                </a:solidFill>
              </a:rPr>
              <a:t>Click to bring up Civility Code</a:t>
            </a:r>
          </a:p>
          <a:p>
            <a:endParaRPr lang="en-US" dirty="0"/>
          </a:p>
          <a:p>
            <a:r>
              <a:rPr lang="en-US" dirty="0"/>
              <a:t>So</a:t>
            </a:r>
            <a:r>
              <a:rPr lang="en-US" baseline="0" dirty="0"/>
              <a:t> that is what we are going to do for the remainder of the session. You are going to start drafting your own Civility Code. We hope this will tie into your organization's mission and values, but you can only control your own behavior.</a:t>
            </a:r>
          </a:p>
          <a:p>
            <a:endParaRPr lang="en-US" b="1" baseline="0" dirty="0"/>
          </a:p>
          <a:p>
            <a:endParaRPr lang="en-US" b="1" baseline="0" dirty="0"/>
          </a:p>
          <a:p>
            <a:r>
              <a:rPr lang="en-US" b="1" baseline="0" dirty="0"/>
              <a:t>Instructions: 2 minutes</a:t>
            </a:r>
          </a:p>
          <a:p>
            <a:pPr marL="228600" indent="-228600">
              <a:buFont typeface="+mj-lt"/>
              <a:buAutoNum type="arabicPeriod"/>
            </a:pPr>
            <a:r>
              <a:rPr lang="en-US" baseline="0" dirty="0"/>
              <a:t>In workbook or on paper take 2 minutes to look at this civility code, and brainstorm some of your own statements</a:t>
            </a:r>
          </a:p>
          <a:p>
            <a:pPr marL="228600" indent="-228600">
              <a:buFont typeface="+mj-lt"/>
              <a:buAutoNum type="arabicPeriod"/>
            </a:pPr>
            <a:r>
              <a:rPr lang="en-US" baseline="0" dirty="0"/>
              <a:t>Start each statement with “I will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Don't just think about aspirations that you or your organization strive for, but action words. Specific things you can do every day. </a:t>
            </a:r>
          </a:p>
          <a:p>
            <a:pPr marL="228600" indent="-228600">
              <a:buFont typeface="+mj-lt"/>
              <a:buAutoNum type="arabicPeriod"/>
            </a:pPr>
            <a:r>
              <a:rPr lang="en-US" sz="1200" b="0" i="0" u="none" strike="noStrike" kern="1200" dirty="0">
                <a:solidFill>
                  <a:schemeClr val="tx1"/>
                </a:solidFill>
                <a:effectLst/>
                <a:latin typeface="+mn-lt"/>
                <a:ea typeface="+mn-ea"/>
                <a:cs typeface="+mn-cs"/>
              </a:rPr>
              <a:t>Think about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u="none" strike="noStrike" kern="1200" dirty="0">
                <a:solidFill>
                  <a:schemeClr val="tx1"/>
                </a:solidFill>
                <a:effectLst/>
                <a:latin typeface="+mn-lt"/>
                <a:ea typeface="+mn-ea"/>
                <a:cs typeface="+mn-cs"/>
              </a:rPr>
              <a:t>Your responses to the questions at the beginning of the session - </a:t>
            </a:r>
            <a:r>
              <a:rPr lang="en-US" sz="1200" kern="1200" dirty="0">
                <a:solidFill>
                  <a:schemeClr val="tx1"/>
                </a:solidFill>
                <a:effectLst/>
                <a:latin typeface="+mn-lt"/>
                <a:ea typeface="+mn-ea"/>
                <a:cs typeface="+mn-cs"/>
              </a:rPr>
              <a:t>What specific actions/behaviors would help you feel engaged, motivated, safe, trusted?</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Your organization’s Mission and values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How can you hold yourself and others accountable?</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How can you share and encourage others to share?</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Resources</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Recognition</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Gratitude</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Feedback</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Purpose</a:t>
            </a:r>
          </a:p>
          <a:p>
            <a:pPr marL="914400" marR="0" lvl="2" indent="0" algn="l" defTabSz="914400" rtl="0" eaLnBrk="1" fontAlgn="auto" latinLnBrk="0" hangingPunct="1">
              <a:lnSpc>
                <a:spcPct val="100000"/>
              </a:lnSpc>
              <a:spcBef>
                <a:spcPts val="0"/>
              </a:spcBef>
              <a:spcAft>
                <a:spcPts val="0"/>
              </a:spcAft>
              <a:buClrTx/>
              <a:buSzTx/>
              <a:buFont typeface="+mj-lt"/>
              <a:buNone/>
              <a:tabLst/>
              <a:defRPr/>
            </a:pP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don’t worry about drafting complete sentences – focus on the action</a:t>
            </a:r>
          </a:p>
          <a:p>
            <a:endParaRPr lang="en-US" sz="1200" kern="1200" dirty="0">
              <a:solidFill>
                <a:schemeClr val="tx1"/>
              </a:solidFill>
              <a:effectLst/>
              <a:latin typeface="+mn-lt"/>
              <a:ea typeface="+mn-ea"/>
              <a:cs typeface="+mn-cs"/>
            </a:endParaRPr>
          </a:p>
          <a:p>
            <a:pPr marL="228600" indent="-228600">
              <a:buFont typeface="+mj-lt"/>
              <a:buAutoNum type="arabicPeriod"/>
            </a:pPr>
            <a:r>
              <a:rPr lang="en-US" baseline="0" dirty="0"/>
              <a:t>Bring up chat pod to share statements – 2 minutes</a:t>
            </a:r>
          </a:p>
          <a:p>
            <a:endParaRPr lang="en-US" sz="1200" kern="1200" dirty="0">
              <a:solidFill>
                <a:schemeClr val="tx1"/>
              </a:solidFill>
              <a:effectLst/>
              <a:latin typeface="+mn-lt"/>
              <a:ea typeface="+mn-ea"/>
              <a:cs typeface="+mn-cs"/>
            </a:endParaRPr>
          </a:p>
          <a:p>
            <a:r>
              <a:rPr lang="en-US" sz="1200" kern="1200" dirty="0">
                <a:solidFill>
                  <a:srgbClr val="FF0000"/>
                </a:solidFill>
                <a:effectLst/>
                <a:latin typeface="+mn-lt"/>
                <a:ea typeface="+mn-ea"/>
                <a:cs typeface="+mn-cs"/>
              </a:rPr>
              <a:t>We will create Google doc with all ideas to be shared after the session. You will be able to add statements after the fact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a:extLst>
              <a:ext uri="{FF2B5EF4-FFF2-40B4-BE49-F238E27FC236}">
                <a16:creationId xmlns:a16="http://schemas.microsoft.com/office/drawing/2014/main" id="{E459FC7F-612B-5B31-8F55-338D72421ADE}"/>
              </a:ext>
            </a:extLst>
          </p:cNvPr>
          <p:cNvSpPr>
            <a:spLocks noGrp="1"/>
          </p:cNvSpPr>
          <p:nvPr>
            <p:ph type="sldNum" sz="quarter" idx="10"/>
          </p:nvPr>
        </p:nvSpPr>
        <p:spPr/>
        <p:txBody>
          <a:bodyPr/>
          <a:lstStyle/>
          <a:p>
            <a:fld id="{1652C1CB-6665-49BC-B4CE-60DD7988C94D}" type="slidenum">
              <a:rPr lang="en-US" smtClean="0"/>
              <a:t>22</a:t>
            </a:fld>
            <a:endParaRPr lang="en-US"/>
          </a:p>
        </p:txBody>
      </p:sp>
    </p:spTree>
    <p:extLst>
      <p:ext uri="{BB962C8B-B14F-4D97-AF65-F5344CB8AC3E}">
        <p14:creationId xmlns:p14="http://schemas.microsoft.com/office/powerpoint/2010/main" val="2799723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Wrap up – 5 minutes</a:t>
            </a:r>
          </a:p>
          <a:p>
            <a:endParaRPr lang="en-US" dirty="0"/>
          </a:p>
          <a:p>
            <a:r>
              <a:rPr lang="en-US" dirty="0"/>
              <a:t>Encourage attendees to use document to select 4-6 statements that can be their personal Civility Code – workbook</a:t>
            </a:r>
          </a:p>
          <a:p>
            <a:endParaRPr lang="en-US" dirty="0"/>
          </a:p>
          <a:p>
            <a:r>
              <a:rPr lang="en-US" dirty="0"/>
              <a:t>Mention directions in handout for group Civility Code activity that they can share with department, library etc.</a:t>
            </a:r>
          </a:p>
          <a:p>
            <a:endParaRPr lang="en-US" dirty="0"/>
          </a:p>
          <a:p>
            <a:r>
              <a:rPr lang="en-US" dirty="0"/>
              <a:t>Mention resources</a:t>
            </a:r>
          </a:p>
          <a:p>
            <a:endParaRPr lang="en-US" dirty="0"/>
          </a:p>
        </p:txBody>
      </p:sp>
      <p:sp>
        <p:nvSpPr>
          <p:cNvPr id="4" name="Slide Number Placeholder 3"/>
          <p:cNvSpPr>
            <a:spLocks noGrp="1"/>
          </p:cNvSpPr>
          <p:nvPr>
            <p:ph type="sldNum" sz="quarter" idx="5"/>
          </p:nvPr>
        </p:nvSpPr>
        <p:spPr/>
        <p:txBody>
          <a:bodyPr/>
          <a:lstStyle/>
          <a:p>
            <a:fld id="{1652C1CB-6665-49BC-B4CE-60DD7988C94D}" type="slidenum">
              <a:rPr lang="en-US" smtClean="0"/>
              <a:t>23</a:t>
            </a:fld>
            <a:endParaRPr lang="en-US"/>
          </a:p>
        </p:txBody>
      </p:sp>
    </p:spTree>
    <p:extLst>
      <p:ext uri="{BB962C8B-B14F-4D97-AF65-F5344CB8AC3E}">
        <p14:creationId xmlns:p14="http://schemas.microsoft.com/office/powerpoint/2010/main" val="902516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t>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Evaluations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652C1CB-6665-49BC-B4CE-60DD7988C94D}" type="slidenum">
              <a:rPr lang="en-US" smtClean="0"/>
              <a:t>24</a:t>
            </a:fld>
            <a:endParaRPr lang="en-US"/>
          </a:p>
        </p:txBody>
      </p:sp>
    </p:spTree>
    <p:extLst>
      <p:ext uri="{BB962C8B-B14F-4D97-AF65-F5344CB8AC3E}">
        <p14:creationId xmlns:p14="http://schemas.microsoft.com/office/powerpoint/2010/main" val="2298091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Jean – 2 minutes</a:t>
            </a:r>
          </a:p>
          <a:p>
            <a:endParaRPr lang="en-US" dirty="0"/>
          </a:p>
        </p:txBody>
      </p:sp>
      <p:sp>
        <p:nvSpPr>
          <p:cNvPr id="4" name="Slide Number Placeholder 3"/>
          <p:cNvSpPr>
            <a:spLocks noGrp="1"/>
          </p:cNvSpPr>
          <p:nvPr>
            <p:ph type="sldNum" sz="quarter" idx="10"/>
          </p:nvPr>
        </p:nvSpPr>
        <p:spPr/>
        <p:txBody>
          <a:bodyPr/>
          <a:lstStyle/>
          <a:p>
            <a:fld id="{1652C1CB-6665-49BC-B4CE-60DD7988C94D}" type="slidenum">
              <a:rPr lang="en-US" smtClean="0"/>
              <a:t>3</a:t>
            </a:fld>
            <a:endParaRPr lang="en-US"/>
          </a:p>
        </p:txBody>
      </p:sp>
    </p:spTree>
    <p:extLst>
      <p:ext uri="{BB962C8B-B14F-4D97-AF65-F5344CB8AC3E}">
        <p14:creationId xmlns:p14="http://schemas.microsoft.com/office/powerpoint/2010/main" val="2992116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Jean</a:t>
            </a:r>
            <a:r>
              <a:rPr lang="en-US" b="1" baseline="0" dirty="0"/>
              <a:t> add library stats – 2 minutes</a:t>
            </a:r>
            <a:endParaRPr lang="en-US" b="1" dirty="0"/>
          </a:p>
          <a:p>
            <a:endParaRPr lang="en-US" dirty="0"/>
          </a:p>
        </p:txBody>
      </p:sp>
      <p:sp>
        <p:nvSpPr>
          <p:cNvPr id="4" name="Slide Number Placeholder 3"/>
          <p:cNvSpPr>
            <a:spLocks noGrp="1"/>
          </p:cNvSpPr>
          <p:nvPr>
            <p:ph type="sldNum" sz="quarter" idx="10"/>
          </p:nvPr>
        </p:nvSpPr>
        <p:spPr/>
        <p:txBody>
          <a:bodyPr/>
          <a:lstStyle/>
          <a:p>
            <a:fld id="{1652C1CB-6665-49BC-B4CE-60DD7988C94D}" type="slidenum">
              <a:rPr lang="en-US" smtClean="0"/>
              <a:t>4</a:t>
            </a:fld>
            <a:endParaRPr lang="en-US"/>
          </a:p>
        </p:txBody>
      </p:sp>
    </p:spTree>
    <p:extLst>
      <p:ext uri="{BB962C8B-B14F-4D97-AF65-F5344CB8AC3E}">
        <p14:creationId xmlns:p14="http://schemas.microsoft.com/office/powerpoint/2010/main" val="784258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Jean – 1 minute</a:t>
            </a:r>
          </a:p>
          <a:p>
            <a:endParaRPr lang="en-US" dirty="0"/>
          </a:p>
        </p:txBody>
      </p:sp>
      <p:sp>
        <p:nvSpPr>
          <p:cNvPr id="4" name="Slide Number Placeholder 3"/>
          <p:cNvSpPr>
            <a:spLocks noGrp="1"/>
          </p:cNvSpPr>
          <p:nvPr>
            <p:ph type="sldNum" sz="quarter" idx="10"/>
          </p:nvPr>
        </p:nvSpPr>
        <p:spPr/>
        <p:txBody>
          <a:bodyPr/>
          <a:lstStyle/>
          <a:p>
            <a:fld id="{1652C1CB-6665-49BC-B4CE-60DD7988C94D}" type="slidenum">
              <a:rPr lang="en-US" smtClean="0"/>
              <a:t>5</a:t>
            </a:fld>
            <a:endParaRPr lang="en-US"/>
          </a:p>
        </p:txBody>
      </p:sp>
    </p:spTree>
    <p:extLst>
      <p:ext uri="{BB962C8B-B14F-4D97-AF65-F5344CB8AC3E}">
        <p14:creationId xmlns:p14="http://schemas.microsoft.com/office/powerpoint/2010/main" val="2328106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CK leads brainstorm – Chat - 2 minute</a:t>
            </a:r>
          </a:p>
          <a:p>
            <a:endParaRPr lang="en-US" dirty="0"/>
          </a:p>
          <a:p>
            <a:r>
              <a:rPr lang="en-US" dirty="0"/>
              <a:t>So let's talk a bit more about what civility looks like, feels like, what specific behaviors do you think help define civility in the workplace?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652C1CB-6665-49BC-B4CE-60DD7988C94D}" type="slidenum">
              <a:rPr lang="en-US" smtClean="0"/>
              <a:t>6</a:t>
            </a:fld>
            <a:endParaRPr lang="en-US"/>
          </a:p>
        </p:txBody>
      </p:sp>
    </p:spTree>
    <p:extLst>
      <p:ext uri="{BB962C8B-B14F-4D97-AF65-F5344CB8AC3E}">
        <p14:creationId xmlns:p14="http://schemas.microsoft.com/office/powerpoint/2010/main" val="3135665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Jean catches anything missed – 2 minutes</a:t>
            </a:r>
            <a:endParaRPr lang="en-US" dirty="0"/>
          </a:p>
          <a:p>
            <a:endParaRPr lang="en-US" dirty="0"/>
          </a:p>
        </p:txBody>
      </p:sp>
      <p:sp>
        <p:nvSpPr>
          <p:cNvPr id="4" name="Slide Number Placeholder 3"/>
          <p:cNvSpPr>
            <a:spLocks noGrp="1"/>
          </p:cNvSpPr>
          <p:nvPr>
            <p:ph type="sldNum" sz="quarter" idx="10"/>
          </p:nvPr>
        </p:nvSpPr>
        <p:spPr/>
        <p:txBody>
          <a:bodyPr/>
          <a:lstStyle/>
          <a:p>
            <a:fld id="{1652C1CB-6665-49BC-B4CE-60DD7988C94D}" type="slidenum">
              <a:rPr lang="en-US" smtClean="0"/>
              <a:t>7</a:t>
            </a:fld>
            <a:endParaRPr lang="en-US"/>
          </a:p>
        </p:txBody>
      </p:sp>
    </p:spTree>
    <p:extLst>
      <p:ext uri="{BB962C8B-B14F-4D97-AF65-F5344CB8AC3E}">
        <p14:creationId xmlns:p14="http://schemas.microsoft.com/office/powerpoint/2010/main" val="466303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CK leads</a:t>
            </a:r>
            <a:r>
              <a:rPr lang="en-US" b="1" baseline="0" dirty="0"/>
              <a:t> brainstorm – Chat 2 minutes</a:t>
            </a:r>
          </a:p>
          <a:p>
            <a:endParaRPr lang="en-US" baseline="0" dirty="0"/>
          </a:p>
          <a:p>
            <a:r>
              <a:rPr lang="en-US" baseline="0" dirty="0"/>
              <a:t>So think to the questions we had you address as you entered – what actions or behaviors in the workplace help define incivility?</a:t>
            </a:r>
          </a:p>
          <a:p>
            <a:endParaRPr lang="en-US" baseline="0" dirty="0"/>
          </a:p>
          <a:p>
            <a:r>
              <a:rPr lang="en-US" baseline="0" dirty="0"/>
              <a:t>And remember this might look different for each of us…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1652C1CB-6665-49BC-B4CE-60DD7988C94D}" type="slidenum">
              <a:rPr lang="en-US" smtClean="0"/>
              <a:t>8</a:t>
            </a:fld>
            <a:endParaRPr lang="en-US"/>
          </a:p>
        </p:txBody>
      </p:sp>
    </p:spTree>
    <p:extLst>
      <p:ext uri="{BB962C8B-B14F-4D97-AF65-F5344CB8AC3E}">
        <p14:creationId xmlns:p14="http://schemas.microsoft.com/office/powerpoint/2010/main" val="3767855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Jean catches anything missed – 2 minute</a:t>
            </a:r>
            <a:endParaRPr lang="en-US" dirty="0"/>
          </a:p>
          <a:p>
            <a:endParaRPr lang="en-US" dirty="0"/>
          </a:p>
        </p:txBody>
      </p:sp>
      <p:sp>
        <p:nvSpPr>
          <p:cNvPr id="4" name="Slide Number Placeholder 3"/>
          <p:cNvSpPr>
            <a:spLocks noGrp="1"/>
          </p:cNvSpPr>
          <p:nvPr>
            <p:ph type="sldNum" sz="quarter" idx="10"/>
          </p:nvPr>
        </p:nvSpPr>
        <p:spPr/>
        <p:txBody>
          <a:bodyPr/>
          <a:lstStyle/>
          <a:p>
            <a:fld id="{1652C1CB-6665-49BC-B4CE-60DD7988C94D}" type="slidenum">
              <a:rPr lang="en-US" smtClean="0"/>
              <a:t>9</a:t>
            </a:fld>
            <a:endParaRPr lang="en-US"/>
          </a:p>
        </p:txBody>
      </p:sp>
    </p:spTree>
    <p:extLst>
      <p:ext uri="{BB962C8B-B14F-4D97-AF65-F5344CB8AC3E}">
        <p14:creationId xmlns:p14="http://schemas.microsoft.com/office/powerpoint/2010/main" val="14797740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39558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31027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18991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1789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93024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01003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07744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29065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20787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26132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33966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945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85490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69376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8191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11852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56849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2/11/2025</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3565417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724930"/>
            <a:ext cx="8689976" cy="733167"/>
          </a:xfrm>
        </p:spPr>
        <p:txBody>
          <a:bodyPr>
            <a:normAutofit fontScale="90000"/>
          </a:bodyPr>
          <a:lstStyle/>
          <a:p>
            <a:r>
              <a:rPr lang="en-US" dirty="0"/>
              <a:t>How Rude! </a:t>
            </a:r>
          </a:p>
        </p:txBody>
      </p:sp>
      <p:sp>
        <p:nvSpPr>
          <p:cNvPr id="3" name="Subtitle 2"/>
          <p:cNvSpPr>
            <a:spLocks noGrp="1"/>
          </p:cNvSpPr>
          <p:nvPr>
            <p:ph type="subTitle" idx="1"/>
          </p:nvPr>
        </p:nvSpPr>
        <p:spPr>
          <a:xfrm>
            <a:off x="1069095" y="1458097"/>
            <a:ext cx="10053810" cy="5041557"/>
          </a:xfrm>
        </p:spPr>
        <p:txBody>
          <a:bodyPr>
            <a:normAutofit/>
          </a:bodyPr>
          <a:lstStyle/>
          <a:p>
            <a:r>
              <a:rPr lang="en-US" dirty="0">
                <a:solidFill>
                  <a:schemeClr val="tx1">
                    <a:lumMod val="95000"/>
                    <a:lumOff val="5000"/>
                  </a:schemeClr>
                </a:solidFill>
              </a:rPr>
              <a:t>The Price of </a:t>
            </a:r>
            <a:r>
              <a:rPr lang="en-US" u="sng" dirty="0">
                <a:solidFill>
                  <a:schemeClr val="tx1">
                    <a:lumMod val="95000"/>
                    <a:lumOff val="5000"/>
                  </a:schemeClr>
                </a:solidFill>
              </a:rPr>
              <a:t>incivility</a:t>
            </a:r>
            <a:r>
              <a:rPr lang="en-US" dirty="0">
                <a:solidFill>
                  <a:schemeClr val="tx1">
                    <a:lumMod val="95000"/>
                    <a:lumOff val="5000"/>
                  </a:schemeClr>
                </a:solidFill>
              </a:rPr>
              <a:t> in the workplace</a:t>
            </a:r>
          </a:p>
          <a:p>
            <a:pPr algn="l"/>
            <a:endParaRPr lang="en-US" dirty="0"/>
          </a:p>
          <a:p>
            <a:pPr algn="l"/>
            <a:endParaRPr lang="en-US" dirty="0"/>
          </a:p>
          <a:p>
            <a:pPr algn="l"/>
            <a:endParaRPr lang="en-US" dirty="0"/>
          </a:p>
          <a:p>
            <a:pPr algn="l"/>
            <a:endParaRPr lang="en-US" dirty="0"/>
          </a:p>
          <a:p>
            <a:pPr algn="l"/>
            <a:r>
              <a:rPr lang="en-US" sz="1500" dirty="0"/>
              <a:t>	</a:t>
            </a:r>
          </a:p>
          <a:p>
            <a:pPr algn="l">
              <a:lnSpc>
                <a:spcPct val="100000"/>
              </a:lnSpc>
              <a:spcBef>
                <a:spcPts val="0"/>
              </a:spcBef>
            </a:pPr>
            <a:r>
              <a:rPr lang="en-US" sz="1500" dirty="0"/>
              <a:t>		</a:t>
            </a:r>
          </a:p>
          <a:p>
            <a:pPr algn="l">
              <a:lnSpc>
                <a:spcPct val="100000"/>
              </a:lnSpc>
              <a:spcBef>
                <a:spcPts val="0"/>
              </a:spcBef>
            </a:pPr>
            <a:r>
              <a:rPr lang="en-US" sz="1500" dirty="0">
                <a:solidFill>
                  <a:schemeClr val="tx1">
                    <a:lumMod val="95000"/>
                    <a:lumOff val="5000"/>
                  </a:schemeClr>
                </a:solidFill>
              </a:rPr>
              <a:t>		Jean Marie </a:t>
            </a:r>
            <a:r>
              <a:rPr lang="en-US" sz="1500" dirty="0" err="1">
                <a:solidFill>
                  <a:schemeClr val="tx1">
                    <a:lumMod val="95000"/>
                    <a:lumOff val="5000"/>
                  </a:schemeClr>
                </a:solidFill>
              </a:rPr>
              <a:t>Heilig</a:t>
            </a:r>
            <a:r>
              <a:rPr lang="en-US" sz="1500" dirty="0">
                <a:solidFill>
                  <a:schemeClr val="tx1">
                    <a:lumMod val="95000"/>
                    <a:lumOff val="5000"/>
                  </a:schemeClr>
                </a:solidFill>
              </a:rPr>
              <a:t>			Christine </a:t>
            </a:r>
            <a:r>
              <a:rPr lang="en-US" sz="1500" dirty="0" err="1">
                <a:solidFill>
                  <a:schemeClr val="tx1">
                    <a:lumMod val="95000"/>
                    <a:lumOff val="5000"/>
                  </a:schemeClr>
                </a:solidFill>
              </a:rPr>
              <a:t>Kreger</a:t>
            </a:r>
            <a:endParaRPr lang="en-US" sz="1500" dirty="0">
              <a:solidFill>
                <a:schemeClr val="tx1">
                  <a:lumMod val="95000"/>
                  <a:lumOff val="5000"/>
                </a:schemeClr>
              </a:solidFill>
            </a:endParaRPr>
          </a:p>
          <a:p>
            <a:pPr algn="l">
              <a:lnSpc>
                <a:spcPct val="100000"/>
              </a:lnSpc>
              <a:spcBef>
                <a:spcPts val="0"/>
              </a:spcBef>
            </a:pPr>
            <a:r>
              <a:rPr lang="en-US" sz="1500" dirty="0">
                <a:solidFill>
                  <a:schemeClr val="tx1">
                    <a:lumMod val="95000"/>
                    <a:lumOff val="5000"/>
                  </a:schemeClr>
                </a:solidFill>
              </a:rPr>
              <a:t>		Fiscal Officer			Professional development Consultant</a:t>
            </a:r>
          </a:p>
          <a:p>
            <a:pPr algn="l">
              <a:lnSpc>
                <a:spcPct val="100000"/>
              </a:lnSpc>
              <a:spcBef>
                <a:spcPts val="0"/>
              </a:spcBef>
            </a:pPr>
            <a:r>
              <a:rPr lang="en-US" sz="1500" dirty="0">
                <a:solidFill>
                  <a:schemeClr val="tx1">
                    <a:lumMod val="95000"/>
                    <a:lumOff val="5000"/>
                  </a:schemeClr>
                </a:solidFill>
              </a:rPr>
              <a:t>		Heilig_j@cde.state.co.us		kreger_c@cde.state.co.us</a:t>
            </a:r>
          </a:p>
          <a:p>
            <a:pPr algn="l"/>
            <a:endParaRPr lang="en-US" sz="1500" dirty="0"/>
          </a:p>
          <a:p>
            <a:pPr algn="l"/>
            <a:endParaRPr lang="en-US" sz="1500" dirty="0"/>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934" y="6096000"/>
            <a:ext cx="3338310" cy="639898"/>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30388" y="2191264"/>
            <a:ext cx="3564309" cy="2376206"/>
          </a:xfrm>
          <a:prstGeom prst="ellipse">
            <a:avLst/>
          </a:prstGeom>
          <a:ln>
            <a:solidFill>
              <a:schemeClr val="bg2">
                <a:lumMod val="50000"/>
              </a:schemeClr>
            </a:solidFill>
          </a:ln>
          <a:effectLst>
            <a:softEdge rad="112500"/>
          </a:effectLst>
        </p:spPr>
      </p:pic>
    </p:spTree>
    <p:extLst>
      <p:ext uri="{BB962C8B-B14F-4D97-AF65-F5344CB8AC3E}">
        <p14:creationId xmlns:p14="http://schemas.microsoft.com/office/powerpoint/2010/main" val="1707432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title" idx="4294967295"/>
          </p:nvPr>
        </p:nvSpPr>
        <p:spPr>
          <a:xfrm>
            <a:off x="914400" y="2366963"/>
            <a:ext cx="10363200" cy="34242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20000"/>
              </a:lnSpc>
              <a:spcBef>
                <a:spcPts val="1000"/>
              </a:spcBef>
              <a:spcAft>
                <a:spcPts val="0"/>
              </a:spcAft>
              <a:buClr>
                <a:schemeClr val="tx1"/>
              </a:buClr>
              <a:buSzTx/>
              <a:buFont typeface="Arial" panose="020B0604020202020204" pitchFamily="34" charset="0"/>
              <a:buNone/>
              <a:tabLst/>
              <a:defRPr/>
            </a:pPr>
            <a:r>
              <a:rPr kumimoji="0" lang="en-US" sz="2800" b="0" i="0" u="none" strike="noStrike" kern="1200" cap="all" spc="0" normalizeH="0" baseline="0" noProof="0" dirty="0">
                <a:ln>
                  <a:noFill/>
                </a:ln>
                <a:solidFill>
                  <a:schemeClr val="tx1"/>
                </a:solidFill>
                <a:effectLst/>
                <a:uLnTx/>
                <a:uFillTx/>
                <a:latin typeface="+mn-lt"/>
                <a:ea typeface="+mn-ea"/>
                <a:cs typeface="+mn-cs"/>
              </a:rPr>
              <a:t>“Incivility is in the eyes of the recipient. </a:t>
            </a:r>
          </a:p>
          <a:p>
            <a:pPr marL="0" marR="0" lvl="0" indent="0" algn="ctr" defTabSz="914400" rtl="0" eaLnBrk="1" fontAlgn="auto" latinLnBrk="0" hangingPunct="1">
              <a:lnSpc>
                <a:spcPct val="120000"/>
              </a:lnSpc>
              <a:spcBef>
                <a:spcPts val="1000"/>
              </a:spcBef>
              <a:spcAft>
                <a:spcPts val="0"/>
              </a:spcAft>
              <a:buClr>
                <a:schemeClr val="tx1"/>
              </a:buClr>
              <a:buSzTx/>
              <a:buFont typeface="Arial" panose="020B0604020202020204" pitchFamily="34" charset="0"/>
              <a:buNone/>
              <a:tabLst/>
              <a:defRPr/>
            </a:pPr>
            <a:r>
              <a:rPr kumimoji="0" lang="en-US" sz="2800" b="0" i="0" u="none" strike="noStrike" kern="1200" cap="all" spc="0" normalizeH="0" baseline="0" noProof="0" dirty="0">
                <a:ln>
                  <a:noFill/>
                </a:ln>
                <a:solidFill>
                  <a:schemeClr val="tx1"/>
                </a:solidFill>
                <a:effectLst/>
                <a:uLnTx/>
                <a:uFillTx/>
                <a:latin typeface="+mn-lt"/>
                <a:ea typeface="+mn-ea"/>
                <a:cs typeface="+mn-cs"/>
              </a:rPr>
              <a:t>It’s how people feel they are treated”</a:t>
            </a:r>
          </a:p>
          <a:p>
            <a:pPr marL="0" marR="0" lvl="0" indent="0" algn="r" defTabSz="914400" rtl="0" eaLnBrk="1" fontAlgn="auto" latinLnBrk="0" hangingPunct="1">
              <a:lnSpc>
                <a:spcPct val="120000"/>
              </a:lnSpc>
              <a:spcBef>
                <a:spcPts val="1000"/>
              </a:spcBef>
              <a:spcAft>
                <a:spcPts val="0"/>
              </a:spcAft>
              <a:buClr>
                <a:schemeClr val="tx1"/>
              </a:buClr>
              <a:buSzTx/>
              <a:buFont typeface="Arial" panose="020B0604020202020204" pitchFamily="34" charset="0"/>
              <a:buNone/>
              <a:tabLst/>
              <a:defRPr/>
            </a:pPr>
            <a:r>
              <a:rPr kumimoji="0" lang="en-US" sz="2400" b="0" i="0" u="none" strike="noStrike" kern="1200" cap="all" spc="0" normalizeH="0" baseline="0" noProof="0" dirty="0">
                <a:ln>
                  <a:noFill/>
                </a:ln>
                <a:solidFill>
                  <a:schemeClr val="tx1"/>
                </a:solidFill>
                <a:effectLst/>
                <a:uLnTx/>
                <a:uFillTx/>
                <a:latin typeface="+mn-lt"/>
                <a:ea typeface="+mn-ea"/>
                <a:cs typeface="+mn-cs"/>
              </a:rPr>
              <a:t>-Christine </a:t>
            </a:r>
            <a:r>
              <a:rPr kumimoji="0" lang="en-US" sz="2400" b="0" i="0" u="none" strike="noStrike" kern="1200" cap="all" spc="0" normalizeH="0" baseline="0" noProof="0" dirty="0" err="1">
                <a:ln>
                  <a:noFill/>
                </a:ln>
                <a:solidFill>
                  <a:schemeClr val="tx1"/>
                </a:solidFill>
                <a:effectLst/>
                <a:uLnTx/>
                <a:uFillTx/>
                <a:latin typeface="+mn-lt"/>
                <a:ea typeface="+mn-ea"/>
                <a:cs typeface="+mn-cs"/>
              </a:rPr>
              <a:t>porath</a:t>
            </a:r>
            <a:endParaRPr kumimoji="0" lang="en-US" sz="2400" b="0" i="0" u="none" strike="noStrike" kern="1200" cap="all"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758887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13039"/>
            <a:ext cx="10364451" cy="988539"/>
          </a:xfrm>
        </p:spPr>
        <p:txBody>
          <a:bodyPr/>
          <a:lstStyle/>
          <a:p>
            <a:r>
              <a:rPr lang="en-US" dirty="0"/>
              <a:t>why do we care at work?</a:t>
            </a:r>
          </a:p>
        </p:txBody>
      </p:sp>
      <p:graphicFrame>
        <p:nvGraphicFramePr>
          <p:cNvPr id="4" name="Content Placeholder 3" descr="Incivility leads to decreased work effort, work time, work quality, creativity, morale, and customer satisfaction."/>
          <p:cNvGraphicFramePr>
            <a:graphicFrameLocks noGrp="1"/>
          </p:cNvGraphicFramePr>
          <p:nvPr>
            <p:ph sz="quarter" idx="13"/>
            <p:extLst>
              <p:ext uri="{D42A27DB-BD31-4B8C-83A1-F6EECF244321}">
                <p14:modId xmlns:p14="http://schemas.microsoft.com/office/powerpoint/2010/main" val="1751315494"/>
              </p:ext>
            </p:extLst>
          </p:nvPr>
        </p:nvGraphicFramePr>
        <p:xfrm>
          <a:off x="972691" y="1301578"/>
          <a:ext cx="10305535" cy="5198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0635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we care personal?</a:t>
            </a:r>
          </a:p>
        </p:txBody>
      </p:sp>
      <p:sp>
        <p:nvSpPr>
          <p:cNvPr id="3" name="Content Placeholder 2"/>
          <p:cNvSpPr>
            <a:spLocks noGrp="1"/>
          </p:cNvSpPr>
          <p:nvPr>
            <p:ph sz="quarter" idx="13"/>
          </p:nvPr>
        </p:nvSpPr>
        <p:spPr>
          <a:xfrm>
            <a:off x="913774" y="2214694"/>
            <a:ext cx="10363826" cy="3576505"/>
          </a:xfrm>
        </p:spPr>
        <p:txBody>
          <a:bodyPr>
            <a:normAutofit/>
          </a:bodyPr>
          <a:lstStyle/>
          <a:p>
            <a:pPr marL="0" indent="0">
              <a:buNone/>
            </a:pPr>
            <a:r>
              <a:rPr lang="en-US" dirty="0"/>
              <a:t> </a:t>
            </a:r>
          </a:p>
          <a:p>
            <a:r>
              <a:rPr lang="en-US" dirty="0"/>
              <a:t>Emotional Labor</a:t>
            </a:r>
          </a:p>
          <a:p>
            <a:r>
              <a:rPr lang="en-US" dirty="0"/>
              <a:t>Stress</a:t>
            </a:r>
          </a:p>
          <a:p>
            <a:r>
              <a:rPr lang="en-US" dirty="0"/>
              <a:t>Health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67430" y="2214694"/>
            <a:ext cx="4005419" cy="2670279"/>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19800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Colorado State Library</a:t>
            </a:r>
          </a:p>
        </p:txBody>
      </p:sp>
      <p:pic>
        <p:nvPicPr>
          <p:cNvPr id="4" name="Content Placeholder 3">
            <a:extLst>
              <a:ext uri="{C183D7F6-B498-43B3-948B-1728B52AA6E4}">
                <adec:decorative xmlns:adec="http://schemas.microsoft.com/office/drawing/2017/decorative" val="1"/>
              </a:ext>
            </a:extLst>
          </p:cNvPr>
          <p:cNvPicPr>
            <a:picLocks noGrp="1" noChangeAspect="1"/>
          </p:cNvPicPr>
          <p:nvPr>
            <p:ph sz="quarter" idx="13"/>
          </p:nvPr>
        </p:nvPicPr>
        <p:blipFill>
          <a:blip r:embed="rId3"/>
          <a:stretch>
            <a:fillRect/>
          </a:stretch>
        </p:blipFill>
        <p:spPr>
          <a:xfrm>
            <a:off x="4016995" y="5510878"/>
            <a:ext cx="4158009" cy="796698"/>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sp>
        <p:nvSpPr>
          <p:cNvPr id="6" name="Content Placeholder 9"/>
          <p:cNvSpPr txBox="1">
            <a:spLocks/>
          </p:cNvSpPr>
          <p:nvPr/>
        </p:nvSpPr>
        <p:spPr>
          <a:xfrm>
            <a:off x="1274036" y="2349907"/>
            <a:ext cx="5105400" cy="342410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Clr>
                <a:prstClr val="black"/>
              </a:buClr>
              <a:buFont typeface="Arial" panose="020B0604020202020204" pitchFamily="34" charset="0"/>
              <a:buNone/>
            </a:pPr>
            <a:r>
              <a:rPr lang="en-US" sz="2400" b="1" dirty="0">
                <a:solidFill>
                  <a:prstClr val="black"/>
                </a:solidFill>
              </a:rPr>
              <a:t>State library MISSON</a:t>
            </a:r>
          </a:p>
          <a:p>
            <a:pPr marL="0" indent="0">
              <a:buClr>
                <a:prstClr val="black"/>
              </a:buClr>
              <a:buFont typeface="Arial" panose="020B0604020202020204" pitchFamily="34" charset="0"/>
              <a:buNone/>
            </a:pPr>
            <a:r>
              <a:rPr lang="en-US" sz="1800" dirty="0">
                <a:solidFill>
                  <a:prstClr val="black"/>
                </a:solidFill>
              </a:rPr>
              <a:t>The Colorado State Library (CSL) helps libraries, schools, museums, and other organizations improve services, making it easier for all Coloradans to access and use the materials and information they need for lifelong learning.</a:t>
            </a:r>
            <a:r>
              <a:rPr lang="en-US" sz="1200" dirty="0">
                <a:solidFill>
                  <a:prstClr val="black"/>
                </a:solidFill>
              </a:rPr>
              <a:t> </a:t>
            </a:r>
          </a:p>
          <a:p>
            <a:pPr>
              <a:buClr>
                <a:prstClr val="black"/>
              </a:buClr>
            </a:pPr>
            <a:endParaRPr lang="en-US" dirty="0">
              <a:solidFill>
                <a:prstClr val="black"/>
              </a:solidFill>
            </a:endParaRPr>
          </a:p>
          <a:p>
            <a:pPr marL="457200" lvl="1" indent="0">
              <a:buClr>
                <a:prstClr val="black"/>
              </a:buClr>
              <a:buFont typeface="Arial" panose="020B0604020202020204" pitchFamily="34" charset="0"/>
              <a:buNone/>
            </a:pPr>
            <a:endParaRPr lang="en-US" dirty="0">
              <a:solidFill>
                <a:prstClr val="black"/>
              </a:solidFill>
            </a:endParaRPr>
          </a:p>
        </p:txBody>
      </p:sp>
      <p:sp>
        <p:nvSpPr>
          <p:cNvPr id="10" name="Content Placeholder 9"/>
          <p:cNvSpPr>
            <a:spLocks noGrp="1"/>
          </p:cNvSpPr>
          <p:nvPr>
            <p:ph sz="quarter" idx="14"/>
          </p:nvPr>
        </p:nvSpPr>
        <p:spPr>
          <a:xfrm>
            <a:off x="6616581" y="2349907"/>
            <a:ext cx="5105400" cy="3424107"/>
          </a:xfrm>
        </p:spPr>
        <p:txBody>
          <a:bodyPr/>
          <a:lstStyle/>
          <a:p>
            <a:pPr marL="0" indent="0">
              <a:buNone/>
            </a:pPr>
            <a:r>
              <a:rPr lang="en-US" sz="2400" b="1" dirty="0"/>
              <a:t>State library values</a:t>
            </a:r>
          </a:p>
          <a:p>
            <a:pPr lvl="1"/>
            <a:r>
              <a:rPr lang="en-US" dirty="0"/>
              <a:t>Access</a:t>
            </a:r>
          </a:p>
          <a:p>
            <a:pPr lvl="1"/>
            <a:r>
              <a:rPr lang="en-US" dirty="0"/>
              <a:t>Education</a:t>
            </a:r>
          </a:p>
          <a:p>
            <a:pPr lvl="1"/>
            <a:r>
              <a:rPr lang="en-US" dirty="0"/>
              <a:t>Integrity</a:t>
            </a:r>
          </a:p>
          <a:p>
            <a:pPr lvl="1"/>
            <a:r>
              <a:rPr lang="en-US" dirty="0"/>
              <a:t>Service</a:t>
            </a:r>
          </a:p>
          <a:p>
            <a:pPr marL="457200" lvl="1" indent="0">
              <a:buNone/>
            </a:pPr>
            <a:endParaRPr lang="en-US" dirty="0"/>
          </a:p>
        </p:txBody>
      </p:sp>
    </p:spTree>
    <p:extLst>
      <p:ext uri="{BB962C8B-B14F-4D97-AF65-F5344CB8AC3E}">
        <p14:creationId xmlns:p14="http://schemas.microsoft.com/office/powerpoint/2010/main" val="3359230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can supervisors do?</a:t>
            </a:r>
          </a:p>
        </p:txBody>
      </p:sp>
      <p:pic>
        <p:nvPicPr>
          <p:cNvPr id="6" name="Content Placeholder 5" descr="Walk the talk spelled out in clouds."/>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29076" y="2367799"/>
            <a:ext cx="5133848" cy="3422565"/>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99275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8"/>
            <a:ext cx="10364451" cy="871324"/>
          </a:xfrm>
        </p:spPr>
        <p:txBody>
          <a:bodyPr/>
          <a:lstStyle/>
          <a:p>
            <a:r>
              <a:rPr lang="en-US" dirty="0"/>
              <a:t>What can supervisors do? Recommendations</a:t>
            </a:r>
          </a:p>
        </p:txBody>
      </p:sp>
      <p:graphicFrame>
        <p:nvGraphicFramePr>
          <p:cNvPr id="4" name="Content Placeholder 3">
            <a:extLst>
              <a:ext uri="{C183D7F6-B498-43B3-948B-1728B52AA6E4}">
                <adec:decorative xmlns:adec="http://schemas.microsoft.com/office/drawing/2017/decorative" val="1"/>
              </a:ext>
            </a:extLst>
          </p:cNvPr>
          <p:cNvGraphicFramePr>
            <a:graphicFrameLocks noGrp="1"/>
          </p:cNvGraphicFramePr>
          <p:nvPr>
            <p:ph sz="quarter" idx="13"/>
            <p:extLst>
              <p:ext uri="{D42A27DB-BD31-4B8C-83A1-F6EECF244321}">
                <p14:modId xmlns:p14="http://schemas.microsoft.com/office/powerpoint/2010/main" val="695851289"/>
              </p:ext>
            </p:extLst>
          </p:nvPr>
        </p:nvGraphicFramePr>
        <p:xfrm>
          <a:off x="144379" y="1965159"/>
          <a:ext cx="11133221" cy="41833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676" y="3032097"/>
            <a:ext cx="3815906" cy="2543937"/>
          </a:xfrm>
          <a:prstGeom prst="rect">
            <a:avLst/>
          </a:prstGeom>
          <a:solidFill>
            <a:srgbClr val="FFFFFF">
              <a:shade val="85000"/>
            </a:srgbClr>
          </a:solidFill>
          <a:ln w="190500" cap="sq">
            <a:solidFill>
              <a:schemeClr val="accent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87214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I do?</a:t>
            </a:r>
          </a:p>
        </p:txBody>
      </p:sp>
      <p:sp>
        <p:nvSpPr>
          <p:cNvPr id="3" name="Content Placeholder 2"/>
          <p:cNvSpPr>
            <a:spLocks noGrp="1"/>
          </p:cNvSpPr>
          <p:nvPr>
            <p:ph sz="quarter" idx="13"/>
          </p:nvPr>
        </p:nvSpPr>
        <p:spPr>
          <a:xfrm>
            <a:off x="914087" y="1716947"/>
            <a:ext cx="10363826" cy="3424107"/>
          </a:xfrm>
        </p:spPr>
        <p:txBody>
          <a:bodyPr>
            <a:normAutofit/>
          </a:bodyPr>
          <a:lstStyle/>
          <a:p>
            <a:pPr marL="0" indent="0" algn="ctr">
              <a:buNone/>
            </a:pPr>
            <a:r>
              <a:rPr lang="en-US" sz="2800" dirty="0"/>
              <a:t>Self-Care</a:t>
            </a:r>
          </a:p>
          <a:p>
            <a:pPr marL="0" indent="0">
              <a:buNone/>
            </a:pPr>
            <a:endParaRPr lang="en-US" sz="2800"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210" y="2681199"/>
            <a:ext cx="4201297" cy="2800864"/>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2803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8"/>
            <a:ext cx="10364451" cy="1098430"/>
          </a:xfrm>
        </p:spPr>
        <p:txBody>
          <a:bodyPr/>
          <a:lstStyle/>
          <a:p>
            <a:r>
              <a:rPr lang="en-US" dirty="0"/>
              <a:t>What can I do? Permission to Feel</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083037">
            <a:off x="3766141" y="3899961"/>
            <a:ext cx="5664733" cy="1795120"/>
          </a:xfrm>
          <a:prstGeom prst="rect">
            <a:avLst/>
          </a:prstGeom>
        </p:spPr>
      </p:pic>
      <p:sp>
        <p:nvSpPr>
          <p:cNvPr id="8" name="TextBox 7"/>
          <p:cNvSpPr txBox="1"/>
          <p:nvPr/>
        </p:nvSpPr>
        <p:spPr>
          <a:xfrm>
            <a:off x="4151870" y="2858530"/>
            <a:ext cx="2446638" cy="1938992"/>
          </a:xfrm>
          <a:prstGeom prst="rect">
            <a:avLst/>
          </a:prstGeom>
          <a:noFill/>
        </p:spPr>
        <p:txBody>
          <a:bodyPr wrap="square" rtlCol="0">
            <a:spAutoFit/>
          </a:bodyPr>
          <a:lstStyle/>
          <a:p>
            <a:r>
              <a:rPr lang="en-US" sz="2400" dirty="0">
                <a:latin typeface="Algerian" panose="04020705040A02060702" pitchFamily="82" charset="0"/>
              </a:rPr>
              <a:t>R</a:t>
            </a:r>
            <a:r>
              <a:rPr lang="en-US" sz="2400" dirty="0"/>
              <a:t>ecognize</a:t>
            </a:r>
          </a:p>
          <a:p>
            <a:r>
              <a:rPr lang="en-US" sz="2400" dirty="0">
                <a:latin typeface="Algerian" panose="04020705040A02060702" pitchFamily="82" charset="0"/>
              </a:rPr>
              <a:t>U</a:t>
            </a:r>
            <a:r>
              <a:rPr lang="en-US" sz="2400" dirty="0"/>
              <a:t>nderstand</a:t>
            </a:r>
          </a:p>
          <a:p>
            <a:r>
              <a:rPr lang="en-US" sz="2400" dirty="0">
                <a:latin typeface="Algerian" panose="04020705040A02060702" pitchFamily="82" charset="0"/>
              </a:rPr>
              <a:t>L</a:t>
            </a:r>
            <a:r>
              <a:rPr lang="en-US" sz="2400" dirty="0"/>
              <a:t>abel</a:t>
            </a:r>
          </a:p>
          <a:p>
            <a:r>
              <a:rPr lang="en-US" sz="2400" dirty="0">
                <a:latin typeface="Algerian" panose="04020705040A02060702" pitchFamily="82" charset="0"/>
              </a:rPr>
              <a:t>E</a:t>
            </a:r>
            <a:r>
              <a:rPr lang="en-US" sz="2400" dirty="0"/>
              <a:t>xpress</a:t>
            </a:r>
          </a:p>
          <a:p>
            <a:r>
              <a:rPr lang="en-US" sz="2400" dirty="0">
                <a:latin typeface="Algerian" panose="04020705040A02060702" pitchFamily="82" charset="0"/>
              </a:rPr>
              <a:t>R</a:t>
            </a:r>
            <a:r>
              <a:rPr lang="en-US" sz="2400" dirty="0"/>
              <a:t>egulate</a:t>
            </a:r>
          </a:p>
        </p:txBody>
      </p:sp>
    </p:spTree>
    <p:extLst>
      <p:ext uri="{BB962C8B-B14F-4D97-AF65-F5344CB8AC3E}">
        <p14:creationId xmlns:p14="http://schemas.microsoft.com/office/powerpoint/2010/main" val="1289747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I do? Talk about it</a:t>
            </a:r>
          </a:p>
        </p:txBody>
      </p:sp>
      <p:sp>
        <p:nvSpPr>
          <p:cNvPr id="3" name="Content Placeholder 2">
            <a:extLst>
              <a:ext uri="{C183D7F6-B498-43B3-948B-1728B52AA6E4}">
                <adec:decorative xmlns:adec="http://schemas.microsoft.com/office/drawing/2017/decorative" val="1"/>
              </a:ext>
            </a:extLst>
          </p:cNvPr>
          <p:cNvSpPr>
            <a:spLocks noGrp="1"/>
          </p:cNvSpPr>
          <p:nvPr>
            <p:ph sz="quarter" idx="13"/>
          </p:nvPr>
        </p:nvSpPr>
        <p:spPr>
          <a:xfrm>
            <a:off x="914087" y="1716947"/>
            <a:ext cx="10363826" cy="4700329"/>
          </a:xfrm>
        </p:spPr>
        <p:txBody>
          <a:bodyPr>
            <a:normAutofit/>
          </a:bodyPr>
          <a:lstStyle/>
          <a:p>
            <a:pPr marL="0" indent="0" algn="ctr">
              <a:buNone/>
            </a:pPr>
            <a:endParaRPr lang="en-US" dirty="0"/>
          </a:p>
          <a:p>
            <a:pPr marL="0" indent="0">
              <a:buNone/>
            </a:pPr>
            <a:endParaRPr lang="en-US" sz="2800"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78300" y="3214270"/>
            <a:ext cx="3835400" cy="2559740"/>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2064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641833"/>
          </a:xfrm>
        </p:spPr>
        <p:txBody>
          <a:bodyPr/>
          <a:lstStyle/>
          <a:p>
            <a:r>
              <a:rPr lang="en-US" dirty="0"/>
              <a:t>What can I do? Build relationships</a:t>
            </a:r>
          </a:p>
        </p:txBody>
      </p:sp>
      <p:sp>
        <p:nvSpPr>
          <p:cNvPr id="3" name="Content Placeholder 2">
            <a:extLst>
              <a:ext uri="{C183D7F6-B498-43B3-948B-1728B52AA6E4}">
                <adec:decorative xmlns:adec="http://schemas.microsoft.com/office/drawing/2017/decorative" val="1"/>
              </a:ext>
            </a:extLst>
          </p:cNvPr>
          <p:cNvSpPr>
            <a:spLocks noGrp="1"/>
          </p:cNvSpPr>
          <p:nvPr>
            <p:ph sz="quarter" idx="13"/>
          </p:nvPr>
        </p:nvSpPr>
        <p:spPr>
          <a:xfrm>
            <a:off x="288758" y="1499937"/>
            <a:ext cx="11630525" cy="5358063"/>
          </a:xfrm>
        </p:spPr>
        <p:txBody>
          <a:bodyPr>
            <a:normAutofit/>
          </a:bodyPr>
          <a:lstStyle/>
          <a:p>
            <a:pPr marL="0" indent="0" algn="ctr">
              <a:buNone/>
            </a:pPr>
            <a:r>
              <a:rPr lang="en-US" sz="2800" dirty="0"/>
              <a:t>		</a:t>
            </a:r>
          </a:p>
          <a:p>
            <a:pPr marL="0" indent="0" algn="ctr">
              <a:buNone/>
            </a:pPr>
            <a:endParaRPr lang="en-US" sz="2800" dirty="0"/>
          </a:p>
          <a:p>
            <a:pPr marL="0" indent="0" algn="ctr">
              <a:buNone/>
            </a:pPr>
            <a:r>
              <a:rPr lang="en-US" sz="2800" dirty="0"/>
              <a:t>				</a:t>
            </a:r>
          </a:p>
          <a:p>
            <a:pPr marL="0" indent="0" algn="ctr">
              <a:buNone/>
            </a:pPr>
            <a:endParaRPr lang="en-US" sz="2800" dirty="0"/>
          </a:p>
          <a:p>
            <a:pPr marL="0" indent="0" algn="ctr">
              <a:buNone/>
            </a:pPr>
            <a:endParaRPr lang="en-US" sz="2800" dirty="0"/>
          </a:p>
          <a:p>
            <a:pPr marL="0" indent="0">
              <a:buNone/>
            </a:pPr>
            <a:endParaRPr lang="en-US" sz="2800" dirty="0"/>
          </a:p>
        </p:txBody>
      </p:sp>
      <p:pic>
        <p:nvPicPr>
          <p:cNvPr id="8" name="Picture 7" descr="Book jacket for The Social Styles Handbook."/>
          <p:cNvPicPr>
            <a:picLocks noChangeAspect="1"/>
          </p:cNvPicPr>
          <p:nvPr/>
        </p:nvPicPr>
        <p:blipFill>
          <a:blip r:embed="rId3"/>
          <a:stretch>
            <a:fillRect/>
          </a:stretch>
        </p:blipFill>
        <p:spPr>
          <a:xfrm>
            <a:off x="1358876" y="1911058"/>
            <a:ext cx="1792154" cy="2577189"/>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pic>
        <p:nvPicPr>
          <p:cNvPr id="9" name="Picture 8" descr="Book jacket for the Birkman Method."/>
          <p:cNvPicPr>
            <a:picLocks noChangeAspect="1"/>
          </p:cNvPicPr>
          <p:nvPr/>
        </p:nvPicPr>
        <p:blipFill>
          <a:blip r:embed="rId4"/>
          <a:stretch>
            <a:fillRect/>
          </a:stretch>
        </p:blipFill>
        <p:spPr>
          <a:xfrm>
            <a:off x="4344255" y="2371907"/>
            <a:ext cx="2204089" cy="3332850"/>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pic>
        <p:nvPicPr>
          <p:cNvPr id="4" name="Picture 3" descr="Book jacket for Now Discover your Strenghts."/>
          <p:cNvPicPr>
            <a:picLocks noChangeAspect="1"/>
          </p:cNvPicPr>
          <p:nvPr/>
        </p:nvPicPr>
        <p:blipFill>
          <a:blip r:embed="rId5"/>
          <a:stretch>
            <a:fillRect/>
          </a:stretch>
        </p:blipFill>
        <p:spPr>
          <a:xfrm>
            <a:off x="7867693" y="2308439"/>
            <a:ext cx="2021271" cy="3113007"/>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pic>
        <p:nvPicPr>
          <p:cNvPr id="10" name="Picture 9" descr="Disc Personality Test."/>
          <p:cNvPicPr>
            <a:picLocks noChangeAspect="1"/>
          </p:cNvPicPr>
          <p:nvPr/>
        </p:nvPicPr>
        <p:blipFill>
          <a:blip r:embed="rId6"/>
          <a:stretch>
            <a:fillRect/>
          </a:stretch>
        </p:blipFill>
        <p:spPr>
          <a:xfrm>
            <a:off x="551693" y="4682358"/>
            <a:ext cx="3406520" cy="2044799"/>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pic>
        <p:nvPicPr>
          <p:cNvPr id="11" name="Picture 10" descr="Myers Briggs Test"/>
          <p:cNvPicPr>
            <a:picLocks noChangeAspect="1"/>
          </p:cNvPicPr>
          <p:nvPr/>
        </p:nvPicPr>
        <p:blipFill>
          <a:blip r:embed="rId7"/>
          <a:stretch>
            <a:fillRect/>
          </a:stretch>
        </p:blipFill>
        <p:spPr>
          <a:xfrm>
            <a:off x="4885237" y="5993791"/>
            <a:ext cx="4612344" cy="463271"/>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89286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Erosion of Civility*</a:t>
            </a:r>
          </a:p>
        </p:txBody>
      </p:sp>
      <p:graphicFrame>
        <p:nvGraphicFramePr>
          <p:cNvPr id="4" name="Content Placeholder 3">
            <a:extLst>
              <a:ext uri="{C183D7F6-B498-43B3-948B-1728B52AA6E4}">
                <adec:decorative xmlns:adec="http://schemas.microsoft.com/office/drawing/2017/decorative" val="1"/>
              </a:ext>
            </a:extLst>
          </p:cNvPr>
          <p:cNvGraphicFramePr>
            <a:graphicFrameLocks noGrp="1"/>
          </p:cNvGraphicFramePr>
          <p:nvPr>
            <p:ph sz="quarter" idx="13"/>
            <p:extLst>
              <p:ext uri="{D42A27DB-BD31-4B8C-83A1-F6EECF244321}">
                <p14:modId xmlns:p14="http://schemas.microsoft.com/office/powerpoint/2010/main" val="1232986946"/>
              </p:ext>
            </p:extLst>
          </p:nvPr>
        </p:nvGraphicFramePr>
        <p:xfrm>
          <a:off x="914400" y="2084173"/>
          <a:ext cx="10363200" cy="4028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518984" y="6417276"/>
            <a:ext cx="4772012" cy="369332"/>
          </a:xfrm>
          <a:prstGeom prst="rect">
            <a:avLst/>
          </a:prstGeom>
          <a:noFill/>
        </p:spPr>
        <p:txBody>
          <a:bodyPr wrap="none" rtlCol="0">
            <a:spAutoFit/>
          </a:bodyPr>
          <a:lstStyle/>
          <a:p>
            <a:r>
              <a:rPr lang="en-US"/>
              <a:t>*https://www.webershandwick.com/news/civility/</a:t>
            </a:r>
            <a:endParaRPr lang="en-US" dirty="0"/>
          </a:p>
        </p:txBody>
      </p:sp>
    </p:spTree>
    <p:extLst>
      <p:ext uri="{BB962C8B-B14F-4D97-AF65-F5344CB8AC3E}">
        <p14:creationId xmlns:p14="http://schemas.microsoft.com/office/powerpoint/2010/main" val="2442474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1185569"/>
          </a:xfrm>
        </p:spPr>
        <p:txBody>
          <a:bodyPr/>
          <a:lstStyle/>
          <a:p>
            <a:r>
              <a:rPr lang="en-US" dirty="0"/>
              <a:t>What Can I do? Communication</a:t>
            </a:r>
            <a:br>
              <a:rPr lang="en-US" dirty="0"/>
            </a:br>
            <a:endParaRPr lang="en-US" sz="2800" dirty="0"/>
          </a:p>
        </p:txBody>
      </p:sp>
      <p:graphicFrame>
        <p:nvGraphicFramePr>
          <p:cNvPr id="4" name="Content Placeholder 3">
            <a:extLst>
              <a:ext uri="{C183D7F6-B498-43B3-948B-1728B52AA6E4}">
                <adec:decorative xmlns:adec="http://schemas.microsoft.com/office/drawing/2017/decorative" val="1"/>
              </a:ext>
            </a:extLst>
          </p:cNvPr>
          <p:cNvGraphicFramePr>
            <a:graphicFrameLocks noGrp="1"/>
          </p:cNvGraphicFramePr>
          <p:nvPr>
            <p:ph sz="quarter" idx="13"/>
            <p:extLst>
              <p:ext uri="{D42A27DB-BD31-4B8C-83A1-F6EECF244321}">
                <p14:modId xmlns:p14="http://schemas.microsoft.com/office/powerpoint/2010/main" val="3357437315"/>
              </p:ext>
            </p:extLst>
          </p:nvPr>
        </p:nvGraphicFramePr>
        <p:xfrm>
          <a:off x="914400" y="1960605"/>
          <a:ext cx="10363200" cy="4077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7802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I do?</a:t>
            </a:r>
            <a:br>
              <a:rPr lang="en-US" dirty="0"/>
            </a:br>
            <a:endParaRPr lang="en-US" sz="2800" dirty="0"/>
          </a:p>
        </p:txBody>
      </p:sp>
      <p:graphicFrame>
        <p:nvGraphicFramePr>
          <p:cNvPr id="4" name="Content Placeholder 3">
            <a:extLst>
              <a:ext uri="{C183D7F6-B498-43B3-948B-1728B52AA6E4}">
                <adec:decorative xmlns:adec="http://schemas.microsoft.com/office/drawing/2017/decorative" val="1"/>
              </a:ext>
            </a:extLst>
          </p:cNvPr>
          <p:cNvGraphicFramePr>
            <a:graphicFrameLocks noGrp="1"/>
          </p:cNvGraphicFramePr>
          <p:nvPr>
            <p:ph sz="quarter" idx="13"/>
            <p:extLst>
              <p:ext uri="{D42A27DB-BD31-4B8C-83A1-F6EECF244321}">
                <p14:modId xmlns:p14="http://schemas.microsoft.com/office/powerpoint/2010/main" val="1466906718"/>
              </p:ext>
            </p:extLst>
          </p:nvPr>
        </p:nvGraphicFramePr>
        <p:xfrm>
          <a:off x="541176" y="2366963"/>
          <a:ext cx="11010122" cy="3296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1629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7C937-B8B1-97C2-6AF4-2821F177DE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E0184-1489-77CD-FF32-55E1EDAC8E01}"/>
              </a:ext>
            </a:extLst>
          </p:cNvPr>
          <p:cNvSpPr>
            <a:spLocks noGrp="1"/>
          </p:cNvSpPr>
          <p:nvPr>
            <p:ph type="title"/>
          </p:nvPr>
        </p:nvSpPr>
        <p:spPr>
          <a:xfrm>
            <a:off x="897299" y="667944"/>
            <a:ext cx="10364451" cy="1029051"/>
          </a:xfrm>
        </p:spPr>
        <p:txBody>
          <a:bodyPr/>
          <a:lstStyle/>
          <a:p>
            <a:r>
              <a:rPr lang="en-US" dirty="0"/>
              <a:t>What Can I do? Civility Code</a:t>
            </a:r>
          </a:p>
        </p:txBody>
      </p:sp>
      <p:sp>
        <p:nvSpPr>
          <p:cNvPr id="4" name="Content Placeholder 3">
            <a:extLst>
              <a:ext uri="{FF2B5EF4-FFF2-40B4-BE49-F238E27FC236}">
                <a16:creationId xmlns:a16="http://schemas.microsoft.com/office/drawing/2014/main" id="{E514B574-003D-BE4A-752F-CC7ADA439D71}"/>
              </a:ext>
            </a:extLst>
          </p:cNvPr>
          <p:cNvSpPr>
            <a:spLocks noGrp="1"/>
          </p:cNvSpPr>
          <p:nvPr>
            <p:ph sz="quarter" idx="13"/>
          </p:nvPr>
        </p:nvSpPr>
        <p:spPr>
          <a:xfrm>
            <a:off x="913774" y="1445342"/>
            <a:ext cx="10363826" cy="5319252"/>
          </a:xfrm>
        </p:spPr>
        <p:txBody>
          <a:bodyPr>
            <a:normAutofit lnSpcReduction="10000"/>
          </a:bodyPr>
          <a:lstStyle/>
          <a:p>
            <a:pPr marL="0" indent="0">
              <a:buNone/>
            </a:pPr>
            <a:r>
              <a:rPr lang="en-US" b="1" dirty="0"/>
              <a:t>Bryan Cave’s Code of Civility</a:t>
            </a:r>
          </a:p>
          <a:p>
            <a:pPr marL="457200" indent="-457200">
              <a:buAutoNum type="arabicPeriod"/>
            </a:pPr>
            <a:r>
              <a:rPr lang="en-US" dirty="0"/>
              <a:t>We greet and acknowledge each other.</a:t>
            </a:r>
          </a:p>
          <a:p>
            <a:pPr marL="457200" indent="-457200">
              <a:buAutoNum type="arabicPeriod"/>
            </a:pPr>
            <a:r>
              <a:rPr lang="en-US" dirty="0"/>
              <a:t>We say please and thank you.</a:t>
            </a:r>
          </a:p>
          <a:p>
            <a:pPr marL="457200" indent="-457200">
              <a:buAutoNum type="arabicPeriod"/>
            </a:pPr>
            <a:r>
              <a:rPr lang="en-US" dirty="0"/>
              <a:t>We treat each other equally and with respect, no matter the conditions.</a:t>
            </a:r>
          </a:p>
          <a:p>
            <a:pPr marL="457200" indent="-457200">
              <a:buAutoNum type="arabicPeriod"/>
            </a:pPr>
            <a:r>
              <a:rPr lang="en-US" dirty="0"/>
              <a:t>We acknowledge the impact of our behavior on others.</a:t>
            </a:r>
          </a:p>
          <a:p>
            <a:pPr marL="457200" indent="-457200">
              <a:buAutoNum type="arabicPeriod"/>
            </a:pPr>
            <a:r>
              <a:rPr lang="en-US" dirty="0"/>
              <a:t>We welcome feedback from each other.</a:t>
            </a:r>
          </a:p>
          <a:p>
            <a:pPr marL="457200" indent="-457200">
              <a:buAutoNum type="arabicPeriod"/>
            </a:pPr>
            <a:r>
              <a:rPr lang="en-US" dirty="0"/>
              <a:t>We are approachable.</a:t>
            </a:r>
          </a:p>
          <a:p>
            <a:pPr marL="457200" indent="-457200">
              <a:buAutoNum type="arabicPeriod"/>
            </a:pPr>
            <a:r>
              <a:rPr lang="en-US" dirty="0"/>
              <a:t>We are direct, sensitive, and honest.</a:t>
            </a:r>
          </a:p>
          <a:p>
            <a:pPr marL="457200" indent="-457200">
              <a:buAutoNum type="arabicPeriod"/>
            </a:pPr>
            <a:r>
              <a:rPr lang="en-US" dirty="0"/>
              <a:t>We acknowledge the contributions of others.</a:t>
            </a:r>
          </a:p>
          <a:p>
            <a:pPr marL="457200" indent="-457200">
              <a:buAutoNum type="arabicPeriod"/>
            </a:pPr>
            <a:r>
              <a:rPr lang="en-US" dirty="0"/>
              <a:t>We respect each other’s time commitments.</a:t>
            </a:r>
          </a:p>
          <a:p>
            <a:pPr marL="457200" indent="-457200">
              <a:buAutoNum type="arabicPeriod"/>
            </a:pPr>
            <a:r>
              <a:rPr lang="en-US" dirty="0"/>
              <a:t>We address incivility.</a:t>
            </a:r>
          </a:p>
          <a:p>
            <a:pPr marL="457200" indent="-457200">
              <a:buAutoNum type="arabicPeriod"/>
            </a:pPr>
            <a:endParaRPr lang="en-US" dirty="0"/>
          </a:p>
          <a:p>
            <a:pPr marL="457200" indent="-457200">
              <a:buAutoNum type="arabicPeriod"/>
            </a:pPr>
            <a:endParaRPr lang="en-US" dirty="0"/>
          </a:p>
          <a:p>
            <a:pPr marL="457200" indent="-457200">
              <a:buAutoNum type="arabicPeriod"/>
            </a:pPr>
            <a:endParaRPr lang="en-US" dirty="0"/>
          </a:p>
          <a:p>
            <a:pPr marL="457200" indent="-457200">
              <a:buAutoNum type="arabicPeriod"/>
            </a:pPr>
            <a:endParaRPr lang="en-US" dirty="0"/>
          </a:p>
          <a:p>
            <a:pPr marL="457200" indent="-457200">
              <a:buAutoNum type="arabicPeriod"/>
            </a:pPr>
            <a:endParaRPr lang="en-US" dirty="0"/>
          </a:p>
          <a:p>
            <a:pPr marL="457200" indent="-457200">
              <a:buAutoNum type="arabicPeriod"/>
            </a:pPr>
            <a:endParaRPr lang="en-US" dirty="0"/>
          </a:p>
        </p:txBody>
      </p:sp>
    </p:spTree>
    <p:extLst>
      <p:ext uri="{BB962C8B-B14F-4D97-AF65-F5344CB8AC3E}">
        <p14:creationId xmlns:p14="http://schemas.microsoft.com/office/powerpoint/2010/main" val="1524871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4B39-126D-42B1-3501-B205A361721C}"/>
              </a:ext>
            </a:extLst>
          </p:cNvPr>
          <p:cNvSpPr>
            <a:spLocks noGrp="1"/>
          </p:cNvSpPr>
          <p:nvPr>
            <p:ph type="title" idx="4294967295"/>
          </p:nvPr>
        </p:nvSpPr>
        <p:spPr>
          <a:xfrm>
            <a:off x="913775" y="-1596177"/>
            <a:ext cx="10364451" cy="1596177"/>
          </a:xfrm>
        </p:spPr>
        <p:txBody>
          <a:bodyPr vert="horz" lIns="91440" tIns="45720" rIns="91440" bIns="45720" rtlCol="0" anchor="b">
            <a:normAutofit/>
          </a:bodyPr>
          <a:lstStyle/>
          <a:p>
            <a:r>
              <a:rPr lang="en-US" dirty="0"/>
              <a:t>Books</a:t>
            </a:r>
          </a:p>
        </p:txBody>
      </p:sp>
      <p:pic>
        <p:nvPicPr>
          <p:cNvPr id="4" name="Picture 3" descr="Book jacket for Permission to Feel."/>
          <p:cNvPicPr>
            <a:picLocks noChangeAspect="1"/>
          </p:cNvPicPr>
          <p:nvPr/>
        </p:nvPicPr>
        <p:blipFill>
          <a:blip r:embed="rId3"/>
          <a:stretch>
            <a:fillRect/>
          </a:stretch>
        </p:blipFill>
        <p:spPr>
          <a:xfrm>
            <a:off x="2173116" y="1513831"/>
            <a:ext cx="3133725" cy="4752975"/>
          </a:xfrm>
          <a:prstGeom prst="rect">
            <a:avLst/>
          </a:prstGeom>
        </p:spPr>
      </p:pic>
      <p:pic>
        <p:nvPicPr>
          <p:cNvPr id="5" name="Picture 4" descr="Book jacket for Mastering Civility: a manifesto for the workplace."/>
          <p:cNvPicPr>
            <a:picLocks noChangeAspect="1"/>
          </p:cNvPicPr>
          <p:nvPr/>
        </p:nvPicPr>
        <p:blipFill>
          <a:blip r:embed="rId4"/>
          <a:stretch>
            <a:fillRect/>
          </a:stretch>
        </p:blipFill>
        <p:spPr>
          <a:xfrm>
            <a:off x="6289848" y="393486"/>
            <a:ext cx="3105150" cy="4752975"/>
          </a:xfrm>
          <a:prstGeom prst="rect">
            <a:avLst/>
          </a:prstGeom>
        </p:spPr>
      </p:pic>
    </p:spTree>
    <p:extLst>
      <p:ext uri="{BB962C8B-B14F-4D97-AF65-F5344CB8AC3E}">
        <p14:creationId xmlns:p14="http://schemas.microsoft.com/office/powerpoint/2010/main" val="3194251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76201" y="1328087"/>
            <a:ext cx="5847483" cy="41663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a:extLst>
              <a:ext uri="{FF2B5EF4-FFF2-40B4-BE49-F238E27FC236}">
                <a16:creationId xmlns:a16="http://schemas.microsoft.com/office/drawing/2014/main" id="{2DF7CD6C-C675-2A50-F861-DD9DFA67F312}"/>
              </a:ext>
            </a:extLst>
          </p:cNvPr>
          <p:cNvSpPr>
            <a:spLocks noGrp="1"/>
          </p:cNvSpPr>
          <p:nvPr>
            <p:ph type="title" idx="4294967295"/>
          </p:nvPr>
        </p:nvSpPr>
        <p:spPr>
          <a:xfrm>
            <a:off x="913775" y="-1596177"/>
            <a:ext cx="10364451" cy="1596177"/>
          </a:xfrm>
        </p:spPr>
        <p:txBody>
          <a:bodyPr vert="horz" lIns="91440" tIns="45720" rIns="91440" bIns="45720" rtlCol="0" anchor="b">
            <a:normAutofit/>
          </a:bodyPr>
          <a:lstStyle/>
          <a:p>
            <a:r>
              <a:rPr lang="en-US" dirty="0"/>
              <a:t>Questions?</a:t>
            </a:r>
          </a:p>
        </p:txBody>
      </p:sp>
    </p:spTree>
    <p:extLst>
      <p:ext uri="{BB962C8B-B14F-4D97-AF65-F5344CB8AC3E}">
        <p14:creationId xmlns:p14="http://schemas.microsoft.com/office/powerpoint/2010/main" val="2575610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Civility in America:</a:t>
            </a:r>
            <a:br>
              <a:rPr lang="en-US" dirty="0"/>
            </a:br>
            <a:r>
              <a:rPr lang="en-US" dirty="0"/>
              <a:t>An Annual Nationwide Survey*</a:t>
            </a:r>
          </a:p>
        </p:txBody>
      </p:sp>
      <p:sp>
        <p:nvSpPr>
          <p:cNvPr id="3" name="Content Placeholder 2"/>
          <p:cNvSpPr>
            <a:spLocks noGrp="1"/>
          </p:cNvSpPr>
          <p:nvPr>
            <p:ph sz="quarter" idx="13"/>
          </p:nvPr>
        </p:nvSpPr>
        <p:spPr>
          <a:xfrm>
            <a:off x="913774" y="2010032"/>
            <a:ext cx="10363826" cy="4786184"/>
          </a:xfrm>
        </p:spPr>
        <p:txBody>
          <a:bodyPr>
            <a:normAutofit lnSpcReduction="10000"/>
          </a:bodyPr>
          <a:lstStyle/>
          <a:p>
            <a:endParaRPr lang="en-US" dirty="0"/>
          </a:p>
          <a:p>
            <a:r>
              <a:rPr lang="en-US" dirty="0"/>
              <a:t>93% of Americans identify incivility as a problem</a:t>
            </a:r>
          </a:p>
          <a:p>
            <a:r>
              <a:rPr lang="en-US" dirty="0"/>
              <a:t>68% Classify Incivility as a “major” problem</a:t>
            </a:r>
          </a:p>
          <a:p>
            <a:r>
              <a:rPr lang="en-US" dirty="0"/>
              <a:t>74% believe civility is worse compared to a few years ago</a:t>
            </a:r>
          </a:p>
          <a:p>
            <a:r>
              <a:rPr lang="en-US" dirty="0"/>
              <a:t>80% of people have experienced uncivil behavior</a:t>
            </a:r>
          </a:p>
          <a:p>
            <a:r>
              <a:rPr lang="en-US" dirty="0"/>
              <a:t>10.2 average weekly encounters with uncivil behavior</a:t>
            </a:r>
          </a:p>
          <a:p>
            <a:endParaRPr lang="en-US" dirty="0"/>
          </a:p>
          <a:p>
            <a:endParaRPr lang="en-US" dirty="0"/>
          </a:p>
          <a:p>
            <a:pPr marL="0" indent="0">
              <a:buNone/>
            </a:pPr>
            <a:endParaRPr lang="en-US" dirty="0"/>
          </a:p>
          <a:p>
            <a:pPr marL="0" indent="0">
              <a:buNone/>
            </a:pPr>
            <a:r>
              <a:rPr lang="en-US" dirty="0"/>
              <a:t>*https://www.webershandwick.com/news/civility/</a:t>
            </a:r>
          </a:p>
          <a:p>
            <a:pPr marL="0" indent="0">
              <a:buNone/>
            </a:pPr>
            <a:endParaRPr lang="en-US" dirty="0"/>
          </a:p>
          <a:p>
            <a:endParaRPr lang="en-US" dirty="0"/>
          </a:p>
          <a:p>
            <a:pPr marL="0" indent="0">
              <a:buNone/>
            </a:pPr>
            <a:endParaRPr lang="en-US" dirty="0"/>
          </a:p>
          <a:p>
            <a:pPr marL="0" indent="0">
              <a:buNone/>
            </a:pPr>
            <a:endParaRPr lang="en-US"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723330" y="4240428"/>
            <a:ext cx="2366146" cy="2555788"/>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80173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0000"/>
                <a:lumMod val="110000"/>
              </a:schemeClr>
            </a:gs>
            <a:gs pos="100000">
              <a:schemeClr val="bg2">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775" y="654016"/>
            <a:ext cx="10364451" cy="1380057"/>
          </a:xfrm>
        </p:spPr>
        <p:txBody>
          <a:bodyPr/>
          <a:lstStyle/>
          <a:p>
            <a:r>
              <a:rPr lang="en-US" dirty="0"/>
              <a:t>Civility in the library</a:t>
            </a:r>
          </a:p>
        </p:txBody>
      </p:sp>
      <p:sp>
        <p:nvSpPr>
          <p:cNvPr id="7" name="TextBox 6"/>
          <p:cNvSpPr txBox="1"/>
          <p:nvPr/>
        </p:nvSpPr>
        <p:spPr>
          <a:xfrm>
            <a:off x="2683194" y="1956424"/>
            <a:ext cx="1317990" cy="646331"/>
          </a:xfrm>
          <a:prstGeom prst="rect">
            <a:avLst/>
          </a:prstGeom>
          <a:noFill/>
        </p:spPr>
        <p:txBody>
          <a:bodyPr wrap="none" rtlCol="0">
            <a:spAutoFit/>
          </a:bodyPr>
          <a:lstStyle/>
          <a:p>
            <a:pPr algn="ctr"/>
            <a:r>
              <a:rPr lang="en-US" dirty="0"/>
              <a:t>Experienced</a:t>
            </a:r>
          </a:p>
          <a:p>
            <a:pPr algn="ctr"/>
            <a:r>
              <a:rPr lang="en-US" dirty="0"/>
              <a:t>Incivility?</a:t>
            </a:r>
          </a:p>
        </p:txBody>
      </p:sp>
      <p:pic>
        <p:nvPicPr>
          <p:cNvPr id="4" name="Content Placeholder 3" descr="Pie graph showing that 91.1% of library staff report experiencing incivility at work."/>
          <p:cNvPicPr>
            <a:picLocks noGrp="1" noChangeAspect="1"/>
          </p:cNvPicPr>
          <p:nvPr>
            <p:ph sz="quarter" idx="13"/>
          </p:nvPr>
        </p:nvPicPr>
        <p:blipFill>
          <a:blip r:embed="rId3"/>
          <a:stretch>
            <a:fillRect/>
          </a:stretch>
        </p:blipFill>
        <p:spPr>
          <a:xfrm>
            <a:off x="1009342" y="2602756"/>
            <a:ext cx="4555335" cy="37545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p:cNvSpPr txBox="1"/>
          <p:nvPr/>
        </p:nvSpPr>
        <p:spPr>
          <a:xfrm>
            <a:off x="8110436" y="1973101"/>
            <a:ext cx="806631" cy="646331"/>
          </a:xfrm>
          <a:prstGeom prst="rect">
            <a:avLst/>
          </a:prstGeom>
          <a:noFill/>
        </p:spPr>
        <p:txBody>
          <a:bodyPr wrap="none" rtlCol="0">
            <a:spAutoFit/>
          </a:bodyPr>
          <a:lstStyle/>
          <a:p>
            <a:pPr algn="ctr"/>
            <a:r>
              <a:rPr lang="en-US" dirty="0"/>
              <a:t>How </a:t>
            </a:r>
          </a:p>
          <a:p>
            <a:r>
              <a:rPr lang="en-US" dirty="0"/>
              <a:t>Often?</a:t>
            </a:r>
          </a:p>
        </p:txBody>
      </p:sp>
      <p:pic>
        <p:nvPicPr>
          <p:cNvPr id="5" name="Picture 4" descr="Pie graph detailing 15.8% of library workers experience incvility daily, 30.9% weekly, 26% monthly, 16.5% yearly, and 10.8% in the last five years."/>
          <p:cNvPicPr>
            <a:picLocks noChangeAspect="1"/>
          </p:cNvPicPr>
          <p:nvPr/>
        </p:nvPicPr>
        <p:blipFill>
          <a:blip r:embed="rId4"/>
          <a:stretch>
            <a:fillRect/>
          </a:stretch>
        </p:blipFill>
        <p:spPr>
          <a:xfrm>
            <a:off x="6448190" y="2612329"/>
            <a:ext cx="4131125" cy="37548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233265" y="6497999"/>
            <a:ext cx="8033931" cy="369332"/>
          </a:xfrm>
          <a:prstGeom prst="rect">
            <a:avLst/>
          </a:prstGeom>
          <a:noFill/>
        </p:spPr>
        <p:txBody>
          <a:bodyPr wrap="none" rtlCol="0">
            <a:spAutoFit/>
          </a:bodyPr>
          <a:lstStyle/>
          <a:p>
            <a:r>
              <a:rPr lang="en-US" dirty="0"/>
              <a:t>“Incivility and Dysfunction in the Library Workplace.” Henry, </a:t>
            </a:r>
            <a:r>
              <a:rPr lang="en-US" dirty="0" err="1"/>
              <a:t>Eshleman</a:t>
            </a:r>
            <a:r>
              <a:rPr lang="en-US" dirty="0"/>
              <a:t>, </a:t>
            </a:r>
            <a:r>
              <a:rPr lang="en-US" dirty="0" err="1"/>
              <a:t>Croxton</a:t>
            </a:r>
            <a:r>
              <a:rPr lang="en-US" dirty="0"/>
              <a:t>, Moniz</a:t>
            </a:r>
          </a:p>
        </p:txBody>
      </p:sp>
    </p:spTree>
    <p:extLst>
      <p:ext uri="{BB962C8B-B14F-4D97-AF65-F5344CB8AC3E}">
        <p14:creationId xmlns:p14="http://schemas.microsoft.com/office/powerpoint/2010/main" val="1699192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CCA10-D8B5-6568-086F-1B6DF22BB586}"/>
              </a:ext>
            </a:extLst>
          </p:cNvPr>
          <p:cNvSpPr>
            <a:spLocks noGrp="1"/>
          </p:cNvSpPr>
          <p:nvPr>
            <p:ph type="title" idx="4294967295"/>
          </p:nvPr>
        </p:nvSpPr>
        <p:spPr>
          <a:xfrm>
            <a:off x="913775" y="-1596177"/>
            <a:ext cx="10364451" cy="1596177"/>
          </a:xfrm>
        </p:spPr>
        <p:txBody>
          <a:bodyPr vert="horz" lIns="91440" tIns="45720" rIns="91440" bIns="45720" rtlCol="0" anchor="b">
            <a:normAutofit/>
          </a:bodyPr>
          <a:lstStyle/>
          <a:p>
            <a:r>
              <a:rPr lang="en-US" dirty="0"/>
              <a:t>Incivility Experienced at work</a:t>
            </a:r>
          </a:p>
        </p:txBody>
      </p:sp>
      <p:sp>
        <p:nvSpPr>
          <p:cNvPr id="3" name="Content Placeholder 2"/>
          <p:cNvSpPr>
            <a:spLocks noGrp="1"/>
          </p:cNvSpPr>
          <p:nvPr>
            <p:ph sz="quarter" idx="4294967295"/>
          </p:nvPr>
        </p:nvSpPr>
        <p:spPr>
          <a:xfrm>
            <a:off x="0" y="1350963"/>
            <a:ext cx="11384692" cy="4811712"/>
          </a:xfrm>
        </p:spPr>
        <p:txBody>
          <a:bodyPr>
            <a:normAutofit/>
          </a:bodyPr>
          <a:lstStyle/>
          <a:p>
            <a:pPr marL="0" indent="0" algn="ctr">
              <a:buNone/>
            </a:pPr>
            <a:r>
              <a:rPr lang="en-US" sz="2400" dirty="0"/>
              <a:t>“The workplace can serve as a safe haven from the incivility that confronts many Americans in everyday life”</a:t>
            </a:r>
          </a:p>
          <a:p>
            <a:pPr marL="0" indent="0" algn="ctr">
              <a:buNone/>
            </a:pPr>
            <a:r>
              <a:rPr lang="en-US" sz="2400" dirty="0"/>
              <a:t>					</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97819" y="2405450"/>
            <a:ext cx="6189054" cy="3682314"/>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642551" y="6417276"/>
            <a:ext cx="4772012" cy="369332"/>
          </a:xfrm>
          <a:prstGeom prst="rect">
            <a:avLst/>
          </a:prstGeom>
          <a:noFill/>
        </p:spPr>
        <p:txBody>
          <a:bodyPr wrap="none" rtlCol="0">
            <a:spAutoFit/>
          </a:bodyPr>
          <a:lstStyle/>
          <a:p>
            <a:r>
              <a:rPr lang="en-US" dirty="0"/>
              <a:t>https://www.webershandwick.com/news/civility/</a:t>
            </a:r>
          </a:p>
        </p:txBody>
      </p:sp>
    </p:spTree>
    <p:extLst>
      <p:ext uri="{BB962C8B-B14F-4D97-AF65-F5344CB8AC3E}">
        <p14:creationId xmlns:p14="http://schemas.microsoft.com/office/powerpoint/2010/main" val="3617843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Civility</a:t>
            </a:r>
          </a:p>
        </p:txBody>
      </p:sp>
      <p:sp>
        <p:nvSpPr>
          <p:cNvPr id="5" name="Content Placeholder 4"/>
          <p:cNvSpPr>
            <a:spLocks noGrp="1"/>
          </p:cNvSpPr>
          <p:nvPr>
            <p:ph sz="quarter" idx="13"/>
          </p:nvPr>
        </p:nvSpPr>
        <p:spPr>
          <a:xfrm>
            <a:off x="913774" y="1713470"/>
            <a:ext cx="10363826" cy="4077729"/>
          </a:xfrm>
        </p:spPr>
        <p:txBody>
          <a:bodyPr/>
          <a:lstStyle/>
          <a:p>
            <a:r>
              <a:rPr lang="en-US" dirty="0"/>
              <a:t>Positive gestures of respect, dignity, courtesy, or kindness that lift people up</a:t>
            </a:r>
          </a:p>
          <a:p>
            <a:endParaRPr lang="en-US" dirty="0"/>
          </a:p>
          <a:p>
            <a:pPr marL="0" indent="0" algn="ctr">
              <a:buNone/>
            </a:pPr>
            <a:r>
              <a:rPr lang="en-US" sz="2800" dirty="0"/>
              <a:t>What does Civility in the workplace </a:t>
            </a:r>
          </a:p>
          <a:p>
            <a:pPr marL="0" indent="0" algn="ctr">
              <a:buNone/>
            </a:pPr>
            <a:r>
              <a:rPr lang="en-US" sz="2800" dirty="0"/>
              <a:t>look like to you?</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572" y="4160108"/>
            <a:ext cx="2931698" cy="2379424"/>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10248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Civil Behaviors</a:t>
            </a:r>
          </a:p>
        </p:txBody>
      </p:sp>
      <p:graphicFrame>
        <p:nvGraphicFramePr>
          <p:cNvPr id="5" name="Diagram 4">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4014535"/>
              </p:ext>
            </p:extLst>
          </p:nvPr>
        </p:nvGraphicFramePr>
        <p:xfrm>
          <a:off x="2298359" y="2111719"/>
          <a:ext cx="7002162" cy="3616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2482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Incivility</a:t>
            </a:r>
          </a:p>
        </p:txBody>
      </p:sp>
      <p:sp>
        <p:nvSpPr>
          <p:cNvPr id="3" name="Content Placeholder 2"/>
          <p:cNvSpPr>
            <a:spLocks noGrp="1"/>
          </p:cNvSpPr>
          <p:nvPr>
            <p:ph sz="quarter" idx="13"/>
          </p:nvPr>
        </p:nvSpPr>
        <p:spPr>
          <a:xfrm>
            <a:off x="913774" y="1985320"/>
            <a:ext cx="10363826" cy="4786184"/>
          </a:xfrm>
        </p:spPr>
        <p:txBody>
          <a:bodyPr/>
          <a:lstStyle/>
          <a:p>
            <a:r>
              <a:rPr lang="en-US" dirty="0"/>
              <a:t>Behavior that others perceive as rude or disrespectful</a:t>
            </a:r>
          </a:p>
          <a:p>
            <a:endParaRPr lang="en-US" dirty="0"/>
          </a:p>
          <a:p>
            <a:pPr marL="0" indent="0" algn="ctr">
              <a:buNone/>
            </a:pPr>
            <a:r>
              <a:rPr lang="en-US" sz="2800" dirty="0"/>
              <a:t>What does incivility in the workplace </a:t>
            </a:r>
          </a:p>
          <a:p>
            <a:pPr marL="0" indent="0" algn="ctr">
              <a:buNone/>
            </a:pPr>
            <a:r>
              <a:rPr lang="en-US" sz="2800" dirty="0"/>
              <a:t>look like to you?</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040" y="4679092"/>
            <a:ext cx="2817341" cy="1878227"/>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25289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tell tale signs</a:t>
            </a:r>
          </a:p>
        </p:txBody>
      </p:sp>
      <p:graphicFrame>
        <p:nvGraphicFramePr>
          <p:cNvPr id="4" name="Content Placeholder 3">
            <a:extLst>
              <a:ext uri="{C183D7F6-B498-43B3-948B-1728B52AA6E4}">
                <adec:decorative xmlns:adec="http://schemas.microsoft.com/office/drawing/2017/decorative" val="1"/>
              </a:ext>
            </a:extLst>
          </p:cNvPr>
          <p:cNvGraphicFramePr>
            <a:graphicFrameLocks noGrp="1"/>
          </p:cNvGraphicFramePr>
          <p:nvPr>
            <p:ph sz="quarter" idx="13"/>
            <p:extLst>
              <p:ext uri="{D42A27DB-BD31-4B8C-83A1-F6EECF244321}">
                <p14:modId xmlns:p14="http://schemas.microsoft.com/office/powerpoint/2010/main" val="3636038209"/>
              </p:ext>
            </p:extLst>
          </p:nvPr>
        </p:nvGraphicFramePr>
        <p:xfrm>
          <a:off x="1186249" y="2214694"/>
          <a:ext cx="10091977" cy="30809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8995703"/>
      </p:ext>
    </p:extLst>
  </p:cSld>
  <p:clrMapOvr>
    <a:masterClrMapping/>
  </p:clrMapOvr>
</p:sld>
</file>

<file path=ppt/theme/theme1.xml><?xml version="1.0" encoding="utf-8"?>
<a:theme xmlns:a="http://schemas.openxmlformats.org/drawingml/2006/main" name="Drop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3067</TotalTime>
  <Words>2224</Words>
  <Application>Microsoft Office PowerPoint</Application>
  <PresentationFormat>Widescreen</PresentationFormat>
  <Paragraphs>353</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Algerian</vt:lpstr>
      <vt:lpstr>Arial</vt:lpstr>
      <vt:lpstr>Calibri</vt:lpstr>
      <vt:lpstr>Century Schoolbook</vt:lpstr>
      <vt:lpstr>Tw Cen MT</vt:lpstr>
      <vt:lpstr>Droplet</vt:lpstr>
      <vt:lpstr>How Rude! </vt:lpstr>
      <vt:lpstr>Erosion of Civility*</vt:lpstr>
      <vt:lpstr>Civility in America: An Annual Nationwide Survey*</vt:lpstr>
      <vt:lpstr>Civility in the library</vt:lpstr>
      <vt:lpstr>Incivility Experienced at work</vt:lpstr>
      <vt:lpstr>Civility</vt:lpstr>
      <vt:lpstr>Civil Behaviors</vt:lpstr>
      <vt:lpstr>Incivility</vt:lpstr>
      <vt:lpstr>The tell tale signs</vt:lpstr>
      <vt:lpstr>“Incivility is in the eyes of the recipient.  It’s how people feel they are treated” -Christine porath</vt:lpstr>
      <vt:lpstr>why do we care at work?</vt:lpstr>
      <vt:lpstr>why do we care personal?</vt:lpstr>
      <vt:lpstr>Colorado State Library</vt:lpstr>
      <vt:lpstr>What can supervisors do?</vt:lpstr>
      <vt:lpstr>What can supervisors do? Recommendations</vt:lpstr>
      <vt:lpstr>What can I do?</vt:lpstr>
      <vt:lpstr>What can I do? Permission to Feel</vt:lpstr>
      <vt:lpstr>What can I do? Talk about it</vt:lpstr>
      <vt:lpstr>What can I do? Build relationships</vt:lpstr>
      <vt:lpstr>What Can I do? Communication </vt:lpstr>
      <vt:lpstr>What Can I do? </vt:lpstr>
      <vt:lpstr>What Can I do? Civility Code</vt:lpstr>
      <vt:lpstr>Books</vt:lpstr>
      <vt:lpstr>Questions?</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Rude! The Price of incivility in the workplace</dc:title>
  <dc:creator>Heilig, Jean</dc:creator>
  <cp:lastModifiedBy>Kreger, Christine</cp:lastModifiedBy>
  <cp:revision>101</cp:revision>
  <cp:lastPrinted>2020-03-04T21:29:15Z</cp:lastPrinted>
  <dcterms:created xsi:type="dcterms:W3CDTF">2020-01-23T15:48:50Z</dcterms:created>
  <dcterms:modified xsi:type="dcterms:W3CDTF">2025-02-11T14:43:42Z</dcterms:modified>
</cp:coreProperties>
</file>