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5143500" type="screen16x9"/>
  <p:notesSz cx="6858000" cy="9144000"/>
  <p:embeddedFontLst>
    <p:embeddedFont>
      <p:font typeface="Alfa Slab One"/>
      <p:regular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CD0715-39B9-40C6-89F0-39D8E360F86A}" v="3" dt="2025-03-18T20:00:52.414"/>
  </p1510:revLst>
</p1510:revInfo>
</file>

<file path=ppt/tableStyles.xml><?xml version="1.0" encoding="utf-8"?>
<a:tblStyleLst xmlns:a="http://schemas.openxmlformats.org/drawingml/2006/main" def="{95981A18-849F-4238-894C-E3AA806D60BF}">
  <a:tblStyle styleId="{95981A18-849F-4238-894C-E3AA806D60B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1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D2CD0715-39B9-40C6-89F0-39D8E360F86A}"/>
    <pc:docChg chg="undo redo custSel mod modSld">
      <pc:chgData name="Kreger, Christine" userId="07b08700-4580-4b2b-8f3c-b5ccee8dc705" providerId="ADAL" clId="{D2CD0715-39B9-40C6-89F0-39D8E360F86A}" dt="2025-03-18T20:07:30.474" v="215"/>
      <pc:docMkLst>
        <pc:docMk/>
      </pc:docMkLst>
      <pc:sldChg chg="modSp mod">
        <pc:chgData name="Kreger, Christine" userId="07b08700-4580-4b2b-8f3c-b5ccee8dc705" providerId="ADAL" clId="{D2CD0715-39B9-40C6-89F0-39D8E360F86A}" dt="2025-03-18T19:55:31.744" v="3" actId="962"/>
        <pc:sldMkLst>
          <pc:docMk/>
          <pc:sldMk cId="0" sldId="256"/>
        </pc:sldMkLst>
        <pc:picChg chg="mod">
          <ac:chgData name="Kreger, Christine" userId="07b08700-4580-4b2b-8f3c-b5ccee8dc705" providerId="ADAL" clId="{D2CD0715-39B9-40C6-89F0-39D8E360F86A}" dt="2025-03-18T19:55:31.744" v="3" actId="962"/>
          <ac:picMkLst>
            <pc:docMk/>
            <pc:sldMk cId="0" sldId="256"/>
            <ac:picMk id="58" creationId="{00000000-0000-0000-0000-000000000000}"/>
          </ac:picMkLst>
        </pc:picChg>
      </pc:sldChg>
      <pc:sldChg chg="modSp mod">
        <pc:chgData name="Kreger, Christine" userId="07b08700-4580-4b2b-8f3c-b5ccee8dc705" providerId="ADAL" clId="{D2CD0715-39B9-40C6-89F0-39D8E360F86A}" dt="2025-03-18T20:07:00.581" v="210" actId="962"/>
        <pc:sldMkLst>
          <pc:docMk/>
          <pc:sldMk cId="0" sldId="258"/>
        </pc:sldMkLst>
        <pc:spChg chg="mod ord">
          <ac:chgData name="Kreger, Christine" userId="07b08700-4580-4b2b-8f3c-b5ccee8dc705" providerId="ADAL" clId="{D2CD0715-39B9-40C6-89F0-39D8E360F86A}" dt="2025-03-18T20:06:57.178" v="208" actId="13244"/>
          <ac:spMkLst>
            <pc:docMk/>
            <pc:sldMk cId="0" sldId="258"/>
            <ac:spMk id="71" creationId="{00000000-0000-0000-0000-000000000000}"/>
          </ac:spMkLst>
        </pc:spChg>
        <pc:picChg chg="mod">
          <ac:chgData name="Kreger, Christine" userId="07b08700-4580-4b2b-8f3c-b5ccee8dc705" providerId="ADAL" clId="{D2CD0715-39B9-40C6-89F0-39D8E360F86A}" dt="2025-03-18T20:06:52.016" v="207" actId="962"/>
          <ac:picMkLst>
            <pc:docMk/>
            <pc:sldMk cId="0" sldId="258"/>
            <ac:picMk id="73" creationId="{00000000-0000-0000-0000-000000000000}"/>
          </ac:picMkLst>
        </pc:picChg>
        <pc:picChg chg="mod">
          <ac:chgData name="Kreger, Christine" userId="07b08700-4580-4b2b-8f3c-b5ccee8dc705" providerId="ADAL" clId="{D2CD0715-39B9-40C6-89F0-39D8E360F86A}" dt="2025-03-18T20:07:00.115" v="209" actId="962"/>
          <ac:picMkLst>
            <pc:docMk/>
            <pc:sldMk cId="0" sldId="258"/>
            <ac:picMk id="74" creationId="{00000000-0000-0000-0000-000000000000}"/>
          </ac:picMkLst>
        </pc:picChg>
        <pc:picChg chg="mod">
          <ac:chgData name="Kreger, Christine" userId="07b08700-4580-4b2b-8f3c-b5ccee8dc705" providerId="ADAL" clId="{D2CD0715-39B9-40C6-89F0-39D8E360F86A}" dt="2025-03-18T20:07:00.581" v="210" actId="962"/>
          <ac:picMkLst>
            <pc:docMk/>
            <pc:sldMk cId="0" sldId="258"/>
            <ac:picMk id="75" creationId="{00000000-0000-0000-0000-000000000000}"/>
          </ac:picMkLst>
        </pc:picChg>
      </pc:sldChg>
      <pc:sldChg chg="modSp mod">
        <pc:chgData name="Kreger, Christine" userId="07b08700-4580-4b2b-8f3c-b5ccee8dc705" providerId="ADAL" clId="{D2CD0715-39B9-40C6-89F0-39D8E360F86A}" dt="2025-03-18T19:57:47.500" v="21" actId="33553"/>
        <pc:sldMkLst>
          <pc:docMk/>
          <pc:sldMk cId="0" sldId="260"/>
        </pc:sldMkLst>
        <pc:spChg chg="mod">
          <ac:chgData name="Kreger, Christine" userId="07b08700-4580-4b2b-8f3c-b5ccee8dc705" providerId="ADAL" clId="{D2CD0715-39B9-40C6-89F0-39D8E360F86A}" dt="2025-03-18T19:57:47.500" v="21" actId="33553"/>
          <ac:spMkLst>
            <pc:docMk/>
            <pc:sldMk cId="0" sldId="260"/>
            <ac:spMk id="85" creationId="{00000000-0000-0000-0000-000000000000}"/>
          </ac:spMkLst>
        </pc:spChg>
        <pc:picChg chg="mod">
          <ac:chgData name="Kreger, Christine" userId="07b08700-4580-4b2b-8f3c-b5ccee8dc705" providerId="ADAL" clId="{D2CD0715-39B9-40C6-89F0-39D8E360F86A}" dt="2025-03-18T19:57:40.812" v="20" actId="962"/>
          <ac:picMkLst>
            <pc:docMk/>
            <pc:sldMk cId="0" sldId="260"/>
            <ac:picMk id="86" creationId="{00000000-0000-0000-0000-000000000000}"/>
          </ac:picMkLst>
        </pc:picChg>
      </pc:sldChg>
      <pc:sldChg chg="modSp mod">
        <pc:chgData name="Kreger, Christine" userId="07b08700-4580-4b2b-8f3c-b5ccee8dc705" providerId="ADAL" clId="{D2CD0715-39B9-40C6-89F0-39D8E360F86A}" dt="2025-03-18T19:57:50.435" v="22" actId="33553"/>
        <pc:sldMkLst>
          <pc:docMk/>
          <pc:sldMk cId="0" sldId="261"/>
        </pc:sldMkLst>
        <pc:spChg chg="mod">
          <ac:chgData name="Kreger, Christine" userId="07b08700-4580-4b2b-8f3c-b5ccee8dc705" providerId="ADAL" clId="{D2CD0715-39B9-40C6-89F0-39D8E360F86A}" dt="2025-03-18T19:57:50.435" v="22" actId="33553"/>
          <ac:spMkLst>
            <pc:docMk/>
            <pc:sldMk cId="0" sldId="261"/>
            <ac:spMk id="91" creationId="{00000000-0000-0000-0000-000000000000}"/>
          </ac:spMkLst>
        </pc:spChg>
        <pc:picChg chg="mod">
          <ac:chgData name="Kreger, Christine" userId="07b08700-4580-4b2b-8f3c-b5ccee8dc705" providerId="ADAL" clId="{D2CD0715-39B9-40C6-89F0-39D8E360F86A}" dt="2025-03-18T19:57:40.812" v="20" actId="962"/>
          <ac:picMkLst>
            <pc:docMk/>
            <pc:sldMk cId="0" sldId="261"/>
            <ac:picMk id="92" creationId="{00000000-0000-0000-0000-000000000000}"/>
          </ac:picMkLst>
        </pc:picChg>
      </pc:sldChg>
      <pc:sldChg chg="modSp mod">
        <pc:chgData name="Kreger, Christine" userId="07b08700-4580-4b2b-8f3c-b5ccee8dc705" providerId="ADAL" clId="{D2CD0715-39B9-40C6-89F0-39D8E360F86A}" dt="2025-03-18T19:57:53.100" v="23" actId="33553"/>
        <pc:sldMkLst>
          <pc:docMk/>
          <pc:sldMk cId="0" sldId="262"/>
        </pc:sldMkLst>
        <pc:spChg chg="mod">
          <ac:chgData name="Kreger, Christine" userId="07b08700-4580-4b2b-8f3c-b5ccee8dc705" providerId="ADAL" clId="{D2CD0715-39B9-40C6-89F0-39D8E360F86A}" dt="2025-03-18T19:57:53.100" v="23" actId="33553"/>
          <ac:spMkLst>
            <pc:docMk/>
            <pc:sldMk cId="0" sldId="262"/>
            <ac:spMk id="97" creationId="{00000000-0000-0000-0000-000000000000}"/>
          </ac:spMkLst>
        </pc:spChg>
        <pc:picChg chg="mod">
          <ac:chgData name="Kreger, Christine" userId="07b08700-4580-4b2b-8f3c-b5ccee8dc705" providerId="ADAL" clId="{D2CD0715-39B9-40C6-89F0-39D8E360F86A}" dt="2025-03-18T19:57:40.812" v="20" actId="962"/>
          <ac:picMkLst>
            <pc:docMk/>
            <pc:sldMk cId="0" sldId="262"/>
            <ac:picMk id="98" creationId="{00000000-0000-0000-0000-000000000000}"/>
          </ac:picMkLst>
        </pc:picChg>
      </pc:sldChg>
      <pc:sldChg chg="modSp mod">
        <pc:chgData name="Kreger, Christine" userId="07b08700-4580-4b2b-8f3c-b5ccee8dc705" providerId="ADAL" clId="{D2CD0715-39B9-40C6-89F0-39D8E360F86A}" dt="2025-03-18T19:57:55.785" v="24" actId="33553"/>
        <pc:sldMkLst>
          <pc:docMk/>
          <pc:sldMk cId="0" sldId="263"/>
        </pc:sldMkLst>
        <pc:spChg chg="mod">
          <ac:chgData name="Kreger, Christine" userId="07b08700-4580-4b2b-8f3c-b5ccee8dc705" providerId="ADAL" clId="{D2CD0715-39B9-40C6-89F0-39D8E360F86A}" dt="2025-03-18T19:57:55.785" v="24" actId="33553"/>
          <ac:spMkLst>
            <pc:docMk/>
            <pc:sldMk cId="0" sldId="263"/>
            <ac:spMk id="103" creationId="{00000000-0000-0000-0000-000000000000}"/>
          </ac:spMkLst>
        </pc:spChg>
      </pc:sldChg>
      <pc:sldChg chg="modSp mod">
        <pc:chgData name="Kreger, Christine" userId="07b08700-4580-4b2b-8f3c-b5ccee8dc705" providerId="ADAL" clId="{D2CD0715-39B9-40C6-89F0-39D8E360F86A}" dt="2025-03-18T19:57:40.812" v="20" actId="962"/>
        <pc:sldMkLst>
          <pc:docMk/>
          <pc:sldMk cId="0" sldId="265"/>
        </pc:sldMkLst>
        <pc:picChg chg="mod">
          <ac:chgData name="Kreger, Christine" userId="07b08700-4580-4b2b-8f3c-b5ccee8dc705" providerId="ADAL" clId="{D2CD0715-39B9-40C6-89F0-39D8E360F86A}" dt="2025-03-18T19:57:40.812" v="20" actId="962"/>
          <ac:picMkLst>
            <pc:docMk/>
            <pc:sldMk cId="0" sldId="265"/>
            <ac:picMk id="115" creationId="{00000000-0000-0000-0000-000000000000}"/>
          </ac:picMkLst>
        </pc:picChg>
      </pc:sldChg>
      <pc:sldChg chg="modSp mod">
        <pc:chgData name="Kreger, Christine" userId="07b08700-4580-4b2b-8f3c-b5ccee8dc705" providerId="ADAL" clId="{D2CD0715-39B9-40C6-89F0-39D8E360F86A}" dt="2025-03-18T20:02:19.308" v="163" actId="962"/>
        <pc:sldMkLst>
          <pc:docMk/>
          <pc:sldMk cId="0" sldId="267"/>
        </pc:sldMkLst>
        <pc:graphicFrameChg chg="mod modGraphic">
          <ac:chgData name="Kreger, Christine" userId="07b08700-4580-4b2b-8f3c-b5ccee8dc705" providerId="ADAL" clId="{D2CD0715-39B9-40C6-89F0-39D8E360F86A}" dt="2025-03-18T20:01:25.182" v="157" actId="21"/>
          <ac:graphicFrameMkLst>
            <pc:docMk/>
            <pc:sldMk cId="0" sldId="267"/>
            <ac:graphicFrameMk id="128" creationId="{00000000-0000-0000-0000-000000000000}"/>
          </ac:graphicFrameMkLst>
        </pc:graphicFrameChg>
        <pc:picChg chg="mod">
          <ac:chgData name="Kreger, Christine" userId="07b08700-4580-4b2b-8f3c-b5ccee8dc705" providerId="ADAL" clId="{D2CD0715-39B9-40C6-89F0-39D8E360F86A}" dt="2025-03-18T20:01:51.343" v="159" actId="962"/>
          <ac:picMkLst>
            <pc:docMk/>
            <pc:sldMk cId="0" sldId="267"/>
            <ac:picMk id="129" creationId="{00000000-0000-0000-0000-000000000000}"/>
          </ac:picMkLst>
        </pc:picChg>
        <pc:picChg chg="mod">
          <ac:chgData name="Kreger, Christine" userId="07b08700-4580-4b2b-8f3c-b5ccee8dc705" providerId="ADAL" clId="{D2CD0715-39B9-40C6-89F0-39D8E360F86A}" dt="2025-03-18T20:02:06.122" v="161" actId="962"/>
          <ac:picMkLst>
            <pc:docMk/>
            <pc:sldMk cId="0" sldId="267"/>
            <ac:picMk id="130" creationId="{00000000-0000-0000-0000-000000000000}"/>
          </ac:picMkLst>
        </pc:picChg>
        <pc:picChg chg="mod">
          <ac:chgData name="Kreger, Christine" userId="07b08700-4580-4b2b-8f3c-b5ccee8dc705" providerId="ADAL" clId="{D2CD0715-39B9-40C6-89F0-39D8E360F86A}" dt="2025-03-18T20:02:19.308" v="163" actId="962"/>
          <ac:picMkLst>
            <pc:docMk/>
            <pc:sldMk cId="0" sldId="267"/>
            <ac:picMk id="131" creationId="{00000000-0000-0000-0000-000000000000}"/>
          </ac:picMkLst>
        </pc:picChg>
      </pc:sldChg>
      <pc:sldChg chg="delSp modSp mod">
        <pc:chgData name="Kreger, Christine" userId="07b08700-4580-4b2b-8f3c-b5ccee8dc705" providerId="ADAL" clId="{D2CD0715-39B9-40C6-89F0-39D8E360F86A}" dt="2025-03-18T20:05:42.934" v="203" actId="20577"/>
        <pc:sldMkLst>
          <pc:docMk/>
          <pc:sldMk cId="0" sldId="268"/>
        </pc:sldMkLst>
        <pc:spChg chg="mod">
          <ac:chgData name="Kreger, Christine" userId="07b08700-4580-4b2b-8f3c-b5ccee8dc705" providerId="ADAL" clId="{D2CD0715-39B9-40C6-89F0-39D8E360F86A}" dt="2025-03-18T20:05:42.934" v="203" actId="20577"/>
          <ac:spMkLst>
            <pc:docMk/>
            <pc:sldMk cId="0" sldId="268"/>
            <ac:spMk id="136" creationId="{00000000-0000-0000-0000-000000000000}"/>
          </ac:spMkLst>
        </pc:spChg>
        <pc:spChg chg="del">
          <ac:chgData name="Kreger, Christine" userId="07b08700-4580-4b2b-8f3c-b5ccee8dc705" providerId="ADAL" clId="{D2CD0715-39B9-40C6-89F0-39D8E360F86A}" dt="2025-03-18T20:04:54.695" v="197" actId="478"/>
          <ac:spMkLst>
            <pc:docMk/>
            <pc:sldMk cId="0" sldId="268"/>
            <ac:spMk id="137" creationId="{00000000-0000-0000-0000-000000000000}"/>
          </ac:spMkLst>
        </pc:spChg>
        <pc:graphicFrameChg chg="mod modGraphic">
          <ac:chgData name="Kreger, Christine" userId="07b08700-4580-4b2b-8f3c-b5ccee8dc705" providerId="ADAL" clId="{D2CD0715-39B9-40C6-89F0-39D8E360F86A}" dt="2025-03-18T20:05:07.796" v="198" actId="13238"/>
          <ac:graphicFrameMkLst>
            <pc:docMk/>
            <pc:sldMk cId="0" sldId="268"/>
            <ac:graphicFrameMk id="138" creationId="{00000000-0000-0000-0000-000000000000}"/>
          </ac:graphicFrameMkLst>
        </pc:graphicFrameChg>
        <pc:picChg chg="mod">
          <ac:chgData name="Kreger, Christine" userId="07b08700-4580-4b2b-8f3c-b5ccee8dc705" providerId="ADAL" clId="{D2CD0715-39B9-40C6-89F0-39D8E360F86A}" dt="2025-03-18T20:02:48.542" v="174" actId="962"/>
          <ac:picMkLst>
            <pc:docMk/>
            <pc:sldMk cId="0" sldId="268"/>
            <ac:picMk id="139" creationId="{00000000-0000-0000-0000-000000000000}"/>
          </ac:picMkLst>
        </pc:picChg>
        <pc:picChg chg="mod">
          <ac:chgData name="Kreger, Christine" userId="07b08700-4580-4b2b-8f3c-b5ccee8dc705" providerId="ADAL" clId="{D2CD0715-39B9-40C6-89F0-39D8E360F86A}" dt="2025-03-18T20:02:54.958" v="176" actId="962"/>
          <ac:picMkLst>
            <pc:docMk/>
            <pc:sldMk cId="0" sldId="268"/>
            <ac:picMk id="140" creationId="{00000000-0000-0000-0000-000000000000}"/>
          </ac:picMkLst>
        </pc:picChg>
        <pc:picChg chg="mod">
          <ac:chgData name="Kreger, Christine" userId="07b08700-4580-4b2b-8f3c-b5ccee8dc705" providerId="ADAL" clId="{D2CD0715-39B9-40C6-89F0-39D8E360F86A}" dt="2025-03-18T20:03:10.793" v="178" actId="962"/>
          <ac:picMkLst>
            <pc:docMk/>
            <pc:sldMk cId="0" sldId="268"/>
            <ac:picMk id="141" creationId="{00000000-0000-0000-0000-000000000000}"/>
          </ac:picMkLst>
        </pc:picChg>
      </pc:sldChg>
      <pc:sldChg chg="addSp delSp modSp mod">
        <pc:chgData name="Kreger, Christine" userId="07b08700-4580-4b2b-8f3c-b5ccee8dc705" providerId="ADAL" clId="{D2CD0715-39B9-40C6-89F0-39D8E360F86A}" dt="2025-03-18T20:06:27.421" v="206" actId="33553"/>
        <pc:sldMkLst>
          <pc:docMk/>
          <pc:sldMk cId="0" sldId="269"/>
        </pc:sldMkLst>
        <pc:spChg chg="add del mod">
          <ac:chgData name="Kreger, Christine" userId="07b08700-4580-4b2b-8f3c-b5ccee8dc705" providerId="ADAL" clId="{D2CD0715-39B9-40C6-89F0-39D8E360F86A}" dt="2025-03-18T20:06:21.243" v="205" actId="478"/>
          <ac:spMkLst>
            <pc:docMk/>
            <pc:sldMk cId="0" sldId="269"/>
            <ac:spMk id="3" creationId="{E8FD7E31-8059-1FD0-4E08-297BABFA06CA}"/>
          </ac:spMkLst>
        </pc:spChg>
        <pc:spChg chg="del">
          <ac:chgData name="Kreger, Christine" userId="07b08700-4580-4b2b-8f3c-b5ccee8dc705" providerId="ADAL" clId="{D2CD0715-39B9-40C6-89F0-39D8E360F86A}" dt="2025-03-18T20:06:18.240" v="204" actId="478"/>
          <ac:spMkLst>
            <pc:docMk/>
            <pc:sldMk cId="0" sldId="269"/>
            <ac:spMk id="146" creationId="{00000000-0000-0000-0000-000000000000}"/>
          </ac:spMkLst>
        </pc:spChg>
        <pc:spChg chg="mod">
          <ac:chgData name="Kreger, Christine" userId="07b08700-4580-4b2b-8f3c-b5ccee8dc705" providerId="ADAL" clId="{D2CD0715-39B9-40C6-89F0-39D8E360F86A}" dt="2025-03-18T20:06:27.421" v="206" actId="33553"/>
          <ac:spMkLst>
            <pc:docMk/>
            <pc:sldMk cId="0" sldId="269"/>
            <ac:spMk id="147" creationId="{00000000-0000-0000-0000-000000000000}"/>
          </ac:spMkLst>
        </pc:spChg>
        <pc:picChg chg="mod">
          <ac:chgData name="Kreger, Christine" userId="07b08700-4580-4b2b-8f3c-b5ccee8dc705" providerId="ADAL" clId="{D2CD0715-39B9-40C6-89F0-39D8E360F86A}" dt="2025-03-18T20:03:18.470" v="179" actId="962"/>
          <ac:picMkLst>
            <pc:docMk/>
            <pc:sldMk cId="0" sldId="269"/>
            <ac:picMk id="148" creationId="{00000000-0000-0000-0000-000000000000}"/>
          </ac:picMkLst>
        </pc:picChg>
        <pc:picChg chg="mod">
          <ac:chgData name="Kreger, Christine" userId="07b08700-4580-4b2b-8f3c-b5ccee8dc705" providerId="ADAL" clId="{D2CD0715-39B9-40C6-89F0-39D8E360F86A}" dt="2025-03-18T20:03:22.954" v="180" actId="962"/>
          <ac:picMkLst>
            <pc:docMk/>
            <pc:sldMk cId="0" sldId="269"/>
            <ac:picMk id="149" creationId="{00000000-0000-0000-0000-000000000000}"/>
          </ac:picMkLst>
        </pc:picChg>
      </pc:sldChg>
      <pc:sldChg chg="modSp mod">
        <pc:chgData name="Kreger, Christine" userId="07b08700-4580-4b2b-8f3c-b5ccee8dc705" providerId="ADAL" clId="{D2CD0715-39B9-40C6-89F0-39D8E360F86A}" dt="2025-03-18T20:03:25.891" v="181" actId="962"/>
        <pc:sldMkLst>
          <pc:docMk/>
          <pc:sldMk cId="0" sldId="270"/>
        </pc:sldMkLst>
        <pc:picChg chg="mod">
          <ac:chgData name="Kreger, Christine" userId="07b08700-4580-4b2b-8f3c-b5ccee8dc705" providerId="ADAL" clId="{D2CD0715-39B9-40C6-89F0-39D8E360F86A}" dt="2025-03-18T20:03:25.891" v="181" actId="962"/>
          <ac:picMkLst>
            <pc:docMk/>
            <pc:sldMk cId="0" sldId="270"/>
            <ac:picMk id="156" creationId="{00000000-0000-0000-0000-000000000000}"/>
          </ac:picMkLst>
        </pc:picChg>
      </pc:sldChg>
      <pc:sldChg chg="modSp mod">
        <pc:chgData name="Kreger, Christine" userId="07b08700-4580-4b2b-8f3c-b5ccee8dc705" providerId="ADAL" clId="{D2CD0715-39B9-40C6-89F0-39D8E360F86A}" dt="2025-03-18T20:03:32.056" v="182" actId="962"/>
        <pc:sldMkLst>
          <pc:docMk/>
          <pc:sldMk cId="0" sldId="272"/>
        </pc:sldMkLst>
        <pc:picChg chg="mod">
          <ac:chgData name="Kreger, Christine" userId="07b08700-4580-4b2b-8f3c-b5ccee8dc705" providerId="ADAL" clId="{D2CD0715-39B9-40C6-89F0-39D8E360F86A}" dt="2025-03-18T20:03:32.056" v="182" actId="962"/>
          <ac:picMkLst>
            <pc:docMk/>
            <pc:sldMk cId="0" sldId="272"/>
            <ac:picMk id="169" creationId="{00000000-0000-0000-0000-000000000000}"/>
          </ac:picMkLst>
        </pc:picChg>
      </pc:sldChg>
      <pc:sldChg chg="addSp modSp mod">
        <pc:chgData name="Kreger, Christine" userId="07b08700-4580-4b2b-8f3c-b5ccee8dc705" providerId="ADAL" clId="{D2CD0715-39B9-40C6-89F0-39D8E360F86A}" dt="2025-03-18T20:07:12.178" v="213" actId="13244"/>
        <pc:sldMkLst>
          <pc:docMk/>
          <pc:sldMk cId="0" sldId="273"/>
        </pc:sldMkLst>
        <pc:spChg chg="add mod ord">
          <ac:chgData name="Kreger, Christine" userId="07b08700-4580-4b2b-8f3c-b5ccee8dc705" providerId="ADAL" clId="{D2CD0715-39B9-40C6-89F0-39D8E360F86A}" dt="2025-03-18T20:07:06.722" v="211" actId="13244"/>
          <ac:spMkLst>
            <pc:docMk/>
            <pc:sldMk cId="0" sldId="273"/>
            <ac:spMk id="2" creationId="{45765D3A-BAE2-BB3E-1E06-1AF45AABC6E5}"/>
          </ac:spMkLst>
        </pc:spChg>
        <pc:picChg chg="mod">
          <ac:chgData name="Kreger, Christine" userId="07b08700-4580-4b2b-8f3c-b5ccee8dc705" providerId="ADAL" clId="{D2CD0715-39B9-40C6-89F0-39D8E360F86A}" dt="2025-03-18T20:03:43.426" v="184" actId="962"/>
          <ac:picMkLst>
            <pc:docMk/>
            <pc:sldMk cId="0" sldId="273"/>
            <ac:picMk id="174" creationId="{00000000-0000-0000-0000-000000000000}"/>
          </ac:picMkLst>
        </pc:picChg>
        <pc:picChg chg="mod ord">
          <ac:chgData name="Kreger, Christine" userId="07b08700-4580-4b2b-8f3c-b5ccee8dc705" providerId="ADAL" clId="{D2CD0715-39B9-40C6-89F0-39D8E360F86A}" dt="2025-03-18T20:07:12.178" v="213" actId="13244"/>
          <ac:picMkLst>
            <pc:docMk/>
            <pc:sldMk cId="0" sldId="273"/>
            <ac:picMk id="175" creationId="{00000000-0000-0000-0000-000000000000}"/>
          </ac:picMkLst>
        </pc:picChg>
        <pc:picChg chg="mod ord">
          <ac:chgData name="Kreger, Christine" userId="07b08700-4580-4b2b-8f3c-b5ccee8dc705" providerId="ADAL" clId="{D2CD0715-39B9-40C6-89F0-39D8E360F86A}" dt="2025-03-18T20:07:09.431" v="212" actId="13244"/>
          <ac:picMkLst>
            <pc:docMk/>
            <pc:sldMk cId="0" sldId="273"/>
            <ac:picMk id="176" creationId="{00000000-0000-0000-0000-000000000000}"/>
          </ac:picMkLst>
        </pc:picChg>
      </pc:sldChg>
      <pc:sldChg chg="delSp mod">
        <pc:chgData name="Kreger, Christine" userId="07b08700-4580-4b2b-8f3c-b5ccee8dc705" providerId="ADAL" clId="{D2CD0715-39B9-40C6-89F0-39D8E360F86A}" dt="2025-03-18T20:04:02.411" v="189" actId="478"/>
        <pc:sldMkLst>
          <pc:docMk/>
          <pc:sldMk cId="0" sldId="275"/>
        </pc:sldMkLst>
        <pc:spChg chg="del">
          <ac:chgData name="Kreger, Christine" userId="07b08700-4580-4b2b-8f3c-b5ccee8dc705" providerId="ADAL" clId="{D2CD0715-39B9-40C6-89F0-39D8E360F86A}" dt="2025-03-18T20:04:02.411" v="189" actId="478"/>
          <ac:spMkLst>
            <pc:docMk/>
            <pc:sldMk cId="0" sldId="275"/>
            <ac:spMk id="188" creationId="{00000000-0000-0000-0000-000000000000}"/>
          </ac:spMkLst>
        </pc:spChg>
      </pc:sldChg>
      <pc:sldChg chg="addSp delSp modSp mod">
        <pc:chgData name="Kreger, Christine" userId="07b08700-4580-4b2b-8f3c-b5ccee8dc705" providerId="ADAL" clId="{D2CD0715-39B9-40C6-89F0-39D8E360F86A}" dt="2025-03-18T20:07:17.999" v="214" actId="13244"/>
        <pc:sldMkLst>
          <pc:docMk/>
          <pc:sldMk cId="0" sldId="276"/>
        </pc:sldMkLst>
        <pc:spChg chg="add del mod">
          <ac:chgData name="Kreger, Christine" userId="07b08700-4580-4b2b-8f3c-b5ccee8dc705" providerId="ADAL" clId="{D2CD0715-39B9-40C6-89F0-39D8E360F86A}" dt="2025-03-18T19:58:46.925" v="60" actId="478"/>
          <ac:spMkLst>
            <pc:docMk/>
            <pc:sldMk cId="0" sldId="276"/>
            <ac:spMk id="2" creationId="{BFAF53A7-C6A0-E4E6-299C-AA75B3D96508}"/>
          </ac:spMkLst>
        </pc:spChg>
        <pc:spChg chg="add mod ord">
          <ac:chgData name="Kreger, Christine" userId="07b08700-4580-4b2b-8f3c-b5ccee8dc705" providerId="ADAL" clId="{D2CD0715-39B9-40C6-89F0-39D8E360F86A}" dt="2025-03-18T20:07:17.999" v="214" actId="13244"/>
          <ac:spMkLst>
            <pc:docMk/>
            <pc:sldMk cId="0" sldId="276"/>
            <ac:spMk id="3" creationId="{07F3579B-ED56-CAEB-312C-B7EC9859AC3A}"/>
          </ac:spMkLst>
        </pc:spChg>
        <pc:picChg chg="mod">
          <ac:chgData name="Kreger, Christine" userId="07b08700-4580-4b2b-8f3c-b5ccee8dc705" providerId="ADAL" clId="{D2CD0715-39B9-40C6-89F0-39D8E360F86A}" dt="2025-03-18T20:04:13.234" v="190" actId="962"/>
          <ac:picMkLst>
            <pc:docMk/>
            <pc:sldMk cId="0" sldId="276"/>
            <ac:picMk id="195" creationId="{00000000-0000-0000-0000-000000000000}"/>
          </ac:picMkLst>
        </pc:picChg>
        <pc:picChg chg="mod">
          <ac:chgData name="Kreger, Christine" userId="07b08700-4580-4b2b-8f3c-b5ccee8dc705" providerId="ADAL" clId="{D2CD0715-39B9-40C6-89F0-39D8E360F86A}" dt="2025-03-18T20:04:14.586" v="191" actId="962"/>
          <ac:picMkLst>
            <pc:docMk/>
            <pc:sldMk cId="0" sldId="276"/>
            <ac:picMk id="196" creationId="{00000000-0000-0000-0000-000000000000}"/>
          </ac:picMkLst>
        </pc:picChg>
      </pc:sldChg>
      <pc:sldChg chg="modSp mod">
        <pc:chgData name="Kreger, Christine" userId="07b08700-4580-4b2b-8f3c-b5ccee8dc705" providerId="ADAL" clId="{D2CD0715-39B9-40C6-89F0-39D8E360F86A}" dt="2025-03-18T20:04:20.139" v="192" actId="962"/>
        <pc:sldMkLst>
          <pc:docMk/>
          <pc:sldMk cId="0" sldId="277"/>
        </pc:sldMkLst>
        <pc:picChg chg="mod">
          <ac:chgData name="Kreger, Christine" userId="07b08700-4580-4b2b-8f3c-b5ccee8dc705" providerId="ADAL" clId="{D2CD0715-39B9-40C6-89F0-39D8E360F86A}" dt="2025-03-18T20:04:20.139" v="192" actId="962"/>
          <ac:picMkLst>
            <pc:docMk/>
            <pc:sldMk cId="0" sldId="277"/>
            <ac:picMk id="203" creationId="{00000000-0000-0000-0000-000000000000}"/>
          </ac:picMkLst>
        </pc:picChg>
      </pc:sldChg>
      <pc:sldChg chg="modSp mod">
        <pc:chgData name="Kreger, Christine" userId="07b08700-4580-4b2b-8f3c-b5ccee8dc705" providerId="ADAL" clId="{D2CD0715-39B9-40C6-89F0-39D8E360F86A}" dt="2025-03-18T20:04:21.601" v="193" actId="962"/>
        <pc:sldMkLst>
          <pc:docMk/>
          <pc:sldMk cId="0" sldId="278"/>
        </pc:sldMkLst>
        <pc:picChg chg="mod">
          <ac:chgData name="Kreger, Christine" userId="07b08700-4580-4b2b-8f3c-b5ccee8dc705" providerId="ADAL" clId="{D2CD0715-39B9-40C6-89F0-39D8E360F86A}" dt="2025-03-18T20:04:21.601" v="193" actId="962"/>
          <ac:picMkLst>
            <pc:docMk/>
            <pc:sldMk cId="0" sldId="278"/>
            <ac:picMk id="210" creationId="{00000000-0000-0000-0000-000000000000}"/>
          </ac:picMkLst>
        </pc:picChg>
      </pc:sldChg>
      <pc:sldChg chg="addSp modSp mod">
        <pc:chgData name="Kreger, Christine" userId="07b08700-4580-4b2b-8f3c-b5ccee8dc705" providerId="ADAL" clId="{D2CD0715-39B9-40C6-89F0-39D8E360F86A}" dt="2025-03-18T19:59:17.647" v="79" actId="20577"/>
        <pc:sldMkLst>
          <pc:docMk/>
          <pc:sldMk cId="0" sldId="280"/>
        </pc:sldMkLst>
        <pc:spChg chg="add mod">
          <ac:chgData name="Kreger, Christine" userId="07b08700-4580-4b2b-8f3c-b5ccee8dc705" providerId="ADAL" clId="{D2CD0715-39B9-40C6-89F0-39D8E360F86A}" dt="2025-03-18T19:59:17.647" v="79" actId="20577"/>
          <ac:spMkLst>
            <pc:docMk/>
            <pc:sldMk cId="0" sldId="280"/>
            <ac:spMk id="2" creationId="{2E82700D-CC13-3094-2A6A-7CB6BDF811BD}"/>
          </ac:spMkLst>
        </pc:spChg>
      </pc:sldChg>
      <pc:sldChg chg="addSp modSp mod">
        <pc:chgData name="Kreger, Christine" userId="07b08700-4580-4b2b-8f3c-b5ccee8dc705" providerId="ADAL" clId="{D2CD0715-39B9-40C6-89F0-39D8E360F86A}" dt="2025-03-18T19:59:29.197" v="83" actId="20577"/>
        <pc:sldMkLst>
          <pc:docMk/>
          <pc:sldMk cId="0" sldId="281"/>
        </pc:sldMkLst>
        <pc:spChg chg="add mod">
          <ac:chgData name="Kreger, Christine" userId="07b08700-4580-4b2b-8f3c-b5ccee8dc705" providerId="ADAL" clId="{D2CD0715-39B9-40C6-89F0-39D8E360F86A}" dt="2025-03-18T19:59:29.197" v="83" actId="20577"/>
          <ac:spMkLst>
            <pc:docMk/>
            <pc:sldMk cId="0" sldId="281"/>
            <ac:spMk id="2" creationId="{3551186E-B2F4-167E-C21E-50FEF5442C2E}"/>
          </ac:spMkLst>
        </pc:spChg>
      </pc:sldChg>
      <pc:sldChg chg="addSp modSp mod">
        <pc:chgData name="Kreger, Christine" userId="07b08700-4580-4b2b-8f3c-b5ccee8dc705" providerId="ADAL" clId="{D2CD0715-39B9-40C6-89F0-39D8E360F86A}" dt="2025-03-18T19:59:46.964" v="116" actId="20577"/>
        <pc:sldMkLst>
          <pc:docMk/>
          <pc:sldMk cId="0" sldId="283"/>
        </pc:sldMkLst>
        <pc:spChg chg="add mod">
          <ac:chgData name="Kreger, Christine" userId="07b08700-4580-4b2b-8f3c-b5ccee8dc705" providerId="ADAL" clId="{D2CD0715-39B9-40C6-89F0-39D8E360F86A}" dt="2025-03-18T19:59:46.964" v="116" actId="20577"/>
          <ac:spMkLst>
            <pc:docMk/>
            <pc:sldMk cId="0" sldId="283"/>
            <ac:spMk id="2" creationId="{47AA2EBF-F048-8C77-7C97-C2B2645DD1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4190552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048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482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107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964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Stephanie</a:t>
            </a:r>
          </a:p>
        </p:txBody>
      </p:sp>
    </p:spTree>
    <p:extLst>
      <p:ext uri="{BB962C8B-B14F-4D97-AF65-F5344CB8AC3E}">
        <p14:creationId xmlns:p14="http://schemas.microsoft.com/office/powerpoint/2010/main" val="84059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Stephanie</a:t>
            </a:r>
          </a:p>
        </p:txBody>
      </p:sp>
    </p:spTree>
    <p:extLst>
      <p:ext uri="{BB962C8B-B14F-4D97-AF65-F5344CB8AC3E}">
        <p14:creationId xmlns:p14="http://schemas.microsoft.com/office/powerpoint/2010/main" val="299777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Stephanie</a:t>
            </a:r>
          </a:p>
        </p:txBody>
      </p:sp>
    </p:spTree>
    <p:extLst>
      <p:ext uri="{BB962C8B-B14F-4D97-AF65-F5344CB8AC3E}">
        <p14:creationId xmlns:p14="http://schemas.microsoft.com/office/powerpoint/2010/main" val="8308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556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6666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179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913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163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913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7752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1625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3544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36830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766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6398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5517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539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584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712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20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854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618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03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3"/>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wrap="square"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wrap="square"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1458650"/>
            <a:ext cx="8520600" cy="1213200"/>
          </a:xfrm>
          <a:prstGeom prst="rect">
            <a:avLst/>
          </a:prstGeom>
        </p:spPr>
        <p:txBody>
          <a:bodyPr wrap="square" lIns="91425" tIns="91425" rIns="91425" bIns="91425" anchor="b" anchorCtr="0">
            <a:noAutofit/>
          </a:bodyPr>
          <a:lstStyle/>
          <a:p>
            <a:pPr lvl="0">
              <a:spcBef>
                <a:spcPts val="0"/>
              </a:spcBef>
              <a:buNone/>
            </a:pPr>
            <a:r>
              <a:rPr lang="en"/>
              <a:t>North of 50</a:t>
            </a:r>
          </a:p>
        </p:txBody>
      </p:sp>
      <p:sp>
        <p:nvSpPr>
          <p:cNvPr id="57" name="Shape 57"/>
          <p:cNvSpPr txBox="1">
            <a:spLocks noGrp="1"/>
          </p:cNvSpPr>
          <p:nvPr>
            <p:ph type="subTitle" idx="1"/>
          </p:nvPr>
        </p:nvSpPr>
        <p:spPr>
          <a:xfrm>
            <a:off x="311700" y="2972626"/>
            <a:ext cx="8520600" cy="926700"/>
          </a:xfrm>
          <a:prstGeom prst="rect">
            <a:avLst/>
          </a:prstGeom>
        </p:spPr>
        <p:txBody>
          <a:bodyPr wrap="square" lIns="91425" tIns="91425" rIns="91425" bIns="91425" anchor="t" anchorCtr="0">
            <a:noAutofit/>
          </a:bodyPr>
          <a:lstStyle/>
          <a:p>
            <a:pPr lvl="0">
              <a:spcBef>
                <a:spcPts val="0"/>
              </a:spcBef>
              <a:buNone/>
            </a:pPr>
            <a:r>
              <a:rPr lang="en"/>
              <a:t>Making libraries fun, welcoming, and enriching places</a:t>
            </a:r>
          </a:p>
          <a:p>
            <a:pPr lvl="0">
              <a:spcBef>
                <a:spcPts val="0"/>
              </a:spcBef>
              <a:buNone/>
            </a:pPr>
            <a:r>
              <a:rPr lang="en"/>
              <a:t>for older adults</a:t>
            </a:r>
          </a:p>
        </p:txBody>
      </p:sp>
      <p:pic>
        <p:nvPicPr>
          <p:cNvPr id="58" name="Shape 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29850" y="129025"/>
            <a:ext cx="1625975" cy="151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dirty="0"/>
              <a:t>Memory Cafe Programs</a:t>
            </a:r>
          </a:p>
        </p:txBody>
      </p:sp>
      <p:sp>
        <p:nvSpPr>
          <p:cNvPr id="127" name="Shape 12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graphicFrame>
        <p:nvGraphicFramePr>
          <p:cNvPr id="128" name="Shape 128"/>
          <p:cNvGraphicFramePr/>
          <p:nvPr>
            <p:extLst>
              <p:ext uri="{D42A27DB-BD31-4B8C-83A1-F6EECF244321}">
                <p14:modId xmlns:p14="http://schemas.microsoft.com/office/powerpoint/2010/main" val="4154714525"/>
              </p:ext>
            </p:extLst>
          </p:nvPr>
        </p:nvGraphicFramePr>
        <p:xfrm>
          <a:off x="321469" y="1152475"/>
          <a:ext cx="8510831" cy="3297575"/>
        </p:xfrm>
        <a:graphic>
          <a:graphicData uri="http://schemas.openxmlformats.org/drawingml/2006/table">
            <a:tbl>
              <a:tblPr firstRow="1">
                <a:noFill/>
                <a:tableStyleId>{95981A18-849F-4238-894C-E3AA806D60BF}</a:tableStyleId>
              </a:tblPr>
              <a:tblGrid>
                <a:gridCol w="3292381">
                  <a:extLst>
                    <a:ext uri="{9D8B030D-6E8A-4147-A177-3AD203B41FA5}">
                      <a16:colId xmlns:a16="http://schemas.microsoft.com/office/drawing/2014/main" val="20000"/>
                    </a:ext>
                  </a:extLst>
                </a:gridCol>
                <a:gridCol w="2609225">
                  <a:extLst>
                    <a:ext uri="{9D8B030D-6E8A-4147-A177-3AD203B41FA5}">
                      <a16:colId xmlns:a16="http://schemas.microsoft.com/office/drawing/2014/main" val="20001"/>
                    </a:ext>
                  </a:extLst>
                </a:gridCol>
                <a:gridCol w="2609225">
                  <a:extLst>
                    <a:ext uri="{9D8B030D-6E8A-4147-A177-3AD203B41FA5}">
                      <a16:colId xmlns:a16="http://schemas.microsoft.com/office/drawing/2014/main" val="20002"/>
                    </a:ext>
                  </a:extLst>
                </a:gridCol>
              </a:tblGrid>
              <a:tr h="3297575">
                <a:tc>
                  <a:txBody>
                    <a:bodyPr/>
                    <a:lstStyle/>
                    <a:p>
                      <a:pPr lvl="0" rtl="0">
                        <a:spcBef>
                          <a:spcPts val="0"/>
                        </a:spcBef>
                        <a:buNone/>
                      </a:pPr>
                      <a:endParaRPr dirty="0"/>
                    </a:p>
                  </a:txBody>
                  <a:tcPr marL="91425" marR="91425" marT="91425" marB="91425"/>
                </a:tc>
                <a:tc>
                  <a:txBody>
                    <a:bodyPr/>
                    <a:lstStyle/>
                    <a:p>
                      <a:pPr lvl="0" rtl="0">
                        <a:spcBef>
                          <a:spcPts val="0"/>
                        </a:spcBef>
                        <a:buNone/>
                      </a:pPr>
                      <a:endParaRPr dirty="0"/>
                    </a:p>
                  </a:txBody>
                  <a:tcPr marL="91425" marR="91425" marT="91425" marB="91425"/>
                </a:tc>
                <a:tc>
                  <a:txBody>
                    <a:bodyPr/>
                    <a:lstStyle/>
                    <a:p>
                      <a:pPr lvl="0" rtl="0">
                        <a:spcBef>
                          <a:spcPts val="0"/>
                        </a:spcBef>
                        <a:buNone/>
                      </a:pPr>
                      <a:endParaRPr dirty="0"/>
                    </a:p>
                  </a:txBody>
                  <a:tcPr marL="91425" marR="91425" marT="91425" marB="91425"/>
                </a:tc>
                <a:extLst>
                  <a:ext uri="{0D108BD9-81ED-4DB2-BD59-A6C34878D82A}">
                    <a16:rowId xmlns:a16="http://schemas.microsoft.com/office/drawing/2014/main" val="2104322762"/>
                  </a:ext>
                </a:extLst>
              </a:tr>
            </a:tbl>
          </a:graphicData>
        </a:graphic>
      </p:graphicFrame>
      <p:pic>
        <p:nvPicPr>
          <p:cNvPr id="129" name="Shape 129" descr="Seniors dancing"/>
          <p:cNvPicPr preferRelativeResize="0"/>
          <p:nvPr/>
        </p:nvPicPr>
        <p:blipFill>
          <a:blip r:embed="rId3">
            <a:alphaModFix/>
          </a:blip>
          <a:stretch>
            <a:fillRect/>
          </a:stretch>
        </p:blipFill>
        <p:spPr>
          <a:xfrm>
            <a:off x="311700" y="1862925"/>
            <a:ext cx="3118750" cy="2345200"/>
          </a:xfrm>
          <a:prstGeom prst="rect">
            <a:avLst/>
          </a:prstGeom>
          <a:noFill/>
          <a:ln>
            <a:noFill/>
          </a:ln>
        </p:spPr>
      </p:pic>
      <p:pic>
        <p:nvPicPr>
          <p:cNvPr id="130" name="Shape 130" descr="Seniors gardening program."/>
          <p:cNvPicPr preferRelativeResize="0"/>
          <p:nvPr/>
        </p:nvPicPr>
        <p:blipFill>
          <a:blip r:embed="rId4">
            <a:alphaModFix/>
          </a:blip>
          <a:stretch>
            <a:fillRect/>
          </a:stretch>
        </p:blipFill>
        <p:spPr>
          <a:xfrm>
            <a:off x="3803500" y="1862925"/>
            <a:ext cx="1939352" cy="2345200"/>
          </a:xfrm>
          <a:prstGeom prst="rect">
            <a:avLst/>
          </a:prstGeom>
          <a:noFill/>
          <a:ln>
            <a:noFill/>
          </a:ln>
        </p:spPr>
      </p:pic>
      <p:pic>
        <p:nvPicPr>
          <p:cNvPr id="131" name="Shape 131" descr="Senior ukulele program"/>
          <p:cNvPicPr preferRelativeResize="0"/>
          <p:nvPr/>
        </p:nvPicPr>
        <p:blipFill>
          <a:blip r:embed="rId5">
            <a:alphaModFix/>
          </a:blip>
          <a:stretch>
            <a:fillRect/>
          </a:stretch>
        </p:blipFill>
        <p:spPr>
          <a:xfrm>
            <a:off x="6381774" y="1791675"/>
            <a:ext cx="1746275" cy="2416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dirty="0"/>
              <a:t>More Memory Cafe Programs</a:t>
            </a:r>
          </a:p>
        </p:txBody>
      </p:sp>
      <p:graphicFrame>
        <p:nvGraphicFramePr>
          <p:cNvPr id="138" name="Shape 138"/>
          <p:cNvGraphicFramePr/>
          <p:nvPr>
            <p:extLst>
              <p:ext uri="{D42A27DB-BD31-4B8C-83A1-F6EECF244321}">
                <p14:modId xmlns:p14="http://schemas.microsoft.com/office/powerpoint/2010/main" val="3846259303"/>
              </p:ext>
            </p:extLst>
          </p:nvPr>
        </p:nvGraphicFramePr>
        <p:xfrm>
          <a:off x="311700" y="1552525"/>
          <a:ext cx="8520600" cy="3297575"/>
        </p:xfrm>
        <a:graphic>
          <a:graphicData uri="http://schemas.openxmlformats.org/drawingml/2006/table">
            <a:tbl>
              <a:tblPr firstRow="1">
                <a:noFill/>
                <a:tableStyleId>{95981A18-849F-4238-894C-E3AA806D60BF}</a:tableStyleId>
              </a:tblPr>
              <a:tblGrid>
                <a:gridCol w="3302150">
                  <a:extLst>
                    <a:ext uri="{9D8B030D-6E8A-4147-A177-3AD203B41FA5}">
                      <a16:colId xmlns:a16="http://schemas.microsoft.com/office/drawing/2014/main" val="20000"/>
                    </a:ext>
                  </a:extLst>
                </a:gridCol>
                <a:gridCol w="2609225">
                  <a:extLst>
                    <a:ext uri="{9D8B030D-6E8A-4147-A177-3AD203B41FA5}">
                      <a16:colId xmlns:a16="http://schemas.microsoft.com/office/drawing/2014/main" val="20001"/>
                    </a:ext>
                  </a:extLst>
                </a:gridCol>
                <a:gridCol w="2609225">
                  <a:extLst>
                    <a:ext uri="{9D8B030D-6E8A-4147-A177-3AD203B41FA5}">
                      <a16:colId xmlns:a16="http://schemas.microsoft.com/office/drawing/2014/main" val="20002"/>
                    </a:ext>
                  </a:extLst>
                </a:gridCol>
              </a:tblGrid>
              <a:tr h="3297575">
                <a:tc>
                  <a:txBody>
                    <a:bodyPr/>
                    <a:lstStyle/>
                    <a:p>
                      <a:pPr lvl="0" rtl="0">
                        <a:spcBef>
                          <a:spcPts val="0"/>
                        </a:spcBef>
                        <a:buNone/>
                      </a:pPr>
                      <a:endParaRPr lang="en"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txBody>
                  <a:tcPr marL="91425" marR="91425" marT="91425" marB="91425"/>
                </a:tc>
                <a:tc>
                  <a:txBody>
                    <a:bodyPr/>
                    <a:lstStyle/>
                    <a:p>
                      <a:pPr lvl="0" rtl="0">
                        <a:spcBef>
                          <a:spcPts val="0"/>
                        </a:spcBef>
                        <a:buNone/>
                      </a:pPr>
                      <a:endParaRPr dirty="0"/>
                    </a:p>
                    <a:p>
                      <a:pPr lvl="0" rtl="0">
                        <a:spcBef>
                          <a:spcPts val="0"/>
                        </a:spcBef>
                        <a:buNone/>
                      </a:pPr>
                      <a:endParaRPr lang="en" dirty="0"/>
                    </a:p>
                    <a:p>
                      <a:pPr lvl="0" rtl="0">
                        <a:spcBef>
                          <a:spcPts val="0"/>
                        </a:spcBef>
                        <a:buNone/>
                      </a:pPr>
                      <a:endParaRPr dirty="0"/>
                    </a:p>
                    <a:p>
                      <a:pPr lvl="0" rtl="0">
                        <a:spcBef>
                          <a:spcPts val="0"/>
                        </a:spcBef>
                        <a:buNone/>
                      </a:pPr>
                      <a:endParaRPr dirty="0"/>
                    </a:p>
                  </a:txBody>
                  <a:tcPr marL="91425" marR="91425" marT="91425" marB="91425"/>
                </a:tc>
                <a:tc>
                  <a:txBody>
                    <a:bodyPr/>
                    <a:lstStyle/>
                    <a:p>
                      <a:pPr lvl="0" rtl="0">
                        <a:spcBef>
                          <a:spcPts val="0"/>
                        </a:spcBef>
                        <a:buNone/>
                      </a:pPr>
                      <a:endParaRPr dirty="0"/>
                    </a:p>
                    <a:p>
                      <a:pPr lvl="0" rtl="0">
                        <a:spcBef>
                          <a:spcPts val="0"/>
                        </a:spcBef>
                        <a:buNone/>
                      </a:pPr>
                      <a:endParaRPr lang="en" dirty="0"/>
                    </a:p>
                    <a:p>
                      <a:pPr lvl="0" rtl="0">
                        <a:spcBef>
                          <a:spcPts val="0"/>
                        </a:spcBef>
                        <a:buNone/>
                      </a:pPr>
                      <a:endParaRPr dirty="0"/>
                    </a:p>
                    <a:p>
                      <a:pPr lvl="0" rtl="0">
                        <a:spcBef>
                          <a:spcPts val="0"/>
                        </a:spcBef>
                        <a:buNone/>
                      </a:pPr>
                      <a:endParaRPr dirty="0"/>
                    </a:p>
                  </a:txBody>
                  <a:tcPr marL="91425" marR="91425" marT="91425" marB="91425"/>
                </a:tc>
                <a:extLst>
                  <a:ext uri="{0D108BD9-81ED-4DB2-BD59-A6C34878D82A}">
                    <a16:rowId xmlns:a16="http://schemas.microsoft.com/office/drawing/2014/main" val="10000"/>
                  </a:ext>
                </a:extLst>
              </a:tr>
            </a:tbl>
          </a:graphicData>
        </a:graphic>
      </p:graphicFrame>
      <p:pic>
        <p:nvPicPr>
          <p:cNvPr id="139" name="Shape 139" descr="Improv program"/>
          <p:cNvPicPr preferRelativeResize="0"/>
          <p:nvPr/>
        </p:nvPicPr>
        <p:blipFill>
          <a:blip r:embed="rId3">
            <a:alphaModFix/>
          </a:blip>
          <a:stretch>
            <a:fillRect/>
          </a:stretch>
        </p:blipFill>
        <p:spPr>
          <a:xfrm>
            <a:off x="440050" y="1756838"/>
            <a:ext cx="2340650" cy="2486125"/>
          </a:xfrm>
          <a:prstGeom prst="rect">
            <a:avLst/>
          </a:prstGeom>
          <a:noFill/>
          <a:ln>
            <a:noFill/>
          </a:ln>
        </p:spPr>
      </p:pic>
      <p:pic>
        <p:nvPicPr>
          <p:cNvPr id="140" name="Shape 140" descr="Croquet"/>
          <p:cNvPicPr preferRelativeResize="0"/>
          <p:nvPr/>
        </p:nvPicPr>
        <p:blipFill>
          <a:blip r:embed="rId4">
            <a:alphaModFix/>
          </a:blip>
          <a:stretch>
            <a:fillRect/>
          </a:stretch>
        </p:blipFill>
        <p:spPr>
          <a:xfrm>
            <a:off x="3698849" y="1756850"/>
            <a:ext cx="1864588" cy="2486125"/>
          </a:xfrm>
          <a:prstGeom prst="rect">
            <a:avLst/>
          </a:prstGeom>
          <a:noFill/>
          <a:ln>
            <a:noFill/>
          </a:ln>
        </p:spPr>
      </p:pic>
      <p:pic>
        <p:nvPicPr>
          <p:cNvPr id="141" name="Shape 141" descr="Senior painign in an art program."/>
          <p:cNvPicPr preferRelativeResize="0"/>
          <p:nvPr/>
        </p:nvPicPr>
        <p:blipFill>
          <a:blip r:embed="rId5">
            <a:alphaModFix/>
          </a:blip>
          <a:stretch>
            <a:fillRect/>
          </a:stretch>
        </p:blipFill>
        <p:spPr>
          <a:xfrm>
            <a:off x="6279400" y="1756859"/>
            <a:ext cx="1864574" cy="24861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idx="4294967295"/>
          </p:nvPr>
        </p:nvSpPr>
        <p:spPr>
          <a:xfrm>
            <a:off x="265113" y="2981325"/>
            <a:ext cx="4044950" cy="1928813"/>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2"/>
              </a:buClr>
              <a:buSzPct val="100000"/>
              <a:buFont typeface="Proxima Nova"/>
              <a:buNone/>
              <a:tabLst/>
              <a:defRPr/>
            </a:pPr>
            <a:r>
              <a:rPr kumimoji="0" lang="en" sz="1800" b="0" i="0" u="none" strike="noStrike" kern="0" cap="none" spc="0" normalizeH="0" baseline="0" noProof="0" dirty="0">
                <a:ln>
                  <a:noFill/>
                </a:ln>
                <a:solidFill>
                  <a:schemeClr val="dk2"/>
                </a:solidFill>
                <a:effectLst/>
                <a:uLnTx/>
                <a:uFillTx/>
                <a:latin typeface="Proxima Nova"/>
                <a:ea typeface="Proxima Nova"/>
                <a:cs typeface="Proxima Nova"/>
                <a:sym typeface="Proxima Nova"/>
              </a:rPr>
              <a:t>What programs are you doing for this population?</a:t>
            </a:r>
            <a:br>
              <a:rPr kumimoji="0" lang="en" sz="1800" b="0" i="0" u="none" strike="noStrike" kern="0" cap="none" spc="0" normalizeH="0" baseline="0" noProof="0" dirty="0">
                <a:ln>
                  <a:noFill/>
                </a:ln>
                <a:solidFill>
                  <a:schemeClr val="dk2"/>
                </a:solidFill>
                <a:effectLst/>
                <a:uLnTx/>
                <a:uFillTx/>
                <a:latin typeface="Proxima Nova"/>
                <a:ea typeface="Proxima Nova"/>
                <a:cs typeface="Proxima Nova"/>
                <a:sym typeface="Proxima Nova"/>
              </a:rPr>
            </a:br>
            <a:br>
              <a:rPr kumimoji="0" lang="en" sz="1800" b="0" i="0" u="none" strike="noStrike" kern="0" cap="none" spc="0" normalizeH="0" baseline="0" noProof="0" dirty="0">
                <a:ln>
                  <a:noFill/>
                </a:ln>
                <a:solidFill>
                  <a:schemeClr val="dk2"/>
                </a:solidFill>
                <a:effectLst/>
                <a:uLnTx/>
                <a:uFillTx/>
                <a:latin typeface="Proxima Nova"/>
                <a:ea typeface="Proxima Nova"/>
                <a:cs typeface="Proxima Nova"/>
                <a:sym typeface="Proxima Nova"/>
              </a:rPr>
            </a:br>
            <a:r>
              <a:rPr kumimoji="0" lang="en" sz="1800" b="0" i="0" u="none" strike="noStrike" kern="0" cap="none" spc="0" normalizeH="0" baseline="0" noProof="0" dirty="0">
                <a:ln>
                  <a:noFill/>
                </a:ln>
                <a:solidFill>
                  <a:schemeClr val="dk2"/>
                </a:solidFill>
                <a:effectLst/>
                <a:uLnTx/>
                <a:uFillTx/>
                <a:latin typeface="Proxima Nova"/>
                <a:ea typeface="Proxima Nova"/>
                <a:cs typeface="Proxima Nova"/>
                <a:sym typeface="Proxima Nova"/>
              </a:rPr>
              <a:t>If you are already doing programs, what do you call them? Did you name the series?</a:t>
            </a:r>
          </a:p>
        </p:txBody>
      </p:sp>
      <p:pic>
        <p:nvPicPr>
          <p:cNvPr id="148" name="Shape 1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07787" y="184025"/>
            <a:ext cx="1560625" cy="1853225"/>
          </a:xfrm>
          <a:prstGeom prst="rect">
            <a:avLst/>
          </a:prstGeom>
          <a:noFill/>
          <a:ln>
            <a:noFill/>
          </a:ln>
        </p:spPr>
      </p:pic>
      <p:pic>
        <p:nvPicPr>
          <p:cNvPr id="149" name="Shape 1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00675" y="0"/>
            <a:ext cx="3076557"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Getting Started &amp; What’s in a Name?</a:t>
            </a:r>
          </a:p>
        </p:txBody>
      </p:sp>
      <p:sp>
        <p:nvSpPr>
          <p:cNvPr id="155" name="Shape 155"/>
          <p:cNvSpPr txBox="1"/>
          <p:nvPr/>
        </p:nvSpPr>
        <p:spPr>
          <a:xfrm>
            <a:off x="255425" y="1098300"/>
            <a:ext cx="8646000" cy="38439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 sz="2400"/>
              <a:t>2015</a:t>
            </a:r>
          </a:p>
          <a:p>
            <a:pPr lvl="0" rtl="0">
              <a:lnSpc>
                <a:spcPct val="115000"/>
              </a:lnSpc>
              <a:spcBef>
                <a:spcPts val="0"/>
              </a:spcBef>
              <a:buNone/>
            </a:pPr>
            <a:r>
              <a:rPr lang="en" sz="1800"/>
              <a:t>•Origami for Seniors (May and November)</a:t>
            </a:r>
          </a:p>
          <a:p>
            <a:pPr lvl="0" rtl="0">
              <a:lnSpc>
                <a:spcPct val="115000"/>
              </a:lnSpc>
              <a:spcBef>
                <a:spcPts val="0"/>
              </a:spcBef>
              <a:buNone/>
            </a:pPr>
            <a:r>
              <a:rPr lang="en" sz="1800"/>
              <a:t>•No Strings Attached Book Chat</a:t>
            </a:r>
          </a:p>
          <a:p>
            <a:pPr lvl="0" rtl="0">
              <a:lnSpc>
                <a:spcPct val="115000"/>
              </a:lnSpc>
              <a:spcBef>
                <a:spcPts val="0"/>
              </a:spcBef>
              <a:buNone/>
            </a:pPr>
            <a:r>
              <a:rPr lang="en" sz="1800"/>
              <a:t>•Voice of the Wood Chamber Players</a:t>
            </a:r>
          </a:p>
          <a:p>
            <a:pPr lvl="0" rtl="0">
              <a:lnSpc>
                <a:spcPct val="115000"/>
              </a:lnSpc>
              <a:spcBef>
                <a:spcPts val="0"/>
              </a:spcBef>
              <a:buNone/>
            </a:pPr>
            <a:r>
              <a:rPr lang="en" sz="2400"/>
              <a:t>2016 (Jan-June)</a:t>
            </a:r>
          </a:p>
          <a:p>
            <a:pPr lvl="0" rtl="0">
              <a:lnSpc>
                <a:spcPct val="115000"/>
              </a:lnSpc>
              <a:spcBef>
                <a:spcPts val="0"/>
              </a:spcBef>
              <a:buNone/>
            </a:pPr>
            <a:r>
              <a:rPr lang="en" sz="1800"/>
              <a:t>•Parkinson’s Disease</a:t>
            </a:r>
          </a:p>
          <a:p>
            <a:pPr lvl="0" rtl="0">
              <a:lnSpc>
                <a:spcPct val="115000"/>
              </a:lnSpc>
              <a:spcBef>
                <a:spcPts val="0"/>
              </a:spcBef>
              <a:buNone/>
            </a:pPr>
            <a:r>
              <a:rPr lang="en" sz="1800"/>
              <a:t>•Navigating Assisted Living Options</a:t>
            </a:r>
          </a:p>
          <a:p>
            <a:pPr lvl="0" rtl="0">
              <a:lnSpc>
                <a:spcPct val="115000"/>
              </a:lnSpc>
              <a:spcBef>
                <a:spcPts val="0"/>
              </a:spcBef>
              <a:buNone/>
            </a:pPr>
            <a:r>
              <a:rPr lang="en" sz="1800"/>
              <a:t>•Bell Policy Center</a:t>
            </a:r>
          </a:p>
          <a:p>
            <a:pPr lvl="0" rtl="0">
              <a:lnSpc>
                <a:spcPct val="115000"/>
              </a:lnSpc>
              <a:spcBef>
                <a:spcPts val="0"/>
              </a:spcBef>
              <a:buNone/>
            </a:pPr>
            <a:r>
              <a:rPr lang="en" sz="1800"/>
              <a:t>•Nutrition and Brain Health</a:t>
            </a:r>
          </a:p>
          <a:p>
            <a:pPr lvl="0" rtl="0">
              <a:lnSpc>
                <a:spcPct val="115000"/>
              </a:lnSpc>
              <a:spcBef>
                <a:spcPts val="0"/>
              </a:spcBef>
              <a:buNone/>
            </a:pPr>
            <a:r>
              <a:rPr lang="en" sz="1800"/>
              <a:t>•Simple Techniques for Pain Management</a:t>
            </a:r>
          </a:p>
          <a:p>
            <a:pPr lvl="0" rtl="0">
              <a:lnSpc>
                <a:spcPct val="115000"/>
              </a:lnSpc>
              <a:spcBef>
                <a:spcPts val="0"/>
              </a:spcBef>
              <a:buNone/>
            </a:pPr>
            <a:r>
              <a:rPr lang="en" sz="1800"/>
              <a:t>•$ecure Colorado</a:t>
            </a:r>
          </a:p>
          <a:p>
            <a:pPr lvl="0">
              <a:spcBef>
                <a:spcPts val="0"/>
              </a:spcBef>
              <a:buNone/>
            </a:pPr>
            <a:endParaRPr/>
          </a:p>
        </p:txBody>
      </p:sp>
      <p:pic>
        <p:nvPicPr>
          <p:cNvPr id="156" name="Shape 1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78724" y="1493450"/>
            <a:ext cx="3853575" cy="289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Picking up Steam</a:t>
            </a:r>
          </a:p>
        </p:txBody>
      </p:sp>
      <p:sp>
        <p:nvSpPr>
          <p:cNvPr id="162" name="Shape 162"/>
          <p:cNvSpPr txBox="1"/>
          <p:nvPr/>
        </p:nvSpPr>
        <p:spPr>
          <a:xfrm>
            <a:off x="165900" y="1162150"/>
            <a:ext cx="8666400" cy="38439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 sz="3000"/>
              <a:t>2016 (July-December)</a:t>
            </a:r>
          </a:p>
          <a:p>
            <a:pPr lvl="0" rtl="0">
              <a:lnSpc>
                <a:spcPct val="115000"/>
              </a:lnSpc>
              <a:spcBef>
                <a:spcPts val="0"/>
              </a:spcBef>
              <a:buNone/>
            </a:pPr>
            <a:r>
              <a:rPr lang="en" sz="2400"/>
              <a:t>•This is Your Brain on Dance</a:t>
            </a:r>
          </a:p>
          <a:p>
            <a:pPr lvl="0" rtl="0">
              <a:lnSpc>
                <a:spcPct val="115000"/>
              </a:lnSpc>
              <a:spcBef>
                <a:spcPts val="0"/>
              </a:spcBef>
              <a:buNone/>
            </a:pPr>
            <a:r>
              <a:rPr lang="en" sz="2400"/>
              <a:t>•Plant Based Diet with Dr. Freeman</a:t>
            </a:r>
          </a:p>
          <a:p>
            <a:pPr lvl="0" rtl="0">
              <a:lnSpc>
                <a:spcPct val="115000"/>
              </a:lnSpc>
              <a:spcBef>
                <a:spcPts val="0"/>
              </a:spcBef>
              <a:buNone/>
            </a:pPr>
            <a:r>
              <a:rPr lang="en" sz="2400"/>
              <a:t>•The Basics: Memory Loss, Dementia and Alzheimer’s</a:t>
            </a:r>
          </a:p>
          <a:p>
            <a:pPr lvl="0" rtl="0">
              <a:lnSpc>
                <a:spcPct val="115000"/>
              </a:lnSpc>
              <a:spcBef>
                <a:spcPts val="0"/>
              </a:spcBef>
              <a:buNone/>
            </a:pPr>
            <a:r>
              <a:rPr lang="en" sz="2400"/>
              <a:t>•AARP: Plan Well to Live Well</a:t>
            </a:r>
          </a:p>
          <a:p>
            <a:pPr lvl="0" rtl="0">
              <a:lnSpc>
                <a:spcPct val="115000"/>
              </a:lnSpc>
              <a:spcBef>
                <a:spcPts val="0"/>
              </a:spcBef>
              <a:buNone/>
            </a:pPr>
            <a:r>
              <a:rPr lang="en" sz="2400"/>
              <a:t>•Two Raging Grannies film and discussion</a:t>
            </a:r>
          </a:p>
          <a:p>
            <a:pPr lvl="0" rtl="0">
              <a:lnSpc>
                <a:spcPct val="115000"/>
              </a:lnSpc>
              <a:spcBef>
                <a:spcPts val="0"/>
              </a:spcBef>
              <a:buNone/>
            </a:pPr>
            <a:r>
              <a:rPr lang="en" sz="2400"/>
              <a:t>•No Dumb Questions: You and Your Phone</a:t>
            </a:r>
          </a:p>
          <a:p>
            <a:pPr lvl="0" rtl="0">
              <a:lnSpc>
                <a:spcPct val="115000"/>
              </a:lnSpc>
              <a:spcBef>
                <a:spcPts val="0"/>
              </a:spcBef>
              <a:buNone/>
            </a:pPr>
            <a:r>
              <a:rPr lang="en" sz="2400"/>
              <a:t>•Celebration and Brainstorming</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Our Year So Far</a:t>
            </a:r>
          </a:p>
        </p:txBody>
      </p:sp>
      <p:sp>
        <p:nvSpPr>
          <p:cNvPr id="168" name="Shape 168"/>
          <p:cNvSpPr txBox="1"/>
          <p:nvPr/>
        </p:nvSpPr>
        <p:spPr>
          <a:xfrm>
            <a:off x="280950" y="958550"/>
            <a:ext cx="8684400" cy="4078800"/>
          </a:xfrm>
          <a:prstGeom prst="rect">
            <a:avLst/>
          </a:prstGeom>
          <a:noFill/>
          <a:ln>
            <a:noFill/>
          </a:ln>
        </p:spPr>
        <p:txBody>
          <a:bodyPr wrap="square" lIns="91425" tIns="91425" rIns="91425" bIns="91425" anchor="t" anchorCtr="0">
            <a:noAutofit/>
          </a:bodyPr>
          <a:lstStyle/>
          <a:p>
            <a:pPr lvl="0">
              <a:spcBef>
                <a:spcPts val="0"/>
              </a:spcBef>
              <a:buNone/>
            </a:pPr>
            <a:r>
              <a:rPr lang="en" sz="1600"/>
              <a:t>Grief and Loss with Denver Hospice</a:t>
            </a:r>
            <a:br>
              <a:rPr lang="en" sz="1600"/>
            </a:br>
            <a:r>
              <a:rPr lang="en" sz="1600"/>
              <a:t>Autumn Romance with C. Ruthy Denker</a:t>
            </a:r>
            <a:br>
              <a:rPr lang="en" sz="1600"/>
            </a:br>
            <a:r>
              <a:rPr lang="en" sz="1600"/>
              <a:t>Colorado Talking Book Library</a:t>
            </a:r>
            <a:br>
              <a:rPr lang="en" sz="1600"/>
            </a:br>
            <a:r>
              <a:rPr lang="en" sz="1600"/>
              <a:t>Caregiving in the 21st Century with AARP</a:t>
            </a:r>
            <a:br>
              <a:rPr lang="en" sz="1600"/>
            </a:br>
            <a:r>
              <a:rPr lang="en" sz="1600"/>
              <a:t>Life Reimagined with AARP</a:t>
            </a:r>
            <a:br>
              <a:rPr lang="en" sz="1600"/>
            </a:br>
            <a:r>
              <a:rPr lang="en" sz="1600"/>
              <a:t>Bridge Time: The Consequences of Change</a:t>
            </a:r>
            <a:br>
              <a:rPr lang="en" sz="1600"/>
            </a:br>
            <a:r>
              <a:rPr lang="en" sz="1600"/>
              <a:t>Cross-Country Cycling over 60</a:t>
            </a:r>
            <a:br>
              <a:rPr lang="en" sz="1600"/>
            </a:br>
            <a:r>
              <a:rPr lang="en" sz="1600"/>
              <a:t>Financial Resilience with AARP</a:t>
            </a:r>
            <a:br>
              <a:rPr lang="en" sz="1600"/>
            </a:br>
            <a:r>
              <a:rPr lang="en" sz="1600"/>
              <a:t>Advanced Directives</a:t>
            </a:r>
            <a:br>
              <a:rPr lang="en" sz="1600"/>
            </a:br>
            <a:r>
              <a:rPr lang="en" sz="1600"/>
              <a:t>Compassion Fatigue with AARP</a:t>
            </a:r>
            <a:br>
              <a:rPr lang="en" sz="1600"/>
            </a:br>
            <a:r>
              <a:rPr lang="en" sz="1600"/>
              <a:t>Reaching Older Adult Drivers – Transpo Fair</a:t>
            </a:r>
          </a:p>
          <a:p>
            <a:pPr lvl="0">
              <a:spcBef>
                <a:spcPts val="0"/>
              </a:spcBef>
              <a:buNone/>
            </a:pPr>
            <a:r>
              <a:rPr lang="en" sz="1600"/>
              <a:t>Origami for Seniors</a:t>
            </a:r>
          </a:p>
          <a:p>
            <a:pPr lvl="0">
              <a:spcBef>
                <a:spcPts val="0"/>
              </a:spcBef>
              <a:buNone/>
            </a:pPr>
            <a:r>
              <a:rPr lang="en" sz="1600"/>
              <a:t>Choir for the Tone Deaf</a:t>
            </a:r>
          </a:p>
          <a:p>
            <a:pPr lvl="0">
              <a:spcBef>
                <a:spcPts val="0"/>
              </a:spcBef>
              <a:buNone/>
            </a:pPr>
            <a:r>
              <a:rPr lang="en" sz="1600"/>
              <a:t>Laughter Yoga*</a:t>
            </a:r>
            <a:br>
              <a:rPr lang="en" sz="1600"/>
            </a:br>
            <a:r>
              <a:rPr lang="en" sz="1600"/>
              <a:t>Holiday Blues*</a:t>
            </a:r>
            <a:br>
              <a:rPr lang="en" sz="1600"/>
            </a:br>
            <a:br>
              <a:rPr lang="en"/>
            </a:br>
            <a:endParaRPr lang="en"/>
          </a:p>
        </p:txBody>
      </p:sp>
      <p:pic>
        <p:nvPicPr>
          <p:cNvPr id="169" name="Shape 1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01525" y="868325"/>
            <a:ext cx="4542475" cy="34068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Title 1">
            <a:extLst>
              <a:ext uri="{FF2B5EF4-FFF2-40B4-BE49-F238E27FC236}">
                <a16:creationId xmlns:a16="http://schemas.microsoft.com/office/drawing/2014/main" id="{45765D3A-BAE2-BB3E-1E06-1AF45AABC6E5}"/>
              </a:ext>
            </a:extLst>
          </p:cNvPr>
          <p:cNvSpPr>
            <a:spLocks noGrp="1"/>
          </p:cNvSpPr>
          <p:nvPr>
            <p:ph type="title"/>
          </p:nvPr>
        </p:nvSpPr>
        <p:spPr>
          <a:xfrm>
            <a:off x="311700" y="-572700"/>
            <a:ext cx="8520600" cy="572700"/>
          </a:xfrm>
        </p:spPr>
        <p:txBody>
          <a:bodyPr wrap="square" lIns="91425" tIns="91425" rIns="91425" bIns="91425" anchor="b" anchorCtr="0"/>
          <a:lstStyle/>
          <a:p>
            <a:r>
              <a:rPr lang="en-US" dirty="0"/>
              <a:t>Organizations for Seniors</a:t>
            </a:r>
          </a:p>
        </p:txBody>
      </p:sp>
      <p:pic>
        <p:nvPicPr>
          <p:cNvPr id="176" name="Shape 176" descr="AARP"/>
          <p:cNvPicPr preferRelativeResize="0"/>
          <p:nvPr/>
        </p:nvPicPr>
        <p:blipFill>
          <a:blip r:embed="rId3">
            <a:alphaModFix/>
          </a:blip>
          <a:stretch>
            <a:fillRect/>
          </a:stretch>
        </p:blipFill>
        <p:spPr>
          <a:xfrm>
            <a:off x="0" y="0"/>
            <a:ext cx="9144000" cy="2231136"/>
          </a:xfrm>
          <a:prstGeom prst="rect">
            <a:avLst/>
          </a:prstGeom>
          <a:noFill/>
          <a:ln>
            <a:noFill/>
          </a:ln>
        </p:spPr>
      </p:pic>
      <p:pic>
        <p:nvPicPr>
          <p:cNvPr id="175" name="Shape 175" descr="Letting Go with Dignity"/>
          <p:cNvPicPr preferRelativeResize="0"/>
          <p:nvPr/>
        </p:nvPicPr>
        <p:blipFill>
          <a:blip r:embed="rId4">
            <a:alphaModFix/>
          </a:blip>
          <a:stretch>
            <a:fillRect/>
          </a:stretch>
        </p:blipFill>
        <p:spPr>
          <a:xfrm>
            <a:off x="0" y="2290313"/>
            <a:ext cx="9144000" cy="1409700"/>
          </a:xfrm>
          <a:prstGeom prst="rect">
            <a:avLst/>
          </a:prstGeom>
          <a:noFill/>
          <a:ln>
            <a:noFill/>
          </a:ln>
        </p:spPr>
      </p:pic>
      <p:pic>
        <p:nvPicPr>
          <p:cNvPr id="174" name="Shape 174" descr="Walk to Connect"/>
          <p:cNvPicPr preferRelativeResize="0"/>
          <p:nvPr/>
        </p:nvPicPr>
        <p:blipFill>
          <a:blip r:embed="rId5">
            <a:alphaModFix/>
          </a:blip>
          <a:stretch>
            <a:fillRect/>
          </a:stretch>
        </p:blipFill>
        <p:spPr>
          <a:xfrm>
            <a:off x="0" y="3759200"/>
            <a:ext cx="9144000" cy="13842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Using Data</a:t>
            </a:r>
          </a:p>
        </p:txBody>
      </p:sp>
      <p:sp>
        <p:nvSpPr>
          <p:cNvPr id="182" name="Shape 182"/>
          <p:cNvSpPr txBox="1"/>
          <p:nvPr/>
        </p:nvSpPr>
        <p:spPr>
          <a:xfrm>
            <a:off x="361325" y="1168975"/>
            <a:ext cx="8363400" cy="3549300"/>
          </a:xfrm>
          <a:prstGeom prst="rect">
            <a:avLst/>
          </a:prstGeom>
          <a:noFill/>
          <a:ln>
            <a:noFill/>
          </a:ln>
        </p:spPr>
        <p:txBody>
          <a:bodyPr wrap="square" lIns="91425" tIns="91425" rIns="91425" bIns="91425" anchor="t" anchorCtr="0">
            <a:noAutofit/>
          </a:bodyPr>
          <a:lstStyle/>
          <a:p>
            <a:pPr lvl="0" rtl="0">
              <a:spcBef>
                <a:spcPts val="0"/>
              </a:spcBef>
              <a:buNone/>
            </a:pPr>
            <a:r>
              <a:rPr lang="en" sz="3000"/>
              <a:t>Data Points</a:t>
            </a:r>
          </a:p>
          <a:p>
            <a:pPr marL="457200" lvl="0" indent="-228600" rtl="0">
              <a:spcBef>
                <a:spcPts val="0"/>
              </a:spcBef>
              <a:buChar char="●"/>
            </a:pPr>
            <a:r>
              <a:rPr lang="en" sz="2400"/>
              <a:t>Cookbooks High Circulation Rate</a:t>
            </a:r>
          </a:p>
          <a:p>
            <a:pPr marL="457200" lvl="0" indent="-228600" rtl="0">
              <a:spcBef>
                <a:spcPts val="0"/>
              </a:spcBef>
              <a:buChar char="●"/>
            </a:pPr>
            <a:r>
              <a:rPr lang="en" sz="2400"/>
              <a:t>Demographics</a:t>
            </a:r>
          </a:p>
          <a:p>
            <a:pPr marL="457200" lvl="0" indent="-228600" rtl="0">
              <a:spcBef>
                <a:spcPts val="0"/>
              </a:spcBef>
              <a:buChar char="●"/>
            </a:pPr>
            <a:r>
              <a:rPr lang="en" sz="2400"/>
              <a:t>Requests from Customers</a:t>
            </a:r>
          </a:p>
          <a:p>
            <a:pPr lvl="0" rtl="0">
              <a:spcBef>
                <a:spcPts val="0"/>
              </a:spcBef>
              <a:buNone/>
            </a:pPr>
            <a:endParaRPr/>
          </a:p>
          <a:p>
            <a:pPr lvl="0" rtl="0">
              <a:spcBef>
                <a:spcPts val="0"/>
              </a:spcBef>
              <a:buNone/>
            </a:pPr>
            <a:r>
              <a:rPr lang="en" sz="3000"/>
              <a:t>Results</a:t>
            </a:r>
          </a:p>
          <a:p>
            <a:pPr marL="457200" lvl="0" indent="-228600" rtl="0">
              <a:spcBef>
                <a:spcPts val="0"/>
              </a:spcBef>
              <a:buChar char="●"/>
            </a:pPr>
            <a:r>
              <a:rPr lang="en" sz="2400"/>
              <a:t>Cooking for #1</a:t>
            </a:r>
            <a:br>
              <a:rPr lang="en" sz="2400"/>
            </a:br>
            <a:endParaRPr lang="en"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Customer Quotes</a:t>
            </a:r>
          </a:p>
        </p:txBody>
      </p:sp>
      <p:sp>
        <p:nvSpPr>
          <p:cNvPr id="189" name="Shape 189"/>
          <p:cNvSpPr txBox="1"/>
          <p:nvPr/>
        </p:nvSpPr>
        <p:spPr>
          <a:xfrm>
            <a:off x="318800" y="1200850"/>
            <a:ext cx="8576100" cy="3687600"/>
          </a:xfrm>
          <a:prstGeom prst="rect">
            <a:avLst/>
          </a:prstGeom>
          <a:noFill/>
          <a:ln>
            <a:noFill/>
          </a:ln>
        </p:spPr>
        <p:txBody>
          <a:bodyPr wrap="square" lIns="91425" tIns="91425" rIns="91425" bIns="91425" anchor="t" anchorCtr="0">
            <a:noAutofit/>
          </a:bodyPr>
          <a:lstStyle/>
          <a:p>
            <a:pPr lvl="0">
              <a:spcBef>
                <a:spcPts val="0"/>
              </a:spcBef>
              <a:buNone/>
            </a:pPr>
            <a:r>
              <a:rPr lang="en" sz="2200" i="1"/>
              <a:t>“I have Chronic Fatigue Syndrome and have scaled back on all of my activities, even quitting choir. The only thing I still attend is this book club anymore.”</a:t>
            </a:r>
            <a:br>
              <a:rPr lang="en" sz="2200" i="1"/>
            </a:br>
            <a:br>
              <a:rPr lang="en" sz="2200" i="1"/>
            </a:br>
            <a:br>
              <a:rPr lang="en" sz="2200" i="1"/>
            </a:br>
            <a:r>
              <a:rPr lang="en" sz="2200" i="1"/>
              <a:t>“I recently took time off of work as a nurse for a hip replacement. The drugs make it too hard to read but I have been coming to 2-3 programs all over the system each week. As a traveling nurse, I travel all over the country, and am always going to libraries and love this one so much that I would like to retire in Denver.”</a:t>
            </a:r>
            <a:br>
              <a:rPr lang="en"/>
            </a:br>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3" name="Title 2">
            <a:extLst>
              <a:ext uri="{FF2B5EF4-FFF2-40B4-BE49-F238E27FC236}">
                <a16:creationId xmlns:a16="http://schemas.microsoft.com/office/drawing/2014/main" id="{07F3579B-ED56-CAEB-312C-B7EC9859AC3A}"/>
              </a:ext>
            </a:extLst>
          </p:cNvPr>
          <p:cNvSpPr>
            <a:spLocks noGrp="1"/>
          </p:cNvSpPr>
          <p:nvPr>
            <p:ph type="title"/>
          </p:nvPr>
        </p:nvSpPr>
        <p:spPr>
          <a:xfrm>
            <a:off x="265500" y="-1551900"/>
            <a:ext cx="4045200" cy="1551900"/>
          </a:xfrm>
        </p:spPr>
        <p:txBody>
          <a:bodyPr wrap="square" lIns="91425" tIns="91425" rIns="91425" bIns="91425" anchor="b" anchorCtr="0"/>
          <a:lstStyle/>
          <a:p>
            <a:r>
              <a:rPr lang="en-US" dirty="0"/>
              <a:t>Rocky Mountain Ukulele Orchestra</a:t>
            </a:r>
          </a:p>
        </p:txBody>
      </p:sp>
      <p:sp>
        <p:nvSpPr>
          <p:cNvPr id="194" name="Shape 194"/>
          <p:cNvSpPr txBox="1">
            <a:spLocks noGrp="1"/>
          </p:cNvSpPr>
          <p:nvPr>
            <p:ph type="body" idx="2"/>
          </p:nvPr>
        </p:nvSpPr>
        <p:spPr>
          <a:xfrm>
            <a:off x="4939500" y="277850"/>
            <a:ext cx="3837000" cy="3695100"/>
          </a:xfrm>
          <a:prstGeom prst="rect">
            <a:avLst/>
          </a:prstGeom>
        </p:spPr>
        <p:txBody>
          <a:bodyPr wrap="square" lIns="91425" tIns="91425" rIns="91425" bIns="91425" anchor="ctr" anchorCtr="0">
            <a:noAutofit/>
          </a:bodyPr>
          <a:lstStyle/>
          <a:p>
            <a:pPr lvl="0">
              <a:spcBef>
                <a:spcPts val="0"/>
              </a:spcBef>
              <a:buNone/>
            </a:pPr>
            <a:r>
              <a:rPr lang="en"/>
              <a:t>A grandpa who regularly attended my baby storytime stopped me in the hall to let me know that he was so inspired by seeing me play the ukulele in baby storytime that he decided to attend the ukulele classes offered at Park Hill. He found that he loved the ukulele so much that he has now joined the Rocky Mountain Ukulele Orchestra, and says he owes it all to us. </a:t>
            </a:r>
          </a:p>
        </p:txBody>
      </p:sp>
      <p:pic>
        <p:nvPicPr>
          <p:cNvPr id="195" name="Shape 19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5625" y="0"/>
            <a:ext cx="3124871" cy="5143501"/>
          </a:xfrm>
          <a:prstGeom prst="rect">
            <a:avLst/>
          </a:prstGeom>
          <a:noFill/>
          <a:ln>
            <a:noFill/>
          </a:ln>
        </p:spPr>
      </p:pic>
      <p:pic>
        <p:nvPicPr>
          <p:cNvPr id="196" name="Shape 19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010150" y="3895713"/>
            <a:ext cx="3695700" cy="124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Introductions</a:t>
            </a:r>
          </a:p>
        </p:txBody>
      </p:sp>
      <p:sp>
        <p:nvSpPr>
          <p:cNvPr id="71" name="Shape 71"/>
          <p:cNvSpPr txBox="1"/>
          <p:nvPr/>
        </p:nvSpPr>
        <p:spPr>
          <a:xfrm>
            <a:off x="756325" y="3375425"/>
            <a:ext cx="2195700" cy="724800"/>
          </a:xfrm>
          <a:prstGeom prst="rect">
            <a:avLst/>
          </a:prstGeom>
          <a:noFill/>
          <a:ln>
            <a:noFill/>
          </a:ln>
        </p:spPr>
        <p:txBody>
          <a:bodyPr wrap="square" lIns="91425" tIns="91425" rIns="91425" bIns="91425" anchor="t" anchorCtr="0">
            <a:noAutofit/>
          </a:bodyPr>
          <a:lstStyle/>
          <a:p>
            <a:pPr lvl="0">
              <a:spcBef>
                <a:spcPts val="0"/>
              </a:spcBef>
              <a:buNone/>
            </a:pPr>
            <a:r>
              <a:rPr lang="en" dirty="0"/>
              <a:t>Tara Bannon Williamson</a:t>
            </a:r>
          </a:p>
          <a:p>
            <a:pPr lvl="0">
              <a:spcBef>
                <a:spcPts val="0"/>
              </a:spcBef>
              <a:buNone/>
            </a:pPr>
            <a:r>
              <a:rPr lang="en" dirty="0"/>
              <a:t>Senior Librarian</a:t>
            </a:r>
          </a:p>
        </p:txBody>
      </p:sp>
      <p:sp>
        <p:nvSpPr>
          <p:cNvPr id="70" name="Shape 70"/>
          <p:cNvSpPr txBox="1"/>
          <p:nvPr/>
        </p:nvSpPr>
        <p:spPr>
          <a:xfrm>
            <a:off x="3681750" y="3375425"/>
            <a:ext cx="1780500" cy="431100"/>
          </a:xfrm>
          <a:prstGeom prst="rect">
            <a:avLst/>
          </a:prstGeom>
          <a:noFill/>
          <a:ln>
            <a:noFill/>
          </a:ln>
        </p:spPr>
        <p:txBody>
          <a:bodyPr wrap="square" lIns="91425" tIns="91425" rIns="91425" bIns="91425" anchor="t" anchorCtr="0">
            <a:noAutofit/>
          </a:bodyPr>
          <a:lstStyle/>
          <a:p>
            <a:pPr lvl="0">
              <a:spcBef>
                <a:spcPts val="0"/>
              </a:spcBef>
              <a:buNone/>
            </a:pPr>
            <a:r>
              <a:rPr lang="en"/>
              <a:t>Amy DelPo</a:t>
            </a:r>
          </a:p>
          <a:p>
            <a:pPr lvl="0">
              <a:spcBef>
                <a:spcPts val="0"/>
              </a:spcBef>
              <a:buNone/>
            </a:pPr>
            <a:r>
              <a:rPr lang="en"/>
              <a:t>Reference Librarian</a:t>
            </a:r>
          </a:p>
        </p:txBody>
      </p:sp>
      <p:sp>
        <p:nvSpPr>
          <p:cNvPr id="72" name="Shape 72"/>
          <p:cNvSpPr txBox="1"/>
          <p:nvPr/>
        </p:nvSpPr>
        <p:spPr>
          <a:xfrm>
            <a:off x="6191975" y="3430175"/>
            <a:ext cx="1993800" cy="615300"/>
          </a:xfrm>
          <a:prstGeom prst="rect">
            <a:avLst/>
          </a:prstGeom>
          <a:noFill/>
          <a:ln>
            <a:noFill/>
          </a:ln>
        </p:spPr>
        <p:txBody>
          <a:bodyPr wrap="square" lIns="91425" tIns="91425" rIns="91425" bIns="91425" anchor="t" anchorCtr="0">
            <a:noAutofit/>
          </a:bodyPr>
          <a:lstStyle/>
          <a:p>
            <a:pPr lvl="0">
              <a:spcBef>
                <a:spcPts val="0"/>
              </a:spcBef>
              <a:buNone/>
            </a:pPr>
            <a:r>
              <a:rPr lang="en" dirty="0"/>
              <a:t>Stephanie Two Eagles</a:t>
            </a:r>
          </a:p>
          <a:p>
            <a:pPr lvl="0">
              <a:spcBef>
                <a:spcPts val="0"/>
              </a:spcBef>
              <a:buNone/>
            </a:pPr>
            <a:r>
              <a:rPr lang="en" dirty="0"/>
              <a:t>Shelver</a:t>
            </a:r>
          </a:p>
        </p:txBody>
      </p:sp>
      <p:pic>
        <p:nvPicPr>
          <p:cNvPr id="73" name="Shape 7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81700" y="1279699"/>
            <a:ext cx="1780603" cy="2025575"/>
          </a:xfrm>
          <a:prstGeom prst="rect">
            <a:avLst/>
          </a:prstGeom>
          <a:noFill/>
          <a:ln>
            <a:noFill/>
          </a:ln>
        </p:spPr>
      </p:pic>
      <p:pic>
        <p:nvPicPr>
          <p:cNvPr id="74" name="Shape 74">
            <a:extLst>
              <a:ext uri="{C183D7F6-B498-43B3-948B-1728B52AA6E4}">
                <adec:decorative xmlns:adec="http://schemas.microsoft.com/office/drawing/2017/decorative" val="1"/>
              </a:ext>
            </a:extLst>
          </p:cNvPr>
          <p:cNvPicPr preferRelativeResize="0"/>
          <p:nvPr/>
        </p:nvPicPr>
        <p:blipFill rotWithShape="1">
          <a:blip r:embed="rId4">
            <a:alphaModFix/>
          </a:blip>
          <a:srcRect b="21054"/>
          <a:stretch/>
        </p:blipFill>
        <p:spPr>
          <a:xfrm>
            <a:off x="6226700" y="1279700"/>
            <a:ext cx="1924364" cy="2025575"/>
          </a:xfrm>
          <a:prstGeom prst="rect">
            <a:avLst/>
          </a:prstGeom>
          <a:noFill/>
          <a:ln>
            <a:noFill/>
          </a:ln>
        </p:spPr>
      </p:pic>
      <p:pic>
        <p:nvPicPr>
          <p:cNvPr id="75" name="Shape 75">
            <a:extLst>
              <a:ext uri="{C183D7F6-B498-43B3-948B-1728B52AA6E4}">
                <adec:decorative xmlns:adec="http://schemas.microsoft.com/office/drawing/2017/decorative" val="1"/>
              </a:ext>
            </a:extLst>
          </p:cNvPr>
          <p:cNvPicPr preferRelativeResize="0"/>
          <p:nvPr/>
        </p:nvPicPr>
        <p:blipFill rotWithShape="1">
          <a:blip r:embed="rId5">
            <a:alphaModFix/>
          </a:blip>
          <a:srcRect l="19407" t="42620" r="7299" b="13336"/>
          <a:stretch/>
        </p:blipFill>
        <p:spPr>
          <a:xfrm>
            <a:off x="817475" y="1258033"/>
            <a:ext cx="1936650" cy="20689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65500" y="1375599"/>
            <a:ext cx="4045200" cy="1551900"/>
          </a:xfrm>
          <a:prstGeom prst="rect">
            <a:avLst/>
          </a:prstGeom>
        </p:spPr>
        <p:txBody>
          <a:bodyPr wrap="square" lIns="91425" tIns="91425" rIns="91425" bIns="91425" anchor="b" anchorCtr="0">
            <a:noAutofit/>
          </a:bodyPr>
          <a:lstStyle/>
          <a:p>
            <a:pPr lvl="0">
              <a:spcBef>
                <a:spcPts val="0"/>
              </a:spcBef>
              <a:buNone/>
            </a:pPr>
            <a:r>
              <a:rPr lang="en"/>
              <a:t>Community Singers</a:t>
            </a:r>
          </a:p>
        </p:txBody>
      </p:sp>
      <p:sp>
        <p:nvSpPr>
          <p:cNvPr id="202" name="Shape 202"/>
          <p:cNvSpPr txBox="1">
            <a:spLocks noGrp="1"/>
          </p:cNvSpPr>
          <p:nvPr>
            <p:ph type="subTitle" idx="1"/>
          </p:nvPr>
        </p:nvSpPr>
        <p:spPr>
          <a:xfrm>
            <a:off x="265500" y="2981125"/>
            <a:ext cx="4045200" cy="1345500"/>
          </a:xfrm>
          <a:prstGeom prst="rect">
            <a:avLst/>
          </a:prstGeom>
        </p:spPr>
        <p:txBody>
          <a:bodyPr wrap="square" lIns="91425" tIns="91425" rIns="91425" bIns="91425" anchor="t" anchorCtr="0">
            <a:noAutofit/>
          </a:bodyPr>
          <a:lstStyle/>
          <a:p>
            <a:pPr lvl="0">
              <a:spcBef>
                <a:spcPts val="0"/>
              </a:spcBef>
              <a:buNone/>
            </a:pPr>
            <a:r>
              <a:rPr lang="en"/>
              <a:t>A singing group for anyone who loves to sing -- on key or off!</a:t>
            </a:r>
          </a:p>
        </p:txBody>
      </p:sp>
      <p:pic>
        <p:nvPicPr>
          <p:cNvPr id="203" name="Shape 20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82525" y="887650"/>
            <a:ext cx="4517851" cy="29441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65500" y="1375599"/>
            <a:ext cx="4045200" cy="1551900"/>
          </a:xfrm>
          <a:prstGeom prst="rect">
            <a:avLst/>
          </a:prstGeom>
        </p:spPr>
        <p:txBody>
          <a:bodyPr wrap="square" lIns="91425" tIns="91425" rIns="91425" bIns="91425" anchor="b" anchorCtr="0">
            <a:noAutofit/>
          </a:bodyPr>
          <a:lstStyle/>
          <a:p>
            <a:pPr lvl="0">
              <a:spcBef>
                <a:spcPts val="0"/>
              </a:spcBef>
              <a:buNone/>
            </a:pPr>
            <a:r>
              <a:rPr lang="en"/>
              <a:t>Conscious Aging</a:t>
            </a:r>
          </a:p>
        </p:txBody>
      </p:sp>
      <p:sp>
        <p:nvSpPr>
          <p:cNvPr id="209" name="Shape 209"/>
          <p:cNvSpPr txBox="1">
            <a:spLocks noGrp="1"/>
          </p:cNvSpPr>
          <p:nvPr>
            <p:ph type="subTitle" idx="1"/>
          </p:nvPr>
        </p:nvSpPr>
        <p:spPr>
          <a:xfrm>
            <a:off x="265500" y="2981125"/>
            <a:ext cx="4045200" cy="1345500"/>
          </a:xfrm>
          <a:prstGeom prst="rect">
            <a:avLst/>
          </a:prstGeom>
        </p:spPr>
        <p:txBody>
          <a:bodyPr wrap="square" lIns="91425" tIns="91425" rIns="91425" bIns="91425" anchor="t" anchorCtr="0">
            <a:noAutofit/>
          </a:bodyPr>
          <a:lstStyle/>
          <a:p>
            <a:pPr lvl="0">
              <a:spcBef>
                <a:spcPts val="0"/>
              </a:spcBef>
              <a:buNone/>
            </a:pPr>
            <a:r>
              <a:rPr lang="en"/>
              <a:t>An eight-week series about embracing aging and living a passionate and fulfilling mature life</a:t>
            </a:r>
          </a:p>
        </p:txBody>
      </p:sp>
      <p:pic>
        <p:nvPicPr>
          <p:cNvPr id="210" name="Shape 2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05613" y="934825"/>
            <a:ext cx="4504775" cy="2973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90250" y="526350"/>
            <a:ext cx="5683800" cy="4090800"/>
          </a:xfrm>
          <a:prstGeom prst="rect">
            <a:avLst/>
          </a:prstGeom>
        </p:spPr>
        <p:txBody>
          <a:bodyPr wrap="square" lIns="91425" tIns="91425" rIns="91425" bIns="91425" anchor="ctr" anchorCtr="0">
            <a:noAutofit/>
          </a:bodyPr>
          <a:lstStyle/>
          <a:p>
            <a:pPr lvl="0">
              <a:spcBef>
                <a:spcPts val="0"/>
              </a:spcBef>
              <a:buNone/>
            </a:pPr>
            <a:r>
              <a:rPr lang="en"/>
              <a:t>Lessons Learned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866400" y="0"/>
            <a:ext cx="7411200" cy="5143500"/>
          </a:xfrm>
          <a:prstGeom prst="rect">
            <a:avLst/>
          </a:prstGeom>
          <a:noFill/>
          <a:ln>
            <a:noFill/>
          </a:ln>
        </p:spPr>
        <p:txBody>
          <a:bodyPr wrap="square" lIns="91425" tIns="91425" rIns="91425" bIns="91425" anchor="t" anchorCtr="0">
            <a:noAutofit/>
          </a:bodyPr>
          <a:lstStyle/>
          <a:p>
            <a:pPr marL="457200" lvl="0" indent="-368300" rtl="0">
              <a:lnSpc>
                <a:spcPct val="100000"/>
              </a:lnSpc>
              <a:spcBef>
                <a:spcPts val="0"/>
              </a:spcBef>
              <a:buSzPct val="100000"/>
              <a:buChar char="●"/>
            </a:pPr>
            <a:r>
              <a:rPr lang="en" sz="2200">
                <a:solidFill>
                  <a:schemeClr val="accent3"/>
                </a:solidFill>
                <a:latin typeface="Alfa Slab One"/>
                <a:ea typeface="Alfa Slab One"/>
                <a:cs typeface="Alfa Slab One"/>
                <a:sym typeface="Alfa Slab One"/>
              </a:rPr>
              <a:t>Intergenerational</a:t>
            </a:r>
            <a:r>
              <a:rPr lang="en" sz="2200"/>
              <a:t> means fun for everyone!</a:t>
            </a:r>
          </a:p>
          <a:p>
            <a:pPr lvl="0" rtl="0">
              <a:lnSpc>
                <a:spcPct val="100000"/>
              </a:lnSpc>
              <a:spcBef>
                <a:spcPts val="0"/>
              </a:spcBef>
              <a:buNone/>
            </a:pPr>
            <a:endParaRPr sz="2200"/>
          </a:p>
          <a:p>
            <a:pPr marL="457200" lvl="0" indent="-368300" rtl="0">
              <a:lnSpc>
                <a:spcPct val="100000"/>
              </a:lnSpc>
              <a:spcBef>
                <a:spcPts val="0"/>
              </a:spcBef>
              <a:buSzPct val="100000"/>
              <a:buChar char="●"/>
            </a:pPr>
            <a:r>
              <a:rPr lang="en" sz="2200"/>
              <a:t>People crave </a:t>
            </a:r>
            <a:r>
              <a:rPr lang="en" sz="2200">
                <a:solidFill>
                  <a:schemeClr val="accent3"/>
                </a:solidFill>
                <a:latin typeface="Alfa Slab One"/>
                <a:ea typeface="Alfa Slab One"/>
                <a:cs typeface="Alfa Slab One"/>
                <a:sym typeface="Alfa Slab One"/>
              </a:rPr>
              <a:t>information</a:t>
            </a:r>
          </a:p>
          <a:p>
            <a:pPr lvl="0" rtl="0">
              <a:lnSpc>
                <a:spcPct val="100000"/>
              </a:lnSpc>
              <a:spcBef>
                <a:spcPts val="0"/>
              </a:spcBef>
              <a:buNone/>
            </a:pPr>
            <a:endParaRPr sz="2200">
              <a:solidFill>
                <a:schemeClr val="accent3"/>
              </a:solidFill>
              <a:latin typeface="Alfa Slab One"/>
              <a:ea typeface="Alfa Slab One"/>
              <a:cs typeface="Alfa Slab One"/>
              <a:sym typeface="Alfa Slab One"/>
            </a:endParaRPr>
          </a:p>
          <a:p>
            <a:pPr marL="457200" lvl="0" indent="-368300" rtl="0">
              <a:lnSpc>
                <a:spcPct val="100000"/>
              </a:lnSpc>
              <a:spcBef>
                <a:spcPts val="0"/>
              </a:spcBef>
              <a:buSzPct val="100000"/>
              <a:buChar char="●"/>
            </a:pPr>
            <a:r>
              <a:rPr lang="en" sz="2200"/>
              <a:t>Think about the </a:t>
            </a:r>
            <a:r>
              <a:rPr lang="en" sz="2200">
                <a:solidFill>
                  <a:schemeClr val="accent3"/>
                </a:solidFill>
                <a:latin typeface="Alfa Slab One"/>
                <a:ea typeface="Alfa Slab One"/>
                <a:cs typeface="Alfa Slab One"/>
                <a:sym typeface="Alfa Slab One"/>
              </a:rPr>
              <a:t>physical space</a:t>
            </a:r>
          </a:p>
          <a:p>
            <a:pPr lvl="0" rtl="0">
              <a:lnSpc>
                <a:spcPct val="100000"/>
              </a:lnSpc>
              <a:spcBef>
                <a:spcPts val="0"/>
              </a:spcBef>
              <a:buNone/>
            </a:pPr>
            <a:endParaRPr sz="2200"/>
          </a:p>
          <a:p>
            <a:pPr marL="457200" lvl="0" indent="-368300" rtl="0">
              <a:lnSpc>
                <a:spcPct val="100000"/>
              </a:lnSpc>
              <a:spcBef>
                <a:spcPts val="0"/>
              </a:spcBef>
              <a:buSzPct val="100000"/>
              <a:buChar char="●"/>
            </a:pPr>
            <a:r>
              <a:rPr lang="en" sz="2200"/>
              <a:t>The more </a:t>
            </a:r>
            <a:r>
              <a:rPr lang="en" sz="2200">
                <a:solidFill>
                  <a:schemeClr val="accent3"/>
                </a:solidFill>
                <a:latin typeface="Alfa Slab One"/>
                <a:ea typeface="Alfa Slab One"/>
                <a:cs typeface="Alfa Slab One"/>
                <a:sym typeface="Alfa Slab One"/>
              </a:rPr>
              <a:t>relationships</a:t>
            </a:r>
            <a:r>
              <a:rPr lang="en" sz="2200"/>
              <a:t> you build, the more successful you will be</a:t>
            </a:r>
          </a:p>
          <a:p>
            <a:pPr lvl="0" rtl="0">
              <a:lnSpc>
                <a:spcPct val="100000"/>
              </a:lnSpc>
              <a:spcBef>
                <a:spcPts val="0"/>
              </a:spcBef>
              <a:buNone/>
            </a:pPr>
            <a:endParaRPr sz="2200"/>
          </a:p>
          <a:p>
            <a:pPr marL="457200" lvl="0" indent="-368300" rtl="0">
              <a:lnSpc>
                <a:spcPct val="100000"/>
              </a:lnSpc>
              <a:spcBef>
                <a:spcPts val="0"/>
              </a:spcBef>
              <a:buSzPct val="100000"/>
              <a:buChar char="●"/>
            </a:pPr>
            <a:r>
              <a:rPr lang="en" sz="2200">
                <a:solidFill>
                  <a:schemeClr val="accent3"/>
                </a:solidFill>
                <a:latin typeface="Alfa Slab One"/>
                <a:ea typeface="Alfa Slab One"/>
                <a:cs typeface="Alfa Slab One"/>
                <a:sym typeface="Alfa Slab One"/>
              </a:rPr>
              <a:t>Great ideas</a:t>
            </a:r>
            <a:r>
              <a:rPr lang="en" sz="2200"/>
              <a:t> are everywhere, if you keep your eyes and ears and mind open</a:t>
            </a:r>
          </a:p>
          <a:p>
            <a:pPr lvl="0" rtl="0">
              <a:lnSpc>
                <a:spcPct val="100000"/>
              </a:lnSpc>
              <a:spcBef>
                <a:spcPts val="0"/>
              </a:spcBef>
              <a:buNone/>
            </a:pPr>
            <a:endParaRPr sz="2200"/>
          </a:p>
          <a:p>
            <a:pPr marL="457200" lvl="0" indent="-368300" rtl="0">
              <a:lnSpc>
                <a:spcPct val="100000"/>
              </a:lnSpc>
              <a:spcBef>
                <a:spcPts val="0"/>
              </a:spcBef>
              <a:buSzPct val="100000"/>
              <a:buChar char="●"/>
            </a:pPr>
            <a:r>
              <a:rPr lang="en" sz="2200"/>
              <a:t>Don’t be afraid to </a:t>
            </a:r>
            <a:r>
              <a:rPr lang="en" sz="2200">
                <a:solidFill>
                  <a:schemeClr val="accent3"/>
                </a:solidFill>
                <a:latin typeface="Alfa Slab One"/>
                <a:ea typeface="Alfa Slab One"/>
                <a:cs typeface="Alfa Slab One"/>
                <a:sym typeface="Alfa Slab One"/>
              </a:rPr>
              <a:t>experiment</a:t>
            </a:r>
            <a:r>
              <a:rPr lang="en" sz="2200"/>
              <a:t>… and sometimes even </a:t>
            </a:r>
            <a:r>
              <a:rPr lang="en" sz="2200">
                <a:solidFill>
                  <a:schemeClr val="accent3"/>
                </a:solidFill>
                <a:latin typeface="Alfa Slab One"/>
                <a:ea typeface="Alfa Slab One"/>
                <a:cs typeface="Alfa Slab One"/>
                <a:sym typeface="Alfa Slab One"/>
              </a:rPr>
              <a:t>fail</a:t>
            </a:r>
          </a:p>
          <a:p>
            <a:pPr lvl="0" rtl="0">
              <a:lnSpc>
                <a:spcPct val="100000"/>
              </a:lnSpc>
              <a:spcBef>
                <a:spcPts val="0"/>
              </a:spcBef>
              <a:buNone/>
            </a:pPr>
            <a:endParaRPr sz="1800"/>
          </a:p>
        </p:txBody>
      </p:sp>
      <p:sp>
        <p:nvSpPr>
          <p:cNvPr id="2" name="Title 1">
            <a:extLst>
              <a:ext uri="{FF2B5EF4-FFF2-40B4-BE49-F238E27FC236}">
                <a16:creationId xmlns:a16="http://schemas.microsoft.com/office/drawing/2014/main" id="{2E82700D-CC13-3094-2A6A-7CB6BDF811BD}"/>
              </a:ext>
            </a:extLst>
          </p:cNvPr>
          <p:cNvSpPr>
            <a:spLocks noGrp="1"/>
          </p:cNvSpPr>
          <p:nvPr>
            <p:ph type="title" idx="4294967295"/>
          </p:nvPr>
        </p:nvSpPr>
        <p:spPr>
          <a:xfrm>
            <a:off x="311700" y="-572700"/>
            <a:ext cx="8520600" cy="572700"/>
          </a:xfrm>
        </p:spPr>
        <p:txBody>
          <a:bodyPr wrap="square" lIns="91425" tIns="91425" rIns="91425" bIns="91425" anchor="b" anchorCtr="0"/>
          <a:lstStyle/>
          <a:p>
            <a:r>
              <a:rPr lang="en-US" dirty="0"/>
              <a:t>Lessons learned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 calcmode="lin" valueType="num">
                                      <p:cBhvr additive="base">
                                        <p:cTn id="7" dur="1"/>
                                        <p:tgtEl>
                                          <p:spTgt spid="22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 calcmode="lin" valueType="num">
                                      <p:cBhvr additive="base">
                                        <p:cTn id="12" dur="1"/>
                                        <p:tgtEl>
                                          <p:spTgt spid="22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 calcmode="lin" valueType="num">
                                      <p:cBhvr additive="base">
                                        <p:cTn id="17" dur="1"/>
                                        <p:tgtEl>
                                          <p:spTgt spid="22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 calcmode="lin" valueType="num">
                                      <p:cBhvr additive="base">
                                        <p:cTn id="22" dur="1"/>
                                        <p:tgtEl>
                                          <p:spTgt spid="22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 calcmode="lin" valueType="num">
                                      <p:cBhvr additive="base">
                                        <p:cTn id="27" dur="1"/>
                                        <p:tgtEl>
                                          <p:spTgt spid="22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20">
                                            <p:txEl>
                                              <p:pRg st="5" end="5"/>
                                            </p:txEl>
                                          </p:spTgt>
                                        </p:tgtEl>
                                        <p:attrNameLst>
                                          <p:attrName>style.visibility</p:attrName>
                                        </p:attrNameLst>
                                      </p:cBhvr>
                                      <p:to>
                                        <p:strVal val="visible"/>
                                      </p:to>
                                    </p:set>
                                    <p:anim calcmode="lin" valueType="num">
                                      <p:cBhvr additive="base">
                                        <p:cTn id="32" dur="1"/>
                                        <p:tgtEl>
                                          <p:spTgt spid="22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0">
                                            <p:txEl>
                                              <p:pRg st="6" end="6"/>
                                            </p:txEl>
                                          </p:spTgt>
                                        </p:tgtEl>
                                        <p:attrNameLst>
                                          <p:attrName>style.visibility</p:attrName>
                                        </p:attrNameLst>
                                      </p:cBhvr>
                                      <p:to>
                                        <p:strVal val="visible"/>
                                      </p:to>
                                    </p:set>
                                    <p:anim calcmode="lin" valueType="num">
                                      <p:cBhvr additive="base">
                                        <p:cTn id="37" dur="1"/>
                                        <p:tgtEl>
                                          <p:spTgt spid="22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20">
                                            <p:txEl>
                                              <p:pRg st="7" end="7"/>
                                            </p:txEl>
                                          </p:spTgt>
                                        </p:tgtEl>
                                        <p:attrNameLst>
                                          <p:attrName>style.visibility</p:attrName>
                                        </p:attrNameLst>
                                      </p:cBhvr>
                                      <p:to>
                                        <p:strVal val="visible"/>
                                      </p:to>
                                    </p:set>
                                    <p:anim calcmode="lin" valueType="num">
                                      <p:cBhvr additive="base">
                                        <p:cTn id="42" dur="1"/>
                                        <p:tgtEl>
                                          <p:spTgt spid="220">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0">
                                            <p:txEl>
                                              <p:pRg st="8" end="8"/>
                                            </p:txEl>
                                          </p:spTgt>
                                        </p:tgtEl>
                                        <p:attrNameLst>
                                          <p:attrName>style.visibility</p:attrName>
                                        </p:attrNameLst>
                                      </p:cBhvr>
                                      <p:to>
                                        <p:strVal val="visible"/>
                                      </p:to>
                                    </p:set>
                                    <p:anim calcmode="lin" valueType="num">
                                      <p:cBhvr additive="base">
                                        <p:cTn id="47" dur="1"/>
                                        <p:tgtEl>
                                          <p:spTgt spid="220">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20">
                                            <p:txEl>
                                              <p:pRg st="9" end="9"/>
                                            </p:txEl>
                                          </p:spTgt>
                                        </p:tgtEl>
                                        <p:attrNameLst>
                                          <p:attrName>style.visibility</p:attrName>
                                        </p:attrNameLst>
                                      </p:cBhvr>
                                      <p:to>
                                        <p:strVal val="visible"/>
                                      </p:to>
                                    </p:set>
                                    <p:anim calcmode="lin" valueType="num">
                                      <p:cBhvr additive="base">
                                        <p:cTn id="52" dur="1"/>
                                        <p:tgtEl>
                                          <p:spTgt spid="220">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20">
                                            <p:txEl>
                                              <p:pRg st="10" end="10"/>
                                            </p:txEl>
                                          </p:spTgt>
                                        </p:tgtEl>
                                        <p:attrNameLst>
                                          <p:attrName>style.visibility</p:attrName>
                                        </p:attrNameLst>
                                      </p:cBhvr>
                                      <p:to>
                                        <p:strVal val="visible"/>
                                      </p:to>
                                    </p:set>
                                    <p:anim calcmode="lin" valueType="num">
                                      <p:cBhvr additive="base">
                                        <p:cTn id="57" dur="1"/>
                                        <p:tgtEl>
                                          <p:spTgt spid="220">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20">
                                            <p:txEl>
                                              <p:pRg st="11" end="11"/>
                                            </p:txEl>
                                          </p:spTgt>
                                        </p:tgtEl>
                                        <p:attrNameLst>
                                          <p:attrName>style.visibility</p:attrName>
                                        </p:attrNameLst>
                                      </p:cBhvr>
                                      <p:to>
                                        <p:strVal val="visible"/>
                                      </p:to>
                                    </p:set>
                                    <p:anim calcmode="lin" valueType="num">
                                      <p:cBhvr additive="base">
                                        <p:cTn id="62" dur="1"/>
                                        <p:tgtEl>
                                          <p:spTgt spid="220">
                                            <p:txEl>
                                              <p:pRg st="11" end="1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1024200" y="0"/>
            <a:ext cx="7095600" cy="5143500"/>
          </a:xfrm>
          <a:prstGeom prst="rect">
            <a:avLst/>
          </a:prstGeom>
          <a:noFill/>
          <a:ln>
            <a:noFill/>
          </a:ln>
        </p:spPr>
        <p:txBody>
          <a:bodyPr wrap="square" lIns="91425" tIns="91425" rIns="91425" bIns="91425" anchor="t" anchorCtr="0">
            <a:noAutofit/>
          </a:bodyPr>
          <a:lstStyle/>
          <a:p>
            <a:pPr marL="457200" lvl="0" indent="-368300" rtl="0">
              <a:spcBef>
                <a:spcPts val="0"/>
              </a:spcBef>
              <a:buSzPct val="100000"/>
              <a:buChar char="●"/>
            </a:pPr>
            <a:r>
              <a:rPr lang="en" sz="2200">
                <a:solidFill>
                  <a:schemeClr val="accent3"/>
                </a:solidFill>
                <a:latin typeface="Alfa Slab One"/>
                <a:ea typeface="Alfa Slab One"/>
                <a:cs typeface="Alfa Slab One"/>
                <a:sym typeface="Alfa Slab One"/>
              </a:rPr>
              <a:t>Train</a:t>
            </a:r>
            <a:r>
              <a:rPr lang="en" sz="2200"/>
              <a:t> your staff in age friendly and dementia friendly practices</a:t>
            </a:r>
          </a:p>
          <a:p>
            <a:pPr lvl="0" rtl="0">
              <a:spcBef>
                <a:spcPts val="0"/>
              </a:spcBef>
              <a:buClr>
                <a:srgbClr val="000000"/>
              </a:buClr>
              <a:buFont typeface="Arial"/>
              <a:buNone/>
            </a:pPr>
            <a:endParaRPr sz="2200"/>
          </a:p>
          <a:p>
            <a:pPr marL="457200" lvl="0" indent="-368300" rtl="0">
              <a:spcBef>
                <a:spcPts val="0"/>
              </a:spcBef>
              <a:buSzPct val="100000"/>
              <a:buChar char="●"/>
            </a:pPr>
            <a:r>
              <a:rPr lang="en" sz="2200"/>
              <a:t>Find </a:t>
            </a:r>
            <a:r>
              <a:rPr lang="en" sz="2200">
                <a:solidFill>
                  <a:schemeClr val="accent3"/>
                </a:solidFill>
                <a:latin typeface="Alfa Slab One"/>
                <a:ea typeface="Alfa Slab One"/>
                <a:cs typeface="Alfa Slab One"/>
                <a:sym typeface="Alfa Slab One"/>
              </a:rPr>
              <a:t>partners</a:t>
            </a:r>
            <a:r>
              <a:rPr lang="en" sz="2200"/>
              <a:t> in your community</a:t>
            </a:r>
          </a:p>
          <a:p>
            <a:pPr lvl="0" rtl="0">
              <a:spcBef>
                <a:spcPts val="0"/>
              </a:spcBef>
              <a:buNone/>
            </a:pPr>
            <a:endParaRPr sz="2200"/>
          </a:p>
          <a:p>
            <a:pPr marL="457200" lvl="0" indent="-368300" rtl="0">
              <a:spcBef>
                <a:spcPts val="0"/>
              </a:spcBef>
              <a:buSzPct val="100000"/>
              <a:buChar char="●"/>
            </a:pPr>
            <a:r>
              <a:rPr lang="en" sz="2200"/>
              <a:t>Seniors are busy! Use </a:t>
            </a:r>
            <a:r>
              <a:rPr lang="en" sz="2200">
                <a:solidFill>
                  <a:schemeClr val="accent3"/>
                </a:solidFill>
                <a:latin typeface="Alfa Slab One"/>
                <a:ea typeface="Alfa Slab One"/>
                <a:cs typeface="Alfa Slab One"/>
                <a:sym typeface="Alfa Slab One"/>
              </a:rPr>
              <a:t>consistent</a:t>
            </a:r>
            <a:r>
              <a:rPr lang="en" sz="2200"/>
              <a:t> timing</a:t>
            </a:r>
          </a:p>
          <a:p>
            <a:pPr lvl="0" rtl="0">
              <a:spcBef>
                <a:spcPts val="0"/>
              </a:spcBef>
              <a:buNone/>
            </a:pPr>
            <a:endParaRPr sz="2200"/>
          </a:p>
          <a:p>
            <a:pPr marL="457200" lvl="0" indent="-368300" rtl="0">
              <a:spcBef>
                <a:spcPts val="0"/>
              </a:spcBef>
              <a:buSzPct val="100000"/>
              <a:buChar char="●"/>
            </a:pPr>
            <a:r>
              <a:rPr lang="en" sz="2200"/>
              <a:t>Everyone loves </a:t>
            </a:r>
            <a:r>
              <a:rPr lang="en" sz="2200">
                <a:solidFill>
                  <a:schemeClr val="accent3"/>
                </a:solidFill>
                <a:latin typeface="Alfa Slab One"/>
                <a:ea typeface="Alfa Slab One"/>
                <a:cs typeface="Alfa Slab One"/>
                <a:sym typeface="Alfa Slab One"/>
              </a:rPr>
              <a:t>snacks</a:t>
            </a:r>
            <a:r>
              <a:rPr lang="en" sz="2200"/>
              <a:t>!</a:t>
            </a:r>
          </a:p>
          <a:p>
            <a:pPr lvl="0" rtl="0">
              <a:spcBef>
                <a:spcPts val="0"/>
              </a:spcBef>
              <a:buNone/>
            </a:pPr>
            <a:endParaRPr sz="2200"/>
          </a:p>
          <a:p>
            <a:pPr marL="457200" lvl="0" indent="-368300" rtl="0">
              <a:spcBef>
                <a:spcPts val="0"/>
              </a:spcBef>
              <a:buSzPct val="100000"/>
              <a:buChar char="●"/>
            </a:pPr>
            <a:r>
              <a:rPr lang="en" sz="2200">
                <a:solidFill>
                  <a:schemeClr val="accent3"/>
                </a:solidFill>
                <a:latin typeface="Alfa Slab One"/>
                <a:ea typeface="Alfa Slab One"/>
                <a:cs typeface="Alfa Slab One"/>
                <a:sym typeface="Alfa Slab One"/>
              </a:rPr>
              <a:t>Details</a:t>
            </a:r>
            <a:r>
              <a:rPr lang="en" sz="2200"/>
              <a:t> are appreciated</a:t>
            </a:r>
          </a:p>
          <a:p>
            <a:pPr lvl="0" rtl="0">
              <a:spcBef>
                <a:spcPts val="0"/>
              </a:spcBef>
              <a:buNone/>
            </a:pPr>
            <a:endParaRPr sz="2200"/>
          </a:p>
          <a:p>
            <a:pPr marL="457200" lvl="0" indent="-368300" rtl="0">
              <a:spcBef>
                <a:spcPts val="0"/>
              </a:spcBef>
              <a:buSzPct val="100000"/>
              <a:buChar char="●"/>
            </a:pPr>
            <a:r>
              <a:rPr lang="en" sz="2200"/>
              <a:t>Reject </a:t>
            </a:r>
            <a:r>
              <a:rPr lang="en" sz="2200">
                <a:solidFill>
                  <a:schemeClr val="accent3"/>
                </a:solidFill>
                <a:latin typeface="Alfa Slab One"/>
                <a:ea typeface="Alfa Slab One"/>
                <a:cs typeface="Alfa Slab One"/>
                <a:sym typeface="Alfa Slab One"/>
              </a:rPr>
              <a:t>stereotypes </a:t>
            </a:r>
          </a:p>
          <a:p>
            <a:pPr lvl="0" rtl="0">
              <a:spcBef>
                <a:spcPts val="0"/>
              </a:spcBef>
              <a:buNone/>
            </a:pPr>
            <a:endParaRPr sz="2200"/>
          </a:p>
          <a:p>
            <a:pPr marL="457200" lvl="0" indent="-368300" rtl="0">
              <a:spcBef>
                <a:spcPts val="0"/>
              </a:spcBef>
              <a:buSzPct val="100000"/>
              <a:buChar char="●"/>
            </a:pPr>
            <a:r>
              <a:rPr lang="en" sz="2200"/>
              <a:t>Have </a:t>
            </a:r>
            <a:r>
              <a:rPr lang="en" sz="2200">
                <a:solidFill>
                  <a:schemeClr val="accent3"/>
                </a:solidFill>
                <a:latin typeface="Alfa Slab One"/>
                <a:ea typeface="Alfa Slab One"/>
                <a:cs typeface="Alfa Slab One"/>
                <a:sym typeface="Alfa Slab One"/>
              </a:rPr>
              <a:t>FUN</a:t>
            </a:r>
            <a:r>
              <a:rPr lang="en" sz="2200"/>
              <a:t>!</a:t>
            </a:r>
          </a:p>
          <a:p>
            <a:pPr lvl="0" rtl="0">
              <a:spcBef>
                <a:spcPts val="0"/>
              </a:spcBef>
              <a:buNone/>
            </a:pPr>
            <a:endParaRPr sz="1800">
              <a:solidFill>
                <a:schemeClr val="accent3"/>
              </a:solidFill>
              <a:latin typeface="Alfa Slab One"/>
              <a:ea typeface="Alfa Slab One"/>
              <a:cs typeface="Alfa Slab One"/>
              <a:sym typeface="Alfa Slab One"/>
            </a:endParaRPr>
          </a:p>
          <a:p>
            <a:pPr lvl="0" rtl="0">
              <a:lnSpc>
                <a:spcPct val="100000"/>
              </a:lnSpc>
              <a:spcBef>
                <a:spcPts val="0"/>
              </a:spcBef>
              <a:buNone/>
            </a:pPr>
            <a:endParaRPr sz="1800"/>
          </a:p>
        </p:txBody>
      </p:sp>
      <p:sp>
        <p:nvSpPr>
          <p:cNvPr id="2" name="Title 1">
            <a:extLst>
              <a:ext uri="{FF2B5EF4-FFF2-40B4-BE49-F238E27FC236}">
                <a16:creationId xmlns:a16="http://schemas.microsoft.com/office/drawing/2014/main" id="{3551186E-B2F4-167E-C21E-50FEF5442C2E}"/>
              </a:ext>
            </a:extLst>
          </p:cNvPr>
          <p:cNvSpPr>
            <a:spLocks noGrp="1"/>
          </p:cNvSpPr>
          <p:nvPr>
            <p:ph type="title" idx="4294967295"/>
          </p:nvPr>
        </p:nvSpPr>
        <p:spPr>
          <a:xfrm>
            <a:off x="311700" y="-572700"/>
            <a:ext cx="8520600" cy="572700"/>
          </a:xfrm>
        </p:spPr>
        <p:txBody>
          <a:bodyPr wrap="square" lIns="91425" tIns="91425" rIns="91425" bIns="91425" anchor="b" anchorCtr="0"/>
          <a:lstStyle/>
          <a:p>
            <a:r>
              <a:rPr lang="en-US" dirty="0"/>
              <a:t>Lessons learned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 calcmode="lin" valueType="num">
                                      <p:cBhvr additive="base">
                                        <p:cTn id="7" dur="1"/>
                                        <p:tgtEl>
                                          <p:spTgt spid="22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 calcmode="lin" valueType="num">
                                      <p:cBhvr additive="base">
                                        <p:cTn id="12" dur="1"/>
                                        <p:tgtEl>
                                          <p:spTgt spid="22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 calcmode="lin" valueType="num">
                                      <p:cBhvr additive="base">
                                        <p:cTn id="17" dur="1"/>
                                        <p:tgtEl>
                                          <p:spTgt spid="22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 calcmode="lin" valueType="num">
                                      <p:cBhvr additive="base">
                                        <p:cTn id="22" dur="1"/>
                                        <p:tgtEl>
                                          <p:spTgt spid="22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 calcmode="lin" valueType="num">
                                      <p:cBhvr additive="base">
                                        <p:cTn id="27" dur="1"/>
                                        <p:tgtEl>
                                          <p:spTgt spid="22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25">
                                            <p:txEl>
                                              <p:pRg st="5" end="5"/>
                                            </p:txEl>
                                          </p:spTgt>
                                        </p:tgtEl>
                                        <p:attrNameLst>
                                          <p:attrName>style.visibility</p:attrName>
                                        </p:attrNameLst>
                                      </p:cBhvr>
                                      <p:to>
                                        <p:strVal val="visible"/>
                                      </p:to>
                                    </p:set>
                                    <p:anim calcmode="lin" valueType="num">
                                      <p:cBhvr additive="base">
                                        <p:cTn id="32" dur="1"/>
                                        <p:tgtEl>
                                          <p:spTgt spid="22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
                                            <p:txEl>
                                              <p:pRg st="6" end="6"/>
                                            </p:txEl>
                                          </p:spTgt>
                                        </p:tgtEl>
                                        <p:attrNameLst>
                                          <p:attrName>style.visibility</p:attrName>
                                        </p:attrNameLst>
                                      </p:cBhvr>
                                      <p:to>
                                        <p:strVal val="visible"/>
                                      </p:to>
                                    </p:set>
                                    <p:anim calcmode="lin" valueType="num">
                                      <p:cBhvr additive="base">
                                        <p:cTn id="37" dur="1"/>
                                        <p:tgtEl>
                                          <p:spTgt spid="22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25">
                                            <p:txEl>
                                              <p:pRg st="7" end="7"/>
                                            </p:txEl>
                                          </p:spTgt>
                                        </p:tgtEl>
                                        <p:attrNameLst>
                                          <p:attrName>style.visibility</p:attrName>
                                        </p:attrNameLst>
                                      </p:cBhvr>
                                      <p:to>
                                        <p:strVal val="visible"/>
                                      </p:to>
                                    </p:set>
                                    <p:anim calcmode="lin" valueType="num">
                                      <p:cBhvr additive="base">
                                        <p:cTn id="42" dur="1"/>
                                        <p:tgtEl>
                                          <p:spTgt spid="22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5">
                                            <p:txEl>
                                              <p:pRg st="8" end="8"/>
                                            </p:txEl>
                                          </p:spTgt>
                                        </p:tgtEl>
                                        <p:attrNameLst>
                                          <p:attrName>style.visibility</p:attrName>
                                        </p:attrNameLst>
                                      </p:cBhvr>
                                      <p:to>
                                        <p:strVal val="visible"/>
                                      </p:to>
                                    </p:set>
                                    <p:anim calcmode="lin" valueType="num">
                                      <p:cBhvr additive="base">
                                        <p:cTn id="47" dur="1"/>
                                        <p:tgtEl>
                                          <p:spTgt spid="225">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25">
                                            <p:txEl>
                                              <p:pRg st="9" end="9"/>
                                            </p:txEl>
                                          </p:spTgt>
                                        </p:tgtEl>
                                        <p:attrNameLst>
                                          <p:attrName>style.visibility</p:attrName>
                                        </p:attrNameLst>
                                      </p:cBhvr>
                                      <p:to>
                                        <p:strVal val="visible"/>
                                      </p:to>
                                    </p:set>
                                    <p:anim calcmode="lin" valueType="num">
                                      <p:cBhvr additive="base">
                                        <p:cTn id="52" dur="1"/>
                                        <p:tgtEl>
                                          <p:spTgt spid="225">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25">
                                            <p:txEl>
                                              <p:pRg st="10" end="10"/>
                                            </p:txEl>
                                          </p:spTgt>
                                        </p:tgtEl>
                                        <p:attrNameLst>
                                          <p:attrName>style.visibility</p:attrName>
                                        </p:attrNameLst>
                                      </p:cBhvr>
                                      <p:to>
                                        <p:strVal val="visible"/>
                                      </p:to>
                                    </p:set>
                                    <p:anim calcmode="lin" valueType="num">
                                      <p:cBhvr additive="base">
                                        <p:cTn id="57" dur="1"/>
                                        <p:tgtEl>
                                          <p:spTgt spid="225">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25">
                                            <p:txEl>
                                              <p:pRg st="11" end="11"/>
                                            </p:txEl>
                                          </p:spTgt>
                                        </p:tgtEl>
                                        <p:attrNameLst>
                                          <p:attrName>style.visibility</p:attrName>
                                        </p:attrNameLst>
                                      </p:cBhvr>
                                      <p:to>
                                        <p:strVal val="visible"/>
                                      </p:to>
                                    </p:set>
                                    <p:anim calcmode="lin" valueType="num">
                                      <p:cBhvr additive="base">
                                        <p:cTn id="62" dur="1"/>
                                        <p:tgtEl>
                                          <p:spTgt spid="225">
                                            <p:txEl>
                                              <p:pRg st="11" end="11"/>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
                                            <p:txEl>
                                              <p:pRg st="12" end="12"/>
                                            </p:txEl>
                                          </p:spTgt>
                                        </p:tgtEl>
                                        <p:attrNameLst>
                                          <p:attrName>style.visibility</p:attrName>
                                        </p:attrNameLst>
                                      </p:cBhvr>
                                      <p:to>
                                        <p:strVal val="visible"/>
                                      </p:to>
                                    </p:set>
                                    <p:anim calcmode="lin" valueType="num">
                                      <p:cBhvr additive="base">
                                        <p:cTn id="67" dur="1"/>
                                        <p:tgtEl>
                                          <p:spTgt spid="225">
                                            <p:txEl>
                                              <p:pRg st="12" end="12"/>
                                            </p:txEl>
                                          </p:spTgt>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25">
                                            <p:txEl>
                                              <p:pRg st="13" end="13"/>
                                            </p:txEl>
                                          </p:spTgt>
                                        </p:tgtEl>
                                        <p:attrNameLst>
                                          <p:attrName>style.visibility</p:attrName>
                                        </p:attrNameLst>
                                      </p:cBhvr>
                                      <p:to>
                                        <p:strVal val="visible"/>
                                      </p:to>
                                    </p:set>
                                    <p:anim calcmode="lin" valueType="num">
                                      <p:cBhvr additive="base">
                                        <p:cTn id="72" dur="1"/>
                                        <p:tgtEl>
                                          <p:spTgt spid="225">
                                            <p:txEl>
                                              <p:pRg st="13" end="13"/>
                                            </p:txEl>
                                          </p:spTgt>
                                        </p:tgtEl>
                                        <p:attrNameLst>
                                          <p:attrName>ppt_x</p:attrName>
                                        </p:attrNameLst>
                                      </p:cBhvr>
                                      <p:tavLst>
                                        <p:tav tm="0">
                                          <p:val>
                                            <p:strVal val="#ppt_x-1"/>
                                          </p:val>
                                        </p:tav>
                                        <p:tav tm="100000">
                                          <p:val>
                                            <p:strVal val="#ppt_x"/>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25">
                                            <p:txEl>
                                              <p:pRg st="14" end="14"/>
                                            </p:txEl>
                                          </p:spTgt>
                                        </p:tgtEl>
                                        <p:attrNameLst>
                                          <p:attrName>style.visibility</p:attrName>
                                        </p:attrNameLst>
                                      </p:cBhvr>
                                      <p:to>
                                        <p:strVal val="visible"/>
                                      </p:to>
                                    </p:set>
                                    <p:anim calcmode="lin" valueType="num">
                                      <p:cBhvr additive="base">
                                        <p:cTn id="77" dur="1"/>
                                        <p:tgtEl>
                                          <p:spTgt spid="225">
                                            <p:txEl>
                                              <p:pRg st="14" end="14"/>
                                            </p:txEl>
                                          </p:spTgt>
                                        </p:tgtEl>
                                        <p:attrNameLst>
                                          <p:attrName>ppt_x</p:attrName>
                                        </p:attrNameLst>
                                      </p:cBhvr>
                                      <p:tavLst>
                                        <p:tav tm="0">
                                          <p:val>
                                            <p:strVal val="#ppt_x-1"/>
                                          </p:val>
                                        </p:tav>
                                        <p:tav tm="100000">
                                          <p:val>
                                            <p:strVal val="#ppt_x"/>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225">
                                            <p:txEl>
                                              <p:pRg st="0" end="0"/>
                                            </p:txEl>
                                          </p:spTgt>
                                        </p:tgtEl>
                                        <p:attrNameLst>
                                          <p:attrName>style.visibility</p:attrName>
                                        </p:attrNameLst>
                                      </p:cBhvr>
                                      <p:to>
                                        <p:strVal val="visible"/>
                                      </p:to>
                                    </p:set>
                                    <p:anim calcmode="lin" valueType="num">
                                      <p:cBhvr additive="base">
                                        <p:cTn id="82" dur="1"/>
                                        <p:tgtEl>
                                          <p:spTgt spid="22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25">
                                            <p:txEl>
                                              <p:pRg st="1" end="1"/>
                                            </p:txEl>
                                          </p:spTgt>
                                        </p:tgtEl>
                                        <p:attrNameLst>
                                          <p:attrName>style.visibility</p:attrName>
                                        </p:attrNameLst>
                                      </p:cBhvr>
                                      <p:to>
                                        <p:strVal val="visible"/>
                                      </p:to>
                                    </p:set>
                                    <p:anim calcmode="lin" valueType="num">
                                      <p:cBhvr additive="base">
                                        <p:cTn id="87" dur="1"/>
                                        <p:tgtEl>
                                          <p:spTgt spid="22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nodeType="clickEffect">
                                  <p:stCondLst>
                                    <p:cond delay="0"/>
                                  </p:stCondLst>
                                  <p:childTnLst>
                                    <p:set>
                                      <p:cBhvr>
                                        <p:cTn id="91" dur="1" fill="hold">
                                          <p:stCondLst>
                                            <p:cond delay="0"/>
                                          </p:stCondLst>
                                        </p:cTn>
                                        <p:tgtEl>
                                          <p:spTgt spid="225">
                                            <p:txEl>
                                              <p:pRg st="2" end="2"/>
                                            </p:txEl>
                                          </p:spTgt>
                                        </p:tgtEl>
                                        <p:attrNameLst>
                                          <p:attrName>style.visibility</p:attrName>
                                        </p:attrNameLst>
                                      </p:cBhvr>
                                      <p:to>
                                        <p:strVal val="visible"/>
                                      </p:to>
                                    </p:set>
                                    <p:anim calcmode="lin" valueType="num">
                                      <p:cBhvr additive="base">
                                        <p:cTn id="92" dur="1"/>
                                        <p:tgtEl>
                                          <p:spTgt spid="22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25">
                                            <p:txEl>
                                              <p:pRg st="3" end="3"/>
                                            </p:txEl>
                                          </p:spTgt>
                                        </p:tgtEl>
                                        <p:attrNameLst>
                                          <p:attrName>style.visibility</p:attrName>
                                        </p:attrNameLst>
                                      </p:cBhvr>
                                      <p:to>
                                        <p:strVal val="visible"/>
                                      </p:to>
                                    </p:set>
                                    <p:anim calcmode="lin" valueType="num">
                                      <p:cBhvr additive="base">
                                        <p:cTn id="97" dur="1"/>
                                        <p:tgtEl>
                                          <p:spTgt spid="22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nodeType="clickEffect">
                                  <p:stCondLst>
                                    <p:cond delay="0"/>
                                  </p:stCondLst>
                                  <p:childTnLst>
                                    <p:set>
                                      <p:cBhvr>
                                        <p:cTn id="101" dur="1" fill="hold">
                                          <p:stCondLst>
                                            <p:cond delay="0"/>
                                          </p:stCondLst>
                                        </p:cTn>
                                        <p:tgtEl>
                                          <p:spTgt spid="225">
                                            <p:txEl>
                                              <p:pRg st="4" end="4"/>
                                            </p:txEl>
                                          </p:spTgt>
                                        </p:tgtEl>
                                        <p:attrNameLst>
                                          <p:attrName>style.visibility</p:attrName>
                                        </p:attrNameLst>
                                      </p:cBhvr>
                                      <p:to>
                                        <p:strVal val="visible"/>
                                      </p:to>
                                    </p:set>
                                    <p:anim calcmode="lin" valueType="num">
                                      <p:cBhvr additive="base">
                                        <p:cTn id="102" dur="1"/>
                                        <p:tgtEl>
                                          <p:spTgt spid="22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225">
                                            <p:txEl>
                                              <p:pRg st="5" end="5"/>
                                            </p:txEl>
                                          </p:spTgt>
                                        </p:tgtEl>
                                        <p:attrNameLst>
                                          <p:attrName>style.visibility</p:attrName>
                                        </p:attrNameLst>
                                      </p:cBhvr>
                                      <p:to>
                                        <p:strVal val="visible"/>
                                      </p:to>
                                    </p:set>
                                    <p:anim calcmode="lin" valueType="num">
                                      <p:cBhvr additive="base">
                                        <p:cTn id="107" dur="1"/>
                                        <p:tgtEl>
                                          <p:spTgt spid="22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nodeType="clickEffect">
                                  <p:stCondLst>
                                    <p:cond delay="0"/>
                                  </p:stCondLst>
                                  <p:childTnLst>
                                    <p:set>
                                      <p:cBhvr>
                                        <p:cTn id="111" dur="1" fill="hold">
                                          <p:stCondLst>
                                            <p:cond delay="0"/>
                                          </p:stCondLst>
                                        </p:cTn>
                                        <p:tgtEl>
                                          <p:spTgt spid="225">
                                            <p:txEl>
                                              <p:pRg st="6" end="6"/>
                                            </p:txEl>
                                          </p:spTgt>
                                        </p:tgtEl>
                                        <p:attrNameLst>
                                          <p:attrName>style.visibility</p:attrName>
                                        </p:attrNameLst>
                                      </p:cBhvr>
                                      <p:to>
                                        <p:strVal val="visible"/>
                                      </p:to>
                                    </p:set>
                                    <p:anim calcmode="lin" valueType="num">
                                      <p:cBhvr additive="base">
                                        <p:cTn id="112" dur="1"/>
                                        <p:tgtEl>
                                          <p:spTgt spid="22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225">
                                            <p:txEl>
                                              <p:pRg st="7" end="7"/>
                                            </p:txEl>
                                          </p:spTgt>
                                        </p:tgtEl>
                                        <p:attrNameLst>
                                          <p:attrName>style.visibility</p:attrName>
                                        </p:attrNameLst>
                                      </p:cBhvr>
                                      <p:to>
                                        <p:strVal val="visible"/>
                                      </p:to>
                                    </p:set>
                                    <p:anim calcmode="lin" valueType="num">
                                      <p:cBhvr additive="base">
                                        <p:cTn id="117" dur="1"/>
                                        <p:tgtEl>
                                          <p:spTgt spid="22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8" fill="hold" nodeType="clickEffect">
                                  <p:stCondLst>
                                    <p:cond delay="0"/>
                                  </p:stCondLst>
                                  <p:childTnLst>
                                    <p:set>
                                      <p:cBhvr>
                                        <p:cTn id="121" dur="1" fill="hold">
                                          <p:stCondLst>
                                            <p:cond delay="0"/>
                                          </p:stCondLst>
                                        </p:cTn>
                                        <p:tgtEl>
                                          <p:spTgt spid="225">
                                            <p:txEl>
                                              <p:pRg st="8" end="8"/>
                                            </p:txEl>
                                          </p:spTgt>
                                        </p:tgtEl>
                                        <p:attrNameLst>
                                          <p:attrName>style.visibility</p:attrName>
                                        </p:attrNameLst>
                                      </p:cBhvr>
                                      <p:to>
                                        <p:strVal val="visible"/>
                                      </p:to>
                                    </p:set>
                                    <p:anim calcmode="lin" valueType="num">
                                      <p:cBhvr additive="base">
                                        <p:cTn id="122" dur="1"/>
                                        <p:tgtEl>
                                          <p:spTgt spid="225">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225">
                                            <p:txEl>
                                              <p:pRg st="9" end="9"/>
                                            </p:txEl>
                                          </p:spTgt>
                                        </p:tgtEl>
                                        <p:attrNameLst>
                                          <p:attrName>style.visibility</p:attrName>
                                        </p:attrNameLst>
                                      </p:cBhvr>
                                      <p:to>
                                        <p:strVal val="visible"/>
                                      </p:to>
                                    </p:set>
                                    <p:anim calcmode="lin" valueType="num">
                                      <p:cBhvr additive="base">
                                        <p:cTn id="127" dur="1"/>
                                        <p:tgtEl>
                                          <p:spTgt spid="225">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8" fill="hold" nodeType="clickEffect">
                                  <p:stCondLst>
                                    <p:cond delay="0"/>
                                  </p:stCondLst>
                                  <p:childTnLst>
                                    <p:set>
                                      <p:cBhvr>
                                        <p:cTn id="131" dur="1" fill="hold">
                                          <p:stCondLst>
                                            <p:cond delay="0"/>
                                          </p:stCondLst>
                                        </p:cTn>
                                        <p:tgtEl>
                                          <p:spTgt spid="225">
                                            <p:txEl>
                                              <p:pRg st="10" end="10"/>
                                            </p:txEl>
                                          </p:spTgt>
                                        </p:tgtEl>
                                        <p:attrNameLst>
                                          <p:attrName>style.visibility</p:attrName>
                                        </p:attrNameLst>
                                      </p:cBhvr>
                                      <p:to>
                                        <p:strVal val="visible"/>
                                      </p:to>
                                    </p:set>
                                    <p:anim calcmode="lin" valueType="num">
                                      <p:cBhvr additive="base">
                                        <p:cTn id="132" dur="1"/>
                                        <p:tgtEl>
                                          <p:spTgt spid="225">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225">
                                            <p:txEl>
                                              <p:pRg st="11" end="11"/>
                                            </p:txEl>
                                          </p:spTgt>
                                        </p:tgtEl>
                                        <p:attrNameLst>
                                          <p:attrName>style.visibility</p:attrName>
                                        </p:attrNameLst>
                                      </p:cBhvr>
                                      <p:to>
                                        <p:strVal val="visible"/>
                                      </p:to>
                                    </p:set>
                                    <p:anim calcmode="lin" valueType="num">
                                      <p:cBhvr additive="base">
                                        <p:cTn id="137" dur="1"/>
                                        <p:tgtEl>
                                          <p:spTgt spid="225">
                                            <p:txEl>
                                              <p:pRg st="11" end="11"/>
                                            </p:txEl>
                                          </p:spTgt>
                                        </p:tgtEl>
                                        <p:attrNameLst>
                                          <p:attrName>ppt_x</p:attrName>
                                        </p:attrNameLst>
                                      </p:cBhvr>
                                      <p:tavLst>
                                        <p:tav tm="0">
                                          <p:val>
                                            <p:strVal val="#ppt_x-1"/>
                                          </p:val>
                                        </p:tav>
                                        <p:tav tm="100000">
                                          <p:val>
                                            <p:strVal val="#ppt_x"/>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225">
                                            <p:txEl>
                                              <p:pRg st="12" end="12"/>
                                            </p:txEl>
                                          </p:spTgt>
                                        </p:tgtEl>
                                        <p:attrNameLst>
                                          <p:attrName>style.visibility</p:attrName>
                                        </p:attrNameLst>
                                      </p:cBhvr>
                                      <p:to>
                                        <p:strVal val="visible"/>
                                      </p:to>
                                    </p:set>
                                    <p:anim calcmode="lin" valueType="num">
                                      <p:cBhvr additive="base">
                                        <p:cTn id="142" dur="1"/>
                                        <p:tgtEl>
                                          <p:spTgt spid="225">
                                            <p:txEl>
                                              <p:pRg st="12" end="12"/>
                                            </p:txEl>
                                          </p:spTgt>
                                        </p:tgtEl>
                                        <p:attrNameLst>
                                          <p:attrName>ppt_x</p:attrName>
                                        </p:attrNameLst>
                                      </p:cBhvr>
                                      <p:tavLst>
                                        <p:tav tm="0">
                                          <p:val>
                                            <p:strVal val="#ppt_x-1"/>
                                          </p:val>
                                        </p:tav>
                                        <p:tav tm="100000">
                                          <p:val>
                                            <p:strVal val="#ppt_x"/>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8" fill="hold" nodeType="clickEffect">
                                  <p:stCondLst>
                                    <p:cond delay="0"/>
                                  </p:stCondLst>
                                  <p:childTnLst>
                                    <p:set>
                                      <p:cBhvr>
                                        <p:cTn id="146" dur="1" fill="hold">
                                          <p:stCondLst>
                                            <p:cond delay="0"/>
                                          </p:stCondLst>
                                        </p:cTn>
                                        <p:tgtEl>
                                          <p:spTgt spid="225">
                                            <p:txEl>
                                              <p:pRg st="13" end="13"/>
                                            </p:txEl>
                                          </p:spTgt>
                                        </p:tgtEl>
                                        <p:attrNameLst>
                                          <p:attrName>style.visibility</p:attrName>
                                        </p:attrNameLst>
                                      </p:cBhvr>
                                      <p:to>
                                        <p:strVal val="visible"/>
                                      </p:to>
                                    </p:set>
                                    <p:anim calcmode="lin" valueType="num">
                                      <p:cBhvr additive="base">
                                        <p:cTn id="147" dur="1"/>
                                        <p:tgtEl>
                                          <p:spTgt spid="225">
                                            <p:txEl>
                                              <p:pRg st="13" end="13"/>
                                            </p:txEl>
                                          </p:spTgt>
                                        </p:tgtEl>
                                        <p:attrNameLst>
                                          <p:attrName>ppt_x</p:attrName>
                                        </p:attrNameLst>
                                      </p:cBhvr>
                                      <p:tavLst>
                                        <p:tav tm="0">
                                          <p:val>
                                            <p:strVal val="#ppt_x-1"/>
                                          </p:val>
                                        </p:tav>
                                        <p:tav tm="100000">
                                          <p:val>
                                            <p:strVal val="#ppt_x"/>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nodeType="clickEffect">
                                  <p:stCondLst>
                                    <p:cond delay="0"/>
                                  </p:stCondLst>
                                  <p:childTnLst>
                                    <p:set>
                                      <p:cBhvr>
                                        <p:cTn id="151" dur="1" fill="hold">
                                          <p:stCondLst>
                                            <p:cond delay="0"/>
                                          </p:stCondLst>
                                        </p:cTn>
                                        <p:tgtEl>
                                          <p:spTgt spid="225">
                                            <p:txEl>
                                              <p:pRg st="14" end="14"/>
                                            </p:txEl>
                                          </p:spTgt>
                                        </p:tgtEl>
                                        <p:attrNameLst>
                                          <p:attrName>style.visibility</p:attrName>
                                        </p:attrNameLst>
                                      </p:cBhvr>
                                      <p:to>
                                        <p:strVal val="visible"/>
                                      </p:to>
                                    </p:set>
                                    <p:anim calcmode="lin" valueType="num">
                                      <p:cBhvr additive="base">
                                        <p:cTn id="152" dur="1"/>
                                        <p:tgtEl>
                                          <p:spTgt spid="225">
                                            <p:txEl>
                                              <p:pRg st="14" end="1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90250" y="526350"/>
            <a:ext cx="5683800" cy="4090800"/>
          </a:xfrm>
          <a:prstGeom prst="rect">
            <a:avLst/>
          </a:prstGeom>
        </p:spPr>
        <p:txBody>
          <a:bodyPr wrap="square" lIns="91425" tIns="91425" rIns="91425" bIns="91425" anchor="ctr" anchorCtr="0">
            <a:noAutofit/>
          </a:bodyPr>
          <a:lstStyle/>
          <a:p>
            <a:pPr lvl="0">
              <a:spcBef>
                <a:spcPts val="0"/>
              </a:spcBef>
              <a:buNone/>
            </a:pPr>
            <a:r>
              <a:rPr lang="en"/>
              <a:t>Do now (or kind of soon-ish)!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853350" y="-128600"/>
            <a:ext cx="7586700" cy="5143500"/>
          </a:xfrm>
          <a:prstGeom prst="rect">
            <a:avLst/>
          </a:prstGeom>
          <a:noFill/>
          <a:ln>
            <a:noFill/>
          </a:ln>
        </p:spPr>
        <p:txBody>
          <a:bodyPr wrap="square" lIns="91425" tIns="91425" rIns="91425" bIns="91425" anchor="t" anchorCtr="0">
            <a:noAutofit/>
          </a:bodyPr>
          <a:lstStyle/>
          <a:p>
            <a:pPr lvl="0" rtl="0">
              <a:lnSpc>
                <a:spcPct val="100000"/>
              </a:lnSpc>
              <a:spcBef>
                <a:spcPts val="0"/>
              </a:spcBef>
              <a:buNone/>
            </a:pPr>
            <a:endParaRPr sz="1000"/>
          </a:p>
          <a:p>
            <a:pPr marL="457200" lvl="0" indent="-419100" rtl="0">
              <a:lnSpc>
                <a:spcPct val="100000"/>
              </a:lnSpc>
              <a:spcBef>
                <a:spcPts val="0"/>
              </a:spcBef>
              <a:buClr>
                <a:schemeClr val="accent3"/>
              </a:buClr>
              <a:buSzPct val="100000"/>
              <a:buFont typeface="Alfa Slab One"/>
              <a:buAutoNum type="arabicPeriod"/>
            </a:pPr>
            <a:r>
              <a:rPr lang="en" sz="3000"/>
              <a:t>Make a </a:t>
            </a:r>
            <a:r>
              <a:rPr lang="en" sz="3000">
                <a:solidFill>
                  <a:schemeClr val="accent3"/>
                </a:solidFill>
                <a:latin typeface="Alfa Slab One"/>
                <a:ea typeface="Alfa Slab One"/>
                <a:cs typeface="Alfa Slab One"/>
                <a:sym typeface="Alfa Slab One"/>
              </a:rPr>
              <a:t>commitment </a:t>
            </a:r>
            <a:r>
              <a:rPr lang="en" sz="3000"/>
              <a:t>to serve this population</a:t>
            </a:r>
          </a:p>
          <a:p>
            <a:pPr lvl="0" rtl="0">
              <a:lnSpc>
                <a:spcPct val="100000"/>
              </a:lnSpc>
              <a:spcBef>
                <a:spcPts val="0"/>
              </a:spcBef>
              <a:buNone/>
            </a:pPr>
            <a:endParaRPr sz="3000">
              <a:solidFill>
                <a:schemeClr val="accent3"/>
              </a:solidFill>
              <a:latin typeface="Alfa Slab One"/>
              <a:ea typeface="Alfa Slab One"/>
              <a:cs typeface="Alfa Slab One"/>
              <a:sym typeface="Alfa Slab One"/>
            </a:endParaRPr>
          </a:p>
          <a:p>
            <a:pPr marL="457200" lvl="0" indent="-419100" rtl="0">
              <a:lnSpc>
                <a:spcPct val="100000"/>
              </a:lnSpc>
              <a:spcBef>
                <a:spcPts val="0"/>
              </a:spcBef>
              <a:buClr>
                <a:schemeClr val="accent3"/>
              </a:buClr>
              <a:buSzPct val="100000"/>
              <a:buFont typeface="Alfa Slab One"/>
              <a:buAutoNum type="arabicPeriod"/>
            </a:pPr>
            <a:r>
              <a:rPr lang="en" sz="3000"/>
              <a:t>Make a </a:t>
            </a:r>
            <a:r>
              <a:rPr lang="en" sz="3000">
                <a:solidFill>
                  <a:schemeClr val="accent3"/>
                </a:solidFill>
                <a:latin typeface="Alfa Slab One"/>
                <a:ea typeface="Alfa Slab One"/>
                <a:cs typeface="Alfa Slab One"/>
                <a:sym typeface="Alfa Slab One"/>
              </a:rPr>
              <a:t>list of ideas</a:t>
            </a:r>
            <a:r>
              <a:rPr lang="en" sz="3000"/>
              <a:t> of programs you can offer and services you can provide</a:t>
            </a:r>
          </a:p>
          <a:p>
            <a:pPr lvl="0" rtl="0">
              <a:lnSpc>
                <a:spcPct val="100000"/>
              </a:lnSpc>
              <a:spcBef>
                <a:spcPts val="0"/>
              </a:spcBef>
              <a:buNone/>
            </a:pPr>
            <a:endParaRPr sz="3000"/>
          </a:p>
          <a:p>
            <a:pPr marL="457200" lvl="0" indent="-419100" rtl="0">
              <a:lnSpc>
                <a:spcPct val="100000"/>
              </a:lnSpc>
              <a:spcBef>
                <a:spcPts val="0"/>
              </a:spcBef>
              <a:buClr>
                <a:schemeClr val="accent3"/>
              </a:buClr>
              <a:buSzPct val="100000"/>
              <a:buFont typeface="Alfa Slab One"/>
              <a:buAutoNum type="arabicPeriod"/>
            </a:pPr>
            <a:r>
              <a:rPr lang="en" sz="3000"/>
              <a:t>Pay attention to who your </a:t>
            </a:r>
            <a:r>
              <a:rPr lang="en" sz="3000">
                <a:solidFill>
                  <a:schemeClr val="accent3"/>
                </a:solidFill>
                <a:latin typeface="Alfa Slab One"/>
                <a:ea typeface="Alfa Slab One"/>
                <a:cs typeface="Alfa Slab One"/>
                <a:sym typeface="Alfa Slab One"/>
              </a:rPr>
              <a:t>customers</a:t>
            </a:r>
            <a:r>
              <a:rPr lang="en" sz="3000"/>
              <a:t> are</a:t>
            </a:r>
          </a:p>
          <a:p>
            <a:pPr lvl="0" rtl="0">
              <a:lnSpc>
                <a:spcPct val="100000"/>
              </a:lnSpc>
              <a:spcBef>
                <a:spcPts val="0"/>
              </a:spcBef>
              <a:buNone/>
            </a:pPr>
            <a:endParaRPr sz="3000"/>
          </a:p>
          <a:p>
            <a:pPr marL="457200" lvl="0" indent="-419100" rtl="0">
              <a:spcBef>
                <a:spcPts val="0"/>
              </a:spcBef>
              <a:buClr>
                <a:schemeClr val="accent3"/>
              </a:buClr>
              <a:buSzPct val="100000"/>
              <a:buFont typeface="Alfa Slab One"/>
              <a:buAutoNum type="arabicPeriod"/>
            </a:pPr>
            <a:r>
              <a:rPr lang="en" sz="3000"/>
              <a:t>Dig into </a:t>
            </a:r>
            <a:r>
              <a:rPr lang="en" sz="3000">
                <a:solidFill>
                  <a:schemeClr val="accent3"/>
                </a:solidFill>
                <a:latin typeface="Alfa Slab One"/>
                <a:ea typeface="Alfa Slab One"/>
                <a:cs typeface="Alfa Slab One"/>
                <a:sym typeface="Alfa Slab One"/>
              </a:rPr>
              <a:t>demographics</a:t>
            </a:r>
            <a:r>
              <a:rPr lang="en" sz="3000"/>
              <a:t> </a:t>
            </a:r>
          </a:p>
          <a:p>
            <a:pPr lvl="0" rtl="0">
              <a:lnSpc>
                <a:spcPct val="100000"/>
              </a:lnSpc>
              <a:spcBef>
                <a:spcPts val="0"/>
              </a:spcBef>
              <a:buNone/>
            </a:pPr>
            <a:endParaRPr sz="1800"/>
          </a:p>
        </p:txBody>
      </p:sp>
      <p:sp>
        <p:nvSpPr>
          <p:cNvPr id="2" name="Title 1">
            <a:extLst>
              <a:ext uri="{FF2B5EF4-FFF2-40B4-BE49-F238E27FC236}">
                <a16:creationId xmlns:a16="http://schemas.microsoft.com/office/drawing/2014/main" id="{47AA2EBF-F048-8C77-7C97-C2B2645DD179}"/>
              </a:ext>
            </a:extLst>
          </p:cNvPr>
          <p:cNvSpPr>
            <a:spLocks noGrp="1"/>
          </p:cNvSpPr>
          <p:nvPr>
            <p:ph type="title" idx="4294967295"/>
          </p:nvPr>
        </p:nvSpPr>
        <p:spPr>
          <a:xfrm>
            <a:off x="311700" y="-572700"/>
            <a:ext cx="8520600" cy="572700"/>
          </a:xfrm>
        </p:spPr>
        <p:txBody>
          <a:bodyPr wrap="square" lIns="91425" tIns="91425" rIns="91425" bIns="91425" anchor="b" anchorCtr="0"/>
          <a:lstStyle/>
          <a:p>
            <a:r>
              <a:rPr lang="en-US" dirty="0"/>
              <a:t>Actions you can take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base">
                                        <p:cTn id="7" dur="1"/>
                                        <p:tgtEl>
                                          <p:spTgt spid="23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 calcmode="lin" valueType="num">
                                      <p:cBhvr additive="base">
                                        <p:cTn id="12" dur="1"/>
                                        <p:tgtEl>
                                          <p:spTgt spid="23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 calcmode="lin" valueType="num">
                                      <p:cBhvr additive="base">
                                        <p:cTn id="17" dur="1"/>
                                        <p:tgtEl>
                                          <p:spTgt spid="23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 calcmode="lin" valueType="num">
                                      <p:cBhvr additive="base">
                                        <p:cTn id="22" dur="1"/>
                                        <p:tgtEl>
                                          <p:spTgt spid="23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 calcmode="lin" valueType="num">
                                      <p:cBhvr additive="base">
                                        <p:cTn id="27" dur="1"/>
                                        <p:tgtEl>
                                          <p:spTgt spid="23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 calcmode="lin" valueType="num">
                                      <p:cBhvr additive="base">
                                        <p:cTn id="32" dur="1"/>
                                        <p:tgtEl>
                                          <p:spTgt spid="23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 calcmode="lin" valueType="num">
                                      <p:cBhvr additive="base">
                                        <p:cTn id="37" dur="1"/>
                                        <p:tgtEl>
                                          <p:spTgt spid="23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35">
                                            <p:txEl>
                                              <p:pRg st="7" end="7"/>
                                            </p:txEl>
                                          </p:spTgt>
                                        </p:tgtEl>
                                        <p:attrNameLst>
                                          <p:attrName>style.visibility</p:attrName>
                                        </p:attrNameLst>
                                      </p:cBhvr>
                                      <p:to>
                                        <p:strVal val="visible"/>
                                      </p:to>
                                    </p:set>
                                    <p:anim calcmode="lin" valueType="num">
                                      <p:cBhvr additive="base">
                                        <p:cTn id="42" dur="1"/>
                                        <p:tgtEl>
                                          <p:spTgt spid="23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5">
                                            <p:txEl>
                                              <p:pRg st="8" end="8"/>
                                            </p:txEl>
                                          </p:spTgt>
                                        </p:tgtEl>
                                        <p:attrNameLst>
                                          <p:attrName>style.visibility</p:attrName>
                                        </p:attrNameLst>
                                      </p:cBhvr>
                                      <p:to>
                                        <p:strVal val="visible"/>
                                      </p:to>
                                    </p:set>
                                    <p:anim calcmode="lin" valueType="num">
                                      <p:cBhvr additive="base">
                                        <p:cTn id="47" dur="1"/>
                                        <p:tgtEl>
                                          <p:spTgt spid="235">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90250" y="526350"/>
            <a:ext cx="8087700" cy="4090800"/>
          </a:xfrm>
          <a:prstGeom prst="rect">
            <a:avLst/>
          </a:prstGeom>
        </p:spPr>
        <p:txBody>
          <a:bodyPr wrap="square" lIns="91425" tIns="91425" rIns="91425" bIns="91425" anchor="ctr" anchorCtr="0">
            <a:noAutofit/>
          </a:bodyPr>
          <a:lstStyle/>
          <a:p>
            <a:pPr lvl="0" rtl="0">
              <a:spcBef>
                <a:spcPts val="0"/>
              </a:spcBef>
              <a:buNone/>
            </a:pPr>
            <a:r>
              <a:rPr lang="en"/>
              <a:t>Questions? Comments? Please share!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90250" y="526350"/>
            <a:ext cx="5683800" cy="4090800"/>
          </a:xfrm>
          <a:prstGeom prst="rect">
            <a:avLst/>
          </a:prstGeom>
        </p:spPr>
        <p:txBody>
          <a:bodyPr wrap="square" lIns="91425" tIns="91425" rIns="91425" bIns="91425" anchor="ctr" anchorCtr="0">
            <a:noAutofit/>
          </a:bodyPr>
          <a:lstStyle/>
          <a:p>
            <a:pPr lvl="0">
              <a:spcBef>
                <a:spcPts val="0"/>
              </a:spcBef>
              <a:buNone/>
            </a:pPr>
            <a:r>
              <a:rPr lang="en"/>
              <a:t>Inspirations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idx="4294967295"/>
          </p:nvPr>
        </p:nvSpPr>
        <p:spPr>
          <a:xfrm>
            <a:off x="319088" y="4233863"/>
            <a:ext cx="5999162" cy="598487"/>
          </a:xfrm>
          <a:prstGeom prst="rect">
            <a:avLst/>
          </a:prstGeom>
          <a:noFill/>
          <a:ln>
            <a:noFill/>
            <a:prstDash/>
          </a:ln>
          <a:effectLst/>
        </p:spPr>
        <p:txBody>
          <a:bodyPr rot="0" spcFirstLastPara="0"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18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Stephanie</a:t>
            </a:r>
          </a:p>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18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“I’m inspired by my mother, Mary.”</a:t>
            </a:r>
          </a:p>
        </p:txBody>
      </p:sp>
      <p:pic>
        <p:nvPicPr>
          <p:cNvPr id="86" name="Shape 86" descr="Stephanie's mom Mary"/>
          <p:cNvPicPr preferRelativeResize="0"/>
          <p:nvPr/>
        </p:nvPicPr>
        <p:blipFill>
          <a:blip r:embed="rId3">
            <a:alphaModFix/>
          </a:blip>
          <a:stretch>
            <a:fillRect/>
          </a:stretch>
        </p:blipFill>
        <p:spPr>
          <a:xfrm>
            <a:off x="3079050" y="342900"/>
            <a:ext cx="2985900" cy="3849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idx="4294967295"/>
          </p:nvPr>
        </p:nvSpPr>
        <p:spPr>
          <a:xfrm>
            <a:off x="319088" y="4233863"/>
            <a:ext cx="5999162" cy="598487"/>
          </a:xfrm>
          <a:prstGeom prst="rect">
            <a:avLst/>
          </a:prstGeom>
          <a:noFill/>
          <a:ln>
            <a:noFill/>
            <a:prstDash/>
          </a:ln>
          <a:effectLst/>
        </p:spPr>
        <p:txBody>
          <a:bodyPr rot="0" spcFirstLastPara="0"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18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Amy</a:t>
            </a:r>
          </a:p>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18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“I’m inspired by my mother, Eleanor.”</a:t>
            </a:r>
          </a:p>
        </p:txBody>
      </p:sp>
      <p:pic>
        <p:nvPicPr>
          <p:cNvPr id="92" name="Shape 92" descr="Amy and her mom, Eleanor."/>
          <p:cNvPicPr preferRelativeResize="0"/>
          <p:nvPr/>
        </p:nvPicPr>
        <p:blipFill>
          <a:blip r:embed="rId3">
            <a:alphaModFix/>
          </a:blip>
          <a:stretch>
            <a:fillRect/>
          </a:stretch>
        </p:blipFill>
        <p:spPr>
          <a:xfrm>
            <a:off x="2864450" y="841825"/>
            <a:ext cx="3415100" cy="312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idx="4294967295"/>
          </p:nvPr>
        </p:nvSpPr>
        <p:spPr>
          <a:xfrm>
            <a:off x="319088" y="4233863"/>
            <a:ext cx="5999162" cy="598487"/>
          </a:xfrm>
          <a:prstGeom prst="rect">
            <a:avLst/>
          </a:prstGeom>
          <a:noFill/>
          <a:ln>
            <a:noFill/>
            <a:prstDash/>
          </a:ln>
          <a:effectLst/>
        </p:spPr>
        <p:txBody>
          <a:bodyPr rot="0" spcFirstLastPara="0"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18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Tara</a:t>
            </a:r>
          </a:p>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18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“I’m inspired by my grandmother, Willa”</a:t>
            </a:r>
          </a:p>
        </p:txBody>
      </p:sp>
      <p:pic>
        <p:nvPicPr>
          <p:cNvPr id="98" name="Shape 98" descr="Tara's Grandmother"/>
          <p:cNvPicPr preferRelativeResize="0"/>
          <p:nvPr/>
        </p:nvPicPr>
        <p:blipFill rotWithShape="1">
          <a:blip r:embed="rId3">
            <a:alphaModFix/>
          </a:blip>
          <a:srcRect t="11270" b="27872"/>
          <a:stretch/>
        </p:blipFill>
        <p:spPr>
          <a:xfrm>
            <a:off x="2692726" y="712025"/>
            <a:ext cx="3758550" cy="330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idx="4294967295"/>
          </p:nvPr>
        </p:nvSpPr>
        <p:spPr>
          <a:xfrm>
            <a:off x="614363" y="1416050"/>
            <a:ext cx="7915275" cy="2311400"/>
          </a:xfrm>
          <a:prstGeom prst="rect">
            <a:avLst/>
          </a:prstGeom>
          <a:noFill/>
          <a:ln>
            <a:noFill/>
            <a:prstDash/>
          </a:ln>
          <a:effectLst/>
        </p:spPr>
        <p:txBody>
          <a:bodyPr rot="0" spcFirstLastPara="0"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3"/>
              </a:buClr>
              <a:buSzPct val="100000"/>
              <a:buFont typeface="Alfa Slab One"/>
              <a:buNone/>
              <a:tabLst/>
              <a:defRPr/>
            </a:pPr>
            <a:r>
              <a:rPr kumimoji="0" lang="en" sz="6000" b="0" i="0" u="none" strike="noStrike" kern="0" cap="none" spc="0" normalizeH="0" baseline="0" noProof="0" dirty="0">
                <a:ln>
                  <a:noFill/>
                </a:ln>
                <a:solidFill>
                  <a:schemeClr val="accent3"/>
                </a:solidFill>
                <a:effectLst/>
                <a:uLnTx/>
                <a:uFillTx/>
                <a:latin typeface="Alfa Slab One"/>
                <a:ea typeface="Alfa Slab One"/>
                <a:cs typeface="Alfa Slab One"/>
                <a:sym typeface="Alfa Slab One"/>
              </a:rPr>
              <a:t>Who inspires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90250" y="526350"/>
            <a:ext cx="5683800" cy="4090800"/>
          </a:xfrm>
          <a:prstGeom prst="rect">
            <a:avLst/>
          </a:prstGeom>
        </p:spPr>
        <p:txBody>
          <a:bodyPr wrap="square" lIns="91425" tIns="91425" rIns="91425" bIns="91425" anchor="ctr" anchorCtr="0">
            <a:noAutofit/>
          </a:bodyPr>
          <a:lstStyle/>
          <a:p>
            <a:pPr lvl="0">
              <a:spcBef>
                <a:spcPts val="0"/>
              </a:spcBef>
              <a:buNone/>
            </a:pPr>
            <a:r>
              <a:rPr lang="en"/>
              <a:t>Successes!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65500" y="1375599"/>
            <a:ext cx="4045200" cy="1551900"/>
          </a:xfrm>
          <a:prstGeom prst="rect">
            <a:avLst/>
          </a:prstGeom>
        </p:spPr>
        <p:txBody>
          <a:bodyPr wrap="square" lIns="91425" tIns="91425" rIns="91425" bIns="91425" anchor="b" anchorCtr="0">
            <a:noAutofit/>
          </a:bodyPr>
          <a:lstStyle/>
          <a:p>
            <a:pPr lvl="0">
              <a:spcBef>
                <a:spcPts val="0"/>
              </a:spcBef>
              <a:buNone/>
            </a:pPr>
            <a:r>
              <a:rPr lang="en"/>
              <a:t>Memory Cafe</a:t>
            </a:r>
          </a:p>
        </p:txBody>
      </p:sp>
      <p:sp>
        <p:nvSpPr>
          <p:cNvPr id="114" name="Shape 114"/>
          <p:cNvSpPr txBox="1">
            <a:spLocks noGrp="1"/>
          </p:cNvSpPr>
          <p:nvPr>
            <p:ph type="subTitle" idx="1"/>
          </p:nvPr>
        </p:nvSpPr>
        <p:spPr>
          <a:xfrm>
            <a:off x="265500" y="2981125"/>
            <a:ext cx="4045200" cy="1345500"/>
          </a:xfrm>
          <a:prstGeom prst="rect">
            <a:avLst/>
          </a:prstGeom>
        </p:spPr>
        <p:txBody>
          <a:bodyPr wrap="square" lIns="91425" tIns="91425" rIns="91425" bIns="91425" anchor="t" anchorCtr="0">
            <a:noAutofit/>
          </a:bodyPr>
          <a:lstStyle/>
          <a:p>
            <a:pPr lvl="0">
              <a:spcBef>
                <a:spcPts val="0"/>
              </a:spcBef>
              <a:buNone/>
            </a:pPr>
            <a:r>
              <a:rPr lang="en"/>
              <a:t>A social group for people experiencing memory loss, along with their friends, family members, and caregivers</a:t>
            </a:r>
          </a:p>
        </p:txBody>
      </p:sp>
      <p:pic>
        <p:nvPicPr>
          <p:cNvPr id="115" name="Shape 115" descr="A group of seniors singing."/>
          <p:cNvPicPr preferRelativeResize="0"/>
          <p:nvPr/>
        </p:nvPicPr>
        <p:blipFill>
          <a:blip r:embed="rId3">
            <a:alphaModFix/>
          </a:blip>
          <a:stretch>
            <a:fillRect/>
          </a:stretch>
        </p:blipFill>
        <p:spPr>
          <a:xfrm>
            <a:off x="4592025" y="1067625"/>
            <a:ext cx="4551975" cy="3448775"/>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724</Words>
  <Application>Microsoft Office PowerPoint</Application>
  <PresentationFormat>On-screen Show (16:9)</PresentationFormat>
  <Paragraphs>117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Alfa Slab One</vt:lpstr>
      <vt:lpstr>Proxima Nova</vt:lpstr>
      <vt:lpstr>Arial</vt:lpstr>
      <vt:lpstr>Gameday</vt:lpstr>
      <vt:lpstr>North of 50</vt:lpstr>
      <vt:lpstr>Introductions</vt:lpstr>
      <vt:lpstr>Inspirations</vt:lpstr>
      <vt:lpstr>Stephanie “I’m inspired by my mother, Mary.”</vt:lpstr>
      <vt:lpstr>Amy “I’m inspired by my mother, Eleanor.”</vt:lpstr>
      <vt:lpstr>Tara “I’m inspired by my grandmother, Willa”</vt:lpstr>
      <vt:lpstr>Who inspires you?</vt:lpstr>
      <vt:lpstr>Successes!</vt:lpstr>
      <vt:lpstr>Memory Cafe</vt:lpstr>
      <vt:lpstr>Memory Cafe Programs</vt:lpstr>
      <vt:lpstr>More Memory Cafe Programs</vt:lpstr>
      <vt:lpstr>What programs are you doing for this population?  If you are already doing programs, what do you call them? Did you name the series?</vt:lpstr>
      <vt:lpstr>Getting Started &amp; What’s in a Name?</vt:lpstr>
      <vt:lpstr>Picking up Steam</vt:lpstr>
      <vt:lpstr>Our Year So Far</vt:lpstr>
      <vt:lpstr>Organizations for Seniors</vt:lpstr>
      <vt:lpstr>Using Data</vt:lpstr>
      <vt:lpstr>Customer Quotes</vt:lpstr>
      <vt:lpstr>Rocky Mountain Ukulele Orchestra</vt:lpstr>
      <vt:lpstr>Community Singers</vt:lpstr>
      <vt:lpstr>Conscious Aging</vt:lpstr>
      <vt:lpstr>Lessons Learned</vt:lpstr>
      <vt:lpstr>Lessons learned #1</vt:lpstr>
      <vt:lpstr>Lessons learned #2</vt:lpstr>
      <vt:lpstr>Do now (or kind of soon-ish)!</vt:lpstr>
      <vt:lpstr>Actions you can take right now</vt:lpstr>
      <vt:lpstr>Questions? Comments? Please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of 50</dc:title>
  <cp:lastModifiedBy>Kreger, Christine</cp:lastModifiedBy>
  <cp:revision>2</cp:revision>
  <dcterms:modified xsi:type="dcterms:W3CDTF">2025-03-18T20:07:38Z</dcterms:modified>
</cp:coreProperties>
</file>