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576" y="1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C34DC8E9-79BE-444F-9898-8678B9F77D24}"/>
    <pc:docChg chg="undo custSel mod modSld">
      <pc:chgData name="Kreger, Christine" userId="07b08700-4580-4b2b-8f3c-b5ccee8dc705" providerId="ADAL" clId="{C34DC8E9-79BE-444F-9898-8678B9F77D24}" dt="2025-05-14T15:21:49.035" v="140"/>
      <pc:docMkLst>
        <pc:docMk/>
      </pc:docMkLst>
      <pc:sldChg chg="addSp delSp modSp mod">
        <pc:chgData name="Kreger, Christine" userId="07b08700-4580-4b2b-8f3c-b5ccee8dc705" providerId="ADAL" clId="{C34DC8E9-79BE-444F-9898-8678B9F77D24}" dt="2025-05-14T15:05:14.936" v="2" actId="962"/>
        <pc:sldMkLst>
          <pc:docMk/>
          <pc:sldMk cId="0" sldId="256"/>
        </pc:sldMkLst>
        <pc:grpChg chg="add del mod">
          <ac:chgData name="Kreger, Christine" userId="07b08700-4580-4b2b-8f3c-b5ccee8dc705" providerId="ADAL" clId="{C34DC8E9-79BE-444F-9898-8678B9F77D24}" dt="2025-05-14T15:05:14.936" v="2" actId="962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C34DC8E9-79BE-444F-9898-8678B9F77D24}" dt="2025-05-14T15:05:25.093" v="3" actId="962"/>
        <pc:sldMkLst>
          <pc:docMk/>
          <pc:sldMk cId="0" sldId="257"/>
        </pc:sldMkLst>
        <pc:picChg chg="mod">
          <ac:chgData name="Kreger, Christine" userId="07b08700-4580-4b2b-8f3c-b5ccee8dc705" providerId="ADAL" clId="{C34DC8E9-79BE-444F-9898-8678B9F77D24}" dt="2025-05-14T15:05:25.093" v="3" actId="962"/>
          <ac:picMkLst>
            <pc:docMk/>
            <pc:sldMk cId="0" sldId="257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14:37.139" v="61" actId="33553"/>
        <pc:sldMkLst>
          <pc:docMk/>
          <pc:sldMk cId="0" sldId="258"/>
        </pc:sldMkLst>
        <pc:spChg chg="mod">
          <ac:chgData name="Kreger, Christine" userId="07b08700-4580-4b2b-8f3c-b5ccee8dc705" providerId="ADAL" clId="{C34DC8E9-79BE-444F-9898-8678B9F77D24}" dt="2025-05-14T15:14:37.139" v="61" actId="33553"/>
          <ac:spMkLst>
            <pc:docMk/>
            <pc:sldMk cId="0" sldId="258"/>
            <ac:spMk id="12" creationId="{00000000-0000-0000-0000-000000000000}"/>
          </ac:spMkLst>
        </pc:spChg>
        <pc:grpChg chg="mod">
          <ac:chgData name="Kreger, Christine" userId="07b08700-4580-4b2b-8f3c-b5ccee8dc705" providerId="ADAL" clId="{C34DC8E9-79BE-444F-9898-8678B9F77D24}" dt="2025-05-14T15:05:46.598" v="6" actId="962"/>
          <ac:grpSpMkLst>
            <pc:docMk/>
            <pc:sldMk cId="0" sldId="258"/>
            <ac:grpSpMk id="2" creationId="{00000000-0000-0000-0000-000000000000}"/>
          </ac:grpSpMkLst>
        </pc:grpChg>
        <pc:picChg chg="mod">
          <ac:chgData name="Kreger, Christine" userId="07b08700-4580-4b2b-8f3c-b5ccee8dc705" providerId="ADAL" clId="{C34DC8E9-79BE-444F-9898-8678B9F77D24}" dt="2025-05-14T15:06:14.504" v="8" actId="962"/>
          <ac:picMkLst>
            <pc:docMk/>
            <pc:sldMk cId="0" sldId="258"/>
            <ac:picMk id="13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06:56.526" v="11" actId="962"/>
        <pc:sldMkLst>
          <pc:docMk/>
          <pc:sldMk cId="0" sldId="259"/>
        </pc:sldMkLst>
        <pc:spChg chg="mod">
          <ac:chgData name="Kreger, Christine" userId="07b08700-4580-4b2b-8f3c-b5ccee8dc705" providerId="ADAL" clId="{C34DC8E9-79BE-444F-9898-8678B9F77D24}" dt="2025-05-14T15:06:30.056" v="9" actId="962"/>
          <ac:spMkLst>
            <pc:docMk/>
            <pc:sldMk cId="0" sldId="259"/>
            <ac:spMk id="2" creationId="{00000000-0000-0000-0000-000000000000}"/>
          </ac:spMkLst>
        </pc:spChg>
        <pc:grpChg chg="mod">
          <ac:chgData name="Kreger, Christine" userId="07b08700-4580-4b2b-8f3c-b5ccee8dc705" providerId="ADAL" clId="{C34DC8E9-79BE-444F-9898-8678B9F77D24}" dt="2025-05-14T15:06:56.526" v="11" actId="962"/>
          <ac:grpSpMkLst>
            <pc:docMk/>
            <pc:sldMk cId="0" sldId="259"/>
            <ac:grpSpMk id="5" creationId="{00000000-0000-0000-0000-000000000000}"/>
          </ac:grpSpMkLst>
        </pc:grpChg>
      </pc:sldChg>
      <pc:sldChg chg="addSp modSp mod">
        <pc:chgData name="Kreger, Christine" userId="07b08700-4580-4b2b-8f3c-b5ccee8dc705" providerId="ADAL" clId="{C34DC8E9-79BE-444F-9898-8678B9F77D24}" dt="2025-05-14T15:19:53.802" v="130"/>
        <pc:sldMkLst>
          <pc:docMk/>
          <pc:sldMk cId="0" sldId="260"/>
        </pc:sldMkLst>
        <pc:spChg chg="mod">
          <ac:chgData name="Kreger, Christine" userId="07b08700-4580-4b2b-8f3c-b5ccee8dc705" providerId="ADAL" clId="{C34DC8E9-79BE-444F-9898-8678B9F77D24}" dt="2025-05-14T15:06:59.405" v="12" actId="962"/>
          <ac:spMkLst>
            <pc:docMk/>
            <pc:sldMk cId="0" sldId="260"/>
            <ac:spMk id="2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07:07.169" v="14" actId="962"/>
          <ac:spMkLst>
            <pc:docMk/>
            <pc:sldMk cId="0" sldId="260"/>
            <ac:spMk id="8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07:13.481" v="16" actId="962"/>
          <ac:spMkLst>
            <pc:docMk/>
            <pc:sldMk cId="0" sldId="260"/>
            <ac:spMk id="10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07:15.158" v="18" actId="962"/>
          <ac:spMkLst>
            <pc:docMk/>
            <pc:sldMk cId="0" sldId="260"/>
            <ac:spMk id="12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07:16.559" v="20" actId="962"/>
          <ac:spMkLst>
            <pc:docMk/>
            <pc:sldMk cId="0" sldId="260"/>
            <ac:spMk id="14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19:32.009" v="126" actId="962"/>
          <ac:spMkLst>
            <pc:docMk/>
            <pc:sldMk cId="0" sldId="260"/>
            <ac:spMk id="16" creationId="{00000000-0000-0000-0000-000000000000}"/>
          </ac:spMkLst>
        </pc:spChg>
        <pc:spChg chg="add mod ord">
          <ac:chgData name="Kreger, Christine" userId="07b08700-4580-4b2b-8f3c-b5ccee8dc705" providerId="ADAL" clId="{C34DC8E9-79BE-444F-9898-8678B9F77D24}" dt="2025-05-14T15:19:28.011" v="125" actId="13244"/>
          <ac:spMkLst>
            <pc:docMk/>
            <pc:sldMk cId="0" sldId="260"/>
            <ac:spMk id="17" creationId="{33A9BC42-23B5-83A0-FFE9-5BE48980C33E}"/>
          </ac:spMkLst>
        </pc:spChg>
        <pc:grpChg chg="mod">
          <ac:chgData name="Kreger, Christine" userId="07b08700-4580-4b2b-8f3c-b5ccee8dc705" providerId="ADAL" clId="{C34DC8E9-79BE-444F-9898-8678B9F77D24}" dt="2025-05-14T15:07:04.009" v="13" actId="962"/>
          <ac:grpSpMkLst>
            <pc:docMk/>
            <pc:sldMk cId="0" sldId="260"/>
            <ac:grpSpMk id="3" creationId="{00000000-0000-0000-0000-000000000000}"/>
          </ac:grpSpMkLst>
        </pc:grpChg>
        <pc:picChg chg="mod ord">
          <ac:chgData name="Kreger, Christine" userId="07b08700-4580-4b2b-8f3c-b5ccee8dc705" providerId="ADAL" clId="{C34DC8E9-79BE-444F-9898-8678B9F77D24}" dt="2025-05-14T15:19:53.802" v="130"/>
          <ac:picMkLst>
            <pc:docMk/>
            <pc:sldMk cId="0" sldId="260"/>
            <ac:picMk id="9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07:14.388" v="17" actId="962"/>
          <ac:picMkLst>
            <pc:docMk/>
            <pc:sldMk cId="0" sldId="260"/>
            <ac:picMk id="11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07:15.836" v="19" actId="962"/>
          <ac:picMkLst>
            <pc:docMk/>
            <pc:sldMk cId="0" sldId="260"/>
            <ac:picMk id="13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07:35.718" v="21" actId="962"/>
          <ac:picMkLst>
            <pc:docMk/>
            <pc:sldMk cId="0" sldId="260"/>
            <ac:picMk id="15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20:14.750" v="131" actId="13244"/>
        <pc:sldMkLst>
          <pc:docMk/>
          <pc:sldMk cId="0" sldId="261"/>
        </pc:sldMkLst>
        <pc:picChg chg="mod ord">
          <ac:chgData name="Kreger, Christine" userId="07b08700-4580-4b2b-8f3c-b5ccee8dc705" providerId="ADAL" clId="{C34DC8E9-79BE-444F-9898-8678B9F77D24}" dt="2025-05-14T15:20:14.750" v="131" actId="13244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08:00.847" v="24" actId="962"/>
          <ac:picMkLst>
            <pc:docMk/>
            <pc:sldMk cId="0" sldId="261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08:33.066" v="26" actId="962"/>
        <pc:sldMkLst>
          <pc:docMk/>
          <pc:sldMk cId="0" sldId="262"/>
        </pc:sldMkLst>
        <pc:grpChg chg="mod">
          <ac:chgData name="Kreger, Christine" userId="07b08700-4580-4b2b-8f3c-b5ccee8dc705" providerId="ADAL" clId="{C34DC8E9-79BE-444F-9898-8678B9F77D24}" dt="2025-05-14T15:08:33.066" v="26" actId="962"/>
          <ac:grpSpMkLst>
            <pc:docMk/>
            <pc:sldMk cId="0" sldId="262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C34DC8E9-79BE-444F-9898-8678B9F77D24}" dt="2025-05-14T15:15:44.443" v="77" actId="33553"/>
        <pc:sldMkLst>
          <pc:docMk/>
          <pc:sldMk cId="0" sldId="263"/>
        </pc:sldMkLst>
        <pc:spChg chg="mod">
          <ac:chgData name="Kreger, Christine" userId="07b08700-4580-4b2b-8f3c-b5ccee8dc705" providerId="ADAL" clId="{C34DC8E9-79BE-444F-9898-8678B9F77D24}" dt="2025-05-14T15:15:44.443" v="77" actId="33553"/>
          <ac:spMkLst>
            <pc:docMk/>
            <pc:sldMk cId="0" sldId="263"/>
            <ac:spMk id="3" creationId="{00000000-0000-0000-0000-000000000000}"/>
          </ac:spMkLst>
        </pc:spChg>
        <pc:grpChg chg="mod">
          <ac:chgData name="Kreger, Christine" userId="07b08700-4580-4b2b-8f3c-b5ccee8dc705" providerId="ADAL" clId="{C34DC8E9-79BE-444F-9898-8678B9F77D24}" dt="2025-05-14T15:08:36.750" v="28" actId="962"/>
          <ac:grpSpMkLst>
            <pc:docMk/>
            <pc:sldMk cId="0" sldId="263"/>
            <ac:grpSpMk id="4" creationId="{00000000-0000-0000-0000-000000000000}"/>
          </ac:grpSpMkLst>
        </pc:grpChg>
        <pc:picChg chg="mod">
          <ac:chgData name="Kreger, Christine" userId="07b08700-4580-4b2b-8f3c-b5ccee8dc705" providerId="ADAL" clId="{C34DC8E9-79BE-444F-9898-8678B9F77D24}" dt="2025-05-14T15:08:35.205" v="27" actId="962"/>
          <ac:picMkLst>
            <pc:docMk/>
            <pc:sldMk cId="0" sldId="263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08:39.333" v="29" actId="962"/>
        <pc:sldMkLst>
          <pc:docMk/>
          <pc:sldMk cId="0" sldId="264"/>
        </pc:sldMkLst>
        <pc:grpChg chg="mod">
          <ac:chgData name="Kreger, Christine" userId="07b08700-4580-4b2b-8f3c-b5ccee8dc705" providerId="ADAL" clId="{C34DC8E9-79BE-444F-9898-8678B9F77D24}" dt="2025-05-14T15:08:39.333" v="29" actId="962"/>
          <ac:grpSpMkLst>
            <pc:docMk/>
            <pc:sldMk cId="0" sldId="264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C34DC8E9-79BE-444F-9898-8678B9F77D24}" dt="2025-05-14T15:10:28.630" v="34" actId="962"/>
        <pc:sldMkLst>
          <pc:docMk/>
          <pc:sldMk cId="0" sldId="265"/>
        </pc:sldMkLst>
        <pc:spChg chg="mod">
          <ac:chgData name="Kreger, Christine" userId="07b08700-4580-4b2b-8f3c-b5ccee8dc705" providerId="ADAL" clId="{C34DC8E9-79BE-444F-9898-8678B9F77D24}" dt="2025-05-14T15:08:48.195" v="30" actId="962"/>
          <ac:spMkLst>
            <pc:docMk/>
            <pc:sldMk cId="0" sldId="265"/>
            <ac:spMk id="2" creationId="{00000000-0000-0000-0000-000000000000}"/>
          </ac:spMkLst>
        </pc:spChg>
        <pc:picChg chg="mod">
          <ac:chgData name="Kreger, Christine" userId="07b08700-4580-4b2b-8f3c-b5ccee8dc705" providerId="ADAL" clId="{C34DC8E9-79BE-444F-9898-8678B9F77D24}" dt="2025-05-14T15:08:51.923" v="31" actId="962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08:53.876" v="32" actId="962"/>
          <ac:picMkLst>
            <pc:docMk/>
            <pc:sldMk cId="0" sldId="265"/>
            <ac:picMk id="5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10:28.630" v="34" actId="962"/>
          <ac:picMkLst>
            <pc:docMk/>
            <pc:sldMk cId="0" sldId="265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18:41.503" v="124" actId="207"/>
        <pc:sldMkLst>
          <pc:docMk/>
          <pc:sldMk cId="0" sldId="266"/>
        </pc:sldMkLst>
        <pc:spChg chg="mod">
          <ac:chgData name="Kreger, Christine" userId="07b08700-4580-4b2b-8f3c-b5ccee8dc705" providerId="ADAL" clId="{C34DC8E9-79BE-444F-9898-8678B9F77D24}" dt="2025-05-14T15:11:05.058" v="37" actId="962"/>
          <ac:spMkLst>
            <pc:docMk/>
            <pc:sldMk cId="0" sldId="266"/>
            <ac:spMk id="3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18:41.503" v="124" actId="207"/>
          <ac:spMkLst>
            <pc:docMk/>
            <pc:sldMk cId="0" sldId="266"/>
            <ac:spMk id="4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18:33.866" v="123" actId="207"/>
          <ac:spMkLst>
            <pc:docMk/>
            <pc:sldMk cId="0" sldId="266"/>
            <ac:spMk id="5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11:06.506" v="38" actId="962"/>
          <ac:spMkLst>
            <pc:docMk/>
            <pc:sldMk cId="0" sldId="266"/>
            <ac:spMk id="6" creationId="{00000000-0000-0000-0000-000000000000}"/>
          </ac:spMkLst>
        </pc:spChg>
        <pc:picChg chg="mod">
          <ac:chgData name="Kreger, Christine" userId="07b08700-4580-4b2b-8f3c-b5ccee8dc705" providerId="ADAL" clId="{C34DC8E9-79BE-444F-9898-8678B9F77D24}" dt="2025-05-14T15:11:02.241" v="36" actId="962"/>
          <ac:picMkLst>
            <pc:docMk/>
            <pc:sldMk cId="0" sldId="266"/>
            <ac:picMk id="2" creationId="{00000000-0000-0000-0000-000000000000}"/>
          </ac:picMkLst>
        </pc:picChg>
      </pc:sldChg>
      <pc:sldChg chg="addSp modSp mod">
        <pc:chgData name="Kreger, Christine" userId="07b08700-4580-4b2b-8f3c-b5ccee8dc705" providerId="ADAL" clId="{C34DC8E9-79BE-444F-9898-8678B9F77D24}" dt="2025-05-14T15:20:31.294" v="133" actId="13244"/>
        <pc:sldMkLst>
          <pc:docMk/>
          <pc:sldMk cId="0" sldId="267"/>
        </pc:sldMkLst>
        <pc:spChg chg="add mod ord">
          <ac:chgData name="Kreger, Christine" userId="07b08700-4580-4b2b-8f3c-b5ccee8dc705" providerId="ADAL" clId="{C34DC8E9-79BE-444F-9898-8678B9F77D24}" dt="2025-05-14T15:20:26.165" v="132" actId="13244"/>
          <ac:spMkLst>
            <pc:docMk/>
            <pc:sldMk cId="0" sldId="267"/>
            <ac:spMk id="6" creationId="{587ACBC9-FC07-917D-FA67-EBE675C47A86}"/>
          </ac:spMkLst>
        </pc:spChg>
        <pc:picChg chg="mod">
          <ac:chgData name="Kreger, Christine" userId="07b08700-4580-4b2b-8f3c-b5ccee8dc705" providerId="ADAL" clId="{C34DC8E9-79BE-444F-9898-8678B9F77D24}" dt="2025-05-14T15:11:16.929" v="39" actId="962"/>
          <ac:picMkLst>
            <pc:docMk/>
            <pc:sldMk cId="0" sldId="267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11:19.721" v="40" actId="962"/>
          <ac:picMkLst>
            <pc:docMk/>
            <pc:sldMk cId="0" sldId="267"/>
            <ac:picMk id="3" creationId="{00000000-0000-0000-0000-000000000000}"/>
          </ac:picMkLst>
        </pc:picChg>
        <pc:picChg chg="mod ord">
          <ac:chgData name="Kreger, Christine" userId="07b08700-4580-4b2b-8f3c-b5ccee8dc705" providerId="ADAL" clId="{C34DC8E9-79BE-444F-9898-8678B9F77D24}" dt="2025-05-14T15:20:31.294" v="133" actId="13244"/>
          <ac:picMkLst>
            <pc:docMk/>
            <pc:sldMk cId="0" sldId="267"/>
            <ac:picMk id="4" creationId="{00000000-0000-0000-0000-000000000000}"/>
          </ac:picMkLst>
        </pc:picChg>
      </pc:sldChg>
      <pc:sldChg chg="addSp modSp mod">
        <pc:chgData name="Kreger, Christine" userId="07b08700-4580-4b2b-8f3c-b5ccee8dc705" providerId="ADAL" clId="{C34DC8E9-79BE-444F-9898-8678B9F77D24}" dt="2025-05-14T15:20:49.420" v="134" actId="13244"/>
        <pc:sldMkLst>
          <pc:docMk/>
          <pc:sldMk cId="0" sldId="268"/>
        </pc:sldMkLst>
        <pc:spChg chg="mod">
          <ac:chgData name="Kreger, Christine" userId="07b08700-4580-4b2b-8f3c-b5ccee8dc705" providerId="ADAL" clId="{C34DC8E9-79BE-444F-9898-8678B9F77D24}" dt="2025-05-14T15:11:52.117" v="43" actId="962"/>
          <ac:spMkLst>
            <pc:docMk/>
            <pc:sldMk cId="0" sldId="268"/>
            <ac:spMk id="2" creationId="{00000000-0000-0000-0000-000000000000}"/>
          </ac:spMkLst>
        </pc:spChg>
        <pc:spChg chg="add mod ord">
          <ac:chgData name="Kreger, Christine" userId="07b08700-4580-4b2b-8f3c-b5ccee8dc705" providerId="ADAL" clId="{C34DC8E9-79BE-444F-9898-8678B9F77D24}" dt="2025-05-14T15:20:49.420" v="134" actId="13244"/>
          <ac:spMkLst>
            <pc:docMk/>
            <pc:sldMk cId="0" sldId="268"/>
            <ac:spMk id="11" creationId="{DCD1D256-1B16-54E3-3FD1-9EAF261C6E93}"/>
          </ac:spMkLst>
        </pc:spChg>
        <pc:grpChg chg="mod">
          <ac:chgData name="Kreger, Christine" userId="07b08700-4580-4b2b-8f3c-b5ccee8dc705" providerId="ADAL" clId="{C34DC8E9-79BE-444F-9898-8678B9F77D24}" dt="2025-05-14T15:11:53.598" v="44" actId="962"/>
          <ac:grpSpMkLst>
            <pc:docMk/>
            <pc:sldMk cId="0" sldId="268"/>
            <ac:grpSpMk id="3" creationId="{00000000-0000-0000-0000-000000000000}"/>
          </ac:grpSpMkLst>
        </pc:grpChg>
      </pc:sldChg>
      <pc:sldChg chg="addSp delSp modSp mod">
        <pc:chgData name="Kreger, Christine" userId="07b08700-4580-4b2b-8f3c-b5ccee8dc705" providerId="ADAL" clId="{C34DC8E9-79BE-444F-9898-8678B9F77D24}" dt="2025-05-14T15:21:00.379" v="136" actId="13244"/>
        <pc:sldMkLst>
          <pc:docMk/>
          <pc:sldMk cId="0" sldId="269"/>
        </pc:sldMkLst>
        <pc:spChg chg="add del mod ord">
          <ac:chgData name="Kreger, Christine" userId="07b08700-4580-4b2b-8f3c-b5ccee8dc705" providerId="ADAL" clId="{C34DC8E9-79BE-444F-9898-8678B9F77D24}" dt="2025-05-14T15:20:57.775" v="135" actId="13244"/>
          <ac:spMkLst>
            <pc:docMk/>
            <pc:sldMk cId="0" sldId="269"/>
            <ac:spMk id="2" creationId="{00000000-0000-0000-0000-000000000000}"/>
          </ac:spMkLst>
        </pc:spChg>
        <pc:spChg chg="mod">
          <ac:chgData name="Kreger, Christine" userId="07b08700-4580-4b2b-8f3c-b5ccee8dc705" providerId="ADAL" clId="{C34DC8E9-79BE-444F-9898-8678B9F77D24}" dt="2025-05-14T15:12:39.212" v="49" actId="962"/>
          <ac:spMkLst>
            <pc:docMk/>
            <pc:sldMk cId="0" sldId="269"/>
            <ac:spMk id="5" creationId="{00000000-0000-0000-0000-000000000000}"/>
          </ac:spMkLst>
        </pc:spChg>
        <pc:spChg chg="add del mod ord">
          <ac:chgData name="Kreger, Christine" userId="07b08700-4580-4b2b-8f3c-b5ccee8dc705" providerId="ADAL" clId="{C34DC8E9-79BE-444F-9898-8678B9F77D24}" dt="2025-05-14T15:21:00.379" v="136" actId="13244"/>
          <ac:spMkLst>
            <pc:docMk/>
            <pc:sldMk cId="0" sldId="269"/>
            <ac:spMk id="6" creationId="{00000000-0000-0000-0000-000000000000}"/>
          </ac:spMkLst>
        </pc:spChg>
        <pc:picChg chg="mod">
          <ac:chgData name="Kreger, Christine" userId="07b08700-4580-4b2b-8f3c-b5ccee8dc705" providerId="ADAL" clId="{C34DC8E9-79BE-444F-9898-8678B9F77D24}" dt="2025-05-14T15:12:24.232" v="46" actId="962"/>
          <ac:picMkLst>
            <pc:docMk/>
            <pc:sldMk cId="0" sldId="269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C34DC8E9-79BE-444F-9898-8678B9F77D24}" dt="2025-05-14T15:12:37.239" v="48" actId="962"/>
          <ac:picMkLst>
            <pc:docMk/>
            <pc:sldMk cId="0" sldId="269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12:41.774" v="50" actId="962"/>
        <pc:sldMkLst>
          <pc:docMk/>
          <pc:sldMk cId="0" sldId="270"/>
        </pc:sldMkLst>
        <pc:grpChg chg="mod">
          <ac:chgData name="Kreger, Christine" userId="07b08700-4580-4b2b-8f3c-b5ccee8dc705" providerId="ADAL" clId="{C34DC8E9-79BE-444F-9898-8678B9F77D24}" dt="2025-05-14T15:12:41.774" v="50" actId="962"/>
          <ac:grpSpMkLst>
            <pc:docMk/>
            <pc:sldMk cId="0" sldId="270"/>
            <ac:grpSpMk id="4" creationId="{00000000-0000-0000-0000-000000000000}"/>
          </ac:grpSpMkLst>
        </pc:grpChg>
      </pc:sldChg>
      <pc:sldChg chg="addSp modSp mod">
        <pc:chgData name="Kreger, Christine" userId="07b08700-4580-4b2b-8f3c-b5ccee8dc705" providerId="ADAL" clId="{C34DC8E9-79BE-444F-9898-8678B9F77D24}" dt="2025-05-14T15:21:18.416" v="138" actId="13244"/>
        <pc:sldMkLst>
          <pc:docMk/>
          <pc:sldMk cId="0" sldId="271"/>
        </pc:sldMkLst>
        <pc:spChg chg="mod">
          <ac:chgData name="Kreger, Christine" userId="07b08700-4580-4b2b-8f3c-b5ccee8dc705" providerId="ADAL" clId="{C34DC8E9-79BE-444F-9898-8678B9F77D24}" dt="2025-05-14T15:12:43.856" v="51" actId="962"/>
          <ac:spMkLst>
            <pc:docMk/>
            <pc:sldMk cId="0" sldId="271"/>
            <ac:spMk id="2" creationId="{00000000-0000-0000-0000-000000000000}"/>
          </ac:spMkLst>
        </pc:spChg>
        <pc:spChg chg="add mod ord">
          <ac:chgData name="Kreger, Christine" userId="07b08700-4580-4b2b-8f3c-b5ccee8dc705" providerId="ADAL" clId="{C34DC8E9-79BE-444F-9898-8678B9F77D24}" dt="2025-05-14T15:21:18.416" v="138" actId="13244"/>
          <ac:spMkLst>
            <pc:docMk/>
            <pc:sldMk cId="0" sldId="271"/>
            <ac:spMk id="14" creationId="{3A6F9326-4C91-F747-6BD1-E82FE05B1836}"/>
          </ac:spMkLst>
        </pc:spChg>
        <pc:grpChg chg="mod">
          <ac:chgData name="Kreger, Christine" userId="07b08700-4580-4b2b-8f3c-b5ccee8dc705" providerId="ADAL" clId="{C34DC8E9-79BE-444F-9898-8678B9F77D24}" dt="2025-05-14T15:14:06.809" v="54" actId="962"/>
          <ac:grpSpMkLst>
            <pc:docMk/>
            <pc:sldMk cId="0" sldId="271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C34DC8E9-79BE-444F-9898-8678B9F77D24}" dt="2025-05-14T15:14:11.130" v="56" actId="962"/>
        <pc:sldMkLst>
          <pc:docMk/>
          <pc:sldMk cId="0" sldId="272"/>
        </pc:sldMkLst>
        <pc:grpChg chg="mod">
          <ac:chgData name="Kreger, Christine" userId="07b08700-4580-4b2b-8f3c-b5ccee8dc705" providerId="ADAL" clId="{C34DC8E9-79BE-444F-9898-8678B9F77D24}" dt="2025-05-14T15:14:09.182" v="55" actId="962"/>
          <ac:grpSpMkLst>
            <pc:docMk/>
            <pc:sldMk cId="0" sldId="272"/>
            <ac:grpSpMk id="2" creationId="{00000000-0000-0000-0000-000000000000}"/>
          </ac:grpSpMkLst>
        </pc:grpChg>
        <pc:picChg chg="mod">
          <ac:chgData name="Kreger, Christine" userId="07b08700-4580-4b2b-8f3c-b5ccee8dc705" providerId="ADAL" clId="{C34DC8E9-79BE-444F-9898-8678B9F77D24}" dt="2025-05-14T15:14:11.130" v="56" actId="962"/>
          <ac:picMkLst>
            <pc:docMk/>
            <pc:sldMk cId="0" sldId="272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C34DC8E9-79BE-444F-9898-8678B9F77D24}" dt="2025-05-14T15:21:28.547" v="139" actId="13244"/>
        <pc:sldMkLst>
          <pc:docMk/>
          <pc:sldMk cId="0" sldId="273"/>
        </pc:sldMkLst>
        <pc:spChg chg="mod">
          <ac:chgData name="Kreger, Christine" userId="07b08700-4580-4b2b-8f3c-b5ccee8dc705" providerId="ADAL" clId="{C34DC8E9-79BE-444F-9898-8678B9F77D24}" dt="2025-05-14T15:14:14.248" v="57" actId="962"/>
          <ac:spMkLst>
            <pc:docMk/>
            <pc:sldMk cId="0" sldId="273"/>
            <ac:spMk id="2" creationId="{00000000-0000-0000-0000-000000000000}"/>
          </ac:spMkLst>
        </pc:spChg>
        <pc:spChg chg="ord">
          <ac:chgData name="Kreger, Christine" userId="07b08700-4580-4b2b-8f3c-b5ccee8dc705" providerId="ADAL" clId="{C34DC8E9-79BE-444F-9898-8678B9F77D24}" dt="2025-05-14T15:21:28.547" v="139" actId="13244"/>
          <ac:spMkLst>
            <pc:docMk/>
            <pc:sldMk cId="0" sldId="273"/>
            <ac:spMk id="12" creationId="{00000000-0000-0000-0000-000000000000}"/>
          </ac:spMkLst>
        </pc:spChg>
        <pc:grpChg chg="mod">
          <ac:chgData name="Kreger, Christine" userId="07b08700-4580-4b2b-8f3c-b5ccee8dc705" providerId="ADAL" clId="{C34DC8E9-79BE-444F-9898-8678B9F77D24}" dt="2025-05-14T15:14:15.351" v="58" actId="962"/>
          <ac:grpSpMkLst>
            <pc:docMk/>
            <pc:sldMk cId="0" sldId="273"/>
            <ac:grpSpMk id="3" creationId="{00000000-0000-0000-0000-000000000000}"/>
          </ac:grpSpMkLst>
        </pc:grpChg>
        <pc:grpChg chg="mod">
          <ac:chgData name="Kreger, Christine" userId="07b08700-4580-4b2b-8f3c-b5ccee8dc705" providerId="ADAL" clId="{C34DC8E9-79BE-444F-9898-8678B9F77D24}" dt="2025-05-14T15:14:16.490" v="59" actId="962"/>
          <ac:grpSpMkLst>
            <pc:docMk/>
            <pc:sldMk cId="0" sldId="273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C34DC8E9-79BE-444F-9898-8678B9F77D24}" dt="2025-05-14T15:14:19.644" v="60" actId="962"/>
        <pc:sldMkLst>
          <pc:docMk/>
          <pc:sldMk cId="0" sldId="274"/>
        </pc:sldMkLst>
        <pc:grpChg chg="mod">
          <ac:chgData name="Kreger, Christine" userId="07b08700-4580-4b2b-8f3c-b5ccee8dc705" providerId="ADAL" clId="{C34DC8E9-79BE-444F-9898-8678B9F77D24}" dt="2025-05-14T15:14:19.644" v="60" actId="962"/>
          <ac:grpSpMkLst>
            <pc:docMk/>
            <pc:sldMk cId="0" sldId="274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234" y="426465"/>
            <a:ext cx="808553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7140" y="2653410"/>
            <a:ext cx="3773804" cy="2723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granado@highplains.us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aines@highplains.us" TargetMode="External"/><Relationship Id="rId4" Type="http://schemas.openxmlformats.org/officeDocument/2006/relationships/hyperlink" Target="mailto:rmedrano@highplains.u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la.org/educationcareers/libcareers/jobs/outre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s://creativecommons.org/licenses/by/2.0/?ref=ccsearch&amp;atype=ric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hyperlink" Target="https://www.flickr.com/photos/79841314%40N07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www.flickr.com/photos/79841314%40N07/7318389106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8276"/>
              <a:ext cx="9144000" cy="3160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6023" y="1278636"/>
              <a:ext cx="5806439" cy="13014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3020" y="1426921"/>
            <a:ext cx="50476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35" dirty="0">
                <a:latin typeface="Calibri Light"/>
                <a:cs typeface="Calibri Light"/>
              </a:rPr>
              <a:t>Outreach</a:t>
            </a:r>
            <a:r>
              <a:rPr sz="4500" b="0" spc="-195" dirty="0">
                <a:latin typeface="Calibri Light"/>
                <a:cs typeface="Calibri Light"/>
              </a:rPr>
              <a:t> </a:t>
            </a:r>
            <a:r>
              <a:rPr sz="4500" b="0" spc="-35" dirty="0">
                <a:latin typeface="Calibri Light"/>
                <a:cs typeface="Calibri Light"/>
              </a:rPr>
              <a:t>Foundations</a:t>
            </a:r>
            <a:endParaRPr sz="45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9127" y="3560191"/>
            <a:ext cx="68230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Brittany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Raines,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Manager,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Rick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Medrano,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Patron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Supervisor,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He/Him/His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Rosa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Granado,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Associate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Services/MOVE,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264"/>
            <a:ext cx="4904105" cy="3851275"/>
          </a:xfrm>
          <a:custGeom>
            <a:avLst/>
            <a:gdLst/>
            <a:ahLst/>
            <a:cxnLst/>
            <a:rect l="l" t="t" r="r" b="b"/>
            <a:pathLst>
              <a:path w="4904105" h="3851275">
                <a:moveTo>
                  <a:pt x="0" y="0"/>
                </a:moveTo>
                <a:lnTo>
                  <a:pt x="0" y="3851148"/>
                </a:lnTo>
                <a:lnTo>
                  <a:pt x="211912" y="3841242"/>
                </a:lnTo>
                <a:lnTo>
                  <a:pt x="416521" y="3830590"/>
                </a:lnTo>
                <a:lnTo>
                  <a:pt x="546745" y="3823161"/>
                </a:lnTo>
                <a:lnTo>
                  <a:pt x="670645" y="3815489"/>
                </a:lnTo>
                <a:lnTo>
                  <a:pt x="787039" y="3807588"/>
                </a:lnTo>
                <a:lnTo>
                  <a:pt x="894744" y="3799475"/>
                </a:lnTo>
                <a:lnTo>
                  <a:pt x="944970" y="3795344"/>
                </a:lnTo>
                <a:lnTo>
                  <a:pt x="992580" y="3791165"/>
                </a:lnTo>
                <a:lnTo>
                  <a:pt x="1037428" y="3786942"/>
                </a:lnTo>
                <a:lnTo>
                  <a:pt x="1079365" y="3782675"/>
                </a:lnTo>
                <a:lnTo>
                  <a:pt x="1118243" y="3778367"/>
                </a:lnTo>
                <a:lnTo>
                  <a:pt x="1186235" y="3769636"/>
                </a:lnTo>
                <a:lnTo>
                  <a:pt x="1240221" y="3760763"/>
                </a:lnTo>
                <a:lnTo>
                  <a:pt x="2406012" y="3469592"/>
                </a:lnTo>
                <a:lnTo>
                  <a:pt x="3005166" y="3282918"/>
                </a:lnTo>
                <a:lnTo>
                  <a:pt x="3235364" y="3181635"/>
                </a:lnTo>
                <a:lnTo>
                  <a:pt x="3272916" y="3151124"/>
                </a:lnTo>
                <a:lnTo>
                  <a:pt x="3238390" y="3146474"/>
                </a:lnTo>
                <a:lnTo>
                  <a:pt x="3154632" y="3133645"/>
                </a:lnTo>
                <a:lnTo>
                  <a:pt x="3051371" y="3114315"/>
                </a:lnTo>
                <a:lnTo>
                  <a:pt x="2958338" y="3090164"/>
                </a:lnTo>
                <a:lnTo>
                  <a:pt x="2993086" y="3087140"/>
                </a:lnTo>
                <a:lnTo>
                  <a:pt x="3037635" y="3081098"/>
                </a:lnTo>
                <a:lnTo>
                  <a:pt x="3090225" y="3072467"/>
                </a:lnTo>
                <a:lnTo>
                  <a:pt x="3149095" y="3061677"/>
                </a:lnTo>
                <a:lnTo>
                  <a:pt x="3212483" y="3049157"/>
                </a:lnTo>
                <a:lnTo>
                  <a:pt x="3278629" y="3035336"/>
                </a:lnTo>
                <a:lnTo>
                  <a:pt x="3345773" y="3020644"/>
                </a:lnTo>
                <a:lnTo>
                  <a:pt x="3412152" y="3005511"/>
                </a:lnTo>
                <a:lnTo>
                  <a:pt x="3476007" y="2990366"/>
                </a:lnTo>
                <a:lnTo>
                  <a:pt x="3535576" y="2975638"/>
                </a:lnTo>
                <a:lnTo>
                  <a:pt x="3589099" y="2961756"/>
                </a:lnTo>
                <a:lnTo>
                  <a:pt x="3634815" y="2949151"/>
                </a:lnTo>
                <a:lnTo>
                  <a:pt x="3695781" y="2929486"/>
                </a:lnTo>
                <a:lnTo>
                  <a:pt x="3707511" y="2923286"/>
                </a:lnTo>
                <a:lnTo>
                  <a:pt x="3674953" y="2909695"/>
                </a:lnTo>
                <a:lnTo>
                  <a:pt x="3663823" y="2905252"/>
                </a:lnTo>
                <a:lnTo>
                  <a:pt x="3685139" y="2889420"/>
                </a:lnTo>
                <a:lnTo>
                  <a:pt x="3705574" y="2871184"/>
                </a:lnTo>
                <a:lnTo>
                  <a:pt x="3725009" y="2850137"/>
                </a:lnTo>
                <a:lnTo>
                  <a:pt x="3743325" y="2825877"/>
                </a:lnTo>
                <a:lnTo>
                  <a:pt x="3776418" y="2788055"/>
                </a:lnTo>
                <a:lnTo>
                  <a:pt x="3814075" y="2762049"/>
                </a:lnTo>
                <a:lnTo>
                  <a:pt x="3855298" y="2745029"/>
                </a:lnTo>
                <a:lnTo>
                  <a:pt x="3899090" y="2734167"/>
                </a:lnTo>
                <a:lnTo>
                  <a:pt x="3944453" y="2726632"/>
                </a:lnTo>
                <a:lnTo>
                  <a:pt x="3990391" y="2719595"/>
                </a:lnTo>
                <a:lnTo>
                  <a:pt x="4035906" y="2710228"/>
                </a:lnTo>
                <a:lnTo>
                  <a:pt x="4080002" y="2695702"/>
                </a:lnTo>
                <a:lnTo>
                  <a:pt x="4059866" y="2644260"/>
                </a:lnTo>
                <a:lnTo>
                  <a:pt x="4036089" y="2603812"/>
                </a:lnTo>
                <a:lnTo>
                  <a:pt x="4009096" y="2573020"/>
                </a:lnTo>
                <a:lnTo>
                  <a:pt x="3947185" y="2535049"/>
                </a:lnTo>
                <a:lnTo>
                  <a:pt x="3877561" y="2519644"/>
                </a:lnTo>
                <a:lnTo>
                  <a:pt x="3803654" y="2516100"/>
                </a:lnTo>
                <a:lnTo>
                  <a:pt x="3766166" y="2515430"/>
                </a:lnTo>
                <a:lnTo>
                  <a:pt x="3728894" y="2513711"/>
                </a:lnTo>
                <a:lnTo>
                  <a:pt x="3692266" y="2509604"/>
                </a:lnTo>
                <a:lnTo>
                  <a:pt x="3656711" y="2501773"/>
                </a:lnTo>
                <a:lnTo>
                  <a:pt x="3733896" y="2468771"/>
                </a:lnTo>
                <a:lnTo>
                  <a:pt x="3798142" y="2438246"/>
                </a:lnTo>
                <a:lnTo>
                  <a:pt x="3851000" y="2410046"/>
                </a:lnTo>
                <a:lnTo>
                  <a:pt x="3894024" y="2384017"/>
                </a:lnTo>
                <a:lnTo>
                  <a:pt x="3928768" y="2360009"/>
                </a:lnTo>
                <a:lnTo>
                  <a:pt x="3979624" y="2317448"/>
                </a:lnTo>
                <a:lnTo>
                  <a:pt x="4015994" y="2281146"/>
                </a:lnTo>
                <a:lnTo>
                  <a:pt x="4032630" y="2264962"/>
                </a:lnTo>
                <a:lnTo>
                  <a:pt x="4070570" y="2235770"/>
                </a:lnTo>
                <a:lnTo>
                  <a:pt x="4125087" y="2209800"/>
                </a:lnTo>
                <a:lnTo>
                  <a:pt x="4244518" y="2167999"/>
                </a:lnTo>
                <a:lnTo>
                  <a:pt x="4318063" y="2145998"/>
                </a:lnTo>
                <a:lnTo>
                  <a:pt x="4355222" y="2137451"/>
                </a:lnTo>
                <a:lnTo>
                  <a:pt x="4365498" y="2136013"/>
                </a:lnTo>
                <a:lnTo>
                  <a:pt x="4323944" y="2104665"/>
                </a:lnTo>
                <a:lnTo>
                  <a:pt x="4281591" y="2081007"/>
                </a:lnTo>
                <a:lnTo>
                  <a:pt x="4238460" y="2063798"/>
                </a:lnTo>
                <a:lnTo>
                  <a:pt x="4194570" y="2051800"/>
                </a:lnTo>
                <a:lnTo>
                  <a:pt x="4149941" y="2043771"/>
                </a:lnTo>
                <a:lnTo>
                  <a:pt x="4104595" y="2038472"/>
                </a:lnTo>
                <a:lnTo>
                  <a:pt x="4058549" y="2034662"/>
                </a:lnTo>
                <a:lnTo>
                  <a:pt x="4011826" y="2031103"/>
                </a:lnTo>
                <a:lnTo>
                  <a:pt x="3964444" y="2026552"/>
                </a:lnTo>
                <a:lnTo>
                  <a:pt x="3916423" y="2019772"/>
                </a:lnTo>
                <a:lnTo>
                  <a:pt x="3867785" y="2009521"/>
                </a:lnTo>
                <a:lnTo>
                  <a:pt x="3822604" y="1975123"/>
                </a:lnTo>
                <a:lnTo>
                  <a:pt x="3776281" y="1949704"/>
                </a:lnTo>
                <a:lnTo>
                  <a:pt x="3728910" y="1931618"/>
                </a:lnTo>
                <a:lnTo>
                  <a:pt x="3680587" y="1919224"/>
                </a:lnTo>
                <a:lnTo>
                  <a:pt x="3677283" y="1903692"/>
                </a:lnTo>
                <a:lnTo>
                  <a:pt x="3698061" y="1886288"/>
                </a:lnTo>
                <a:lnTo>
                  <a:pt x="3730847" y="1867169"/>
                </a:lnTo>
                <a:lnTo>
                  <a:pt x="3763569" y="1846495"/>
                </a:lnTo>
                <a:lnTo>
                  <a:pt x="3784156" y="1824423"/>
                </a:lnTo>
                <a:lnTo>
                  <a:pt x="3780536" y="1801114"/>
                </a:lnTo>
                <a:lnTo>
                  <a:pt x="3826351" y="1790266"/>
                </a:lnTo>
                <a:lnTo>
                  <a:pt x="3872040" y="1777974"/>
                </a:lnTo>
                <a:lnTo>
                  <a:pt x="3917793" y="1764416"/>
                </a:lnTo>
                <a:lnTo>
                  <a:pt x="3963801" y="1749773"/>
                </a:lnTo>
                <a:lnTo>
                  <a:pt x="4010256" y="1734222"/>
                </a:lnTo>
                <a:lnTo>
                  <a:pt x="4204356" y="1666543"/>
                </a:lnTo>
                <a:lnTo>
                  <a:pt x="4255906" y="1649152"/>
                </a:lnTo>
                <a:lnTo>
                  <a:pt x="4309049" y="1631930"/>
                </a:lnTo>
                <a:lnTo>
                  <a:pt x="4363974" y="1615059"/>
                </a:lnTo>
                <a:lnTo>
                  <a:pt x="4427906" y="1587603"/>
                </a:lnTo>
                <a:lnTo>
                  <a:pt x="4457192" y="1560290"/>
                </a:lnTo>
                <a:lnTo>
                  <a:pt x="4463236" y="1539406"/>
                </a:lnTo>
                <a:lnTo>
                  <a:pt x="4457446" y="1531239"/>
                </a:lnTo>
                <a:lnTo>
                  <a:pt x="4396530" y="1533012"/>
                </a:lnTo>
                <a:lnTo>
                  <a:pt x="4345383" y="1536939"/>
                </a:lnTo>
                <a:lnTo>
                  <a:pt x="4302049" y="1542454"/>
                </a:lnTo>
                <a:lnTo>
                  <a:pt x="4230989" y="1555981"/>
                </a:lnTo>
                <a:lnTo>
                  <a:pt x="4199350" y="1562861"/>
                </a:lnTo>
                <a:lnTo>
                  <a:pt x="4167694" y="1569064"/>
                </a:lnTo>
                <a:lnTo>
                  <a:pt x="4134066" y="1574023"/>
                </a:lnTo>
                <a:lnTo>
                  <a:pt x="4096508" y="1577173"/>
                </a:lnTo>
                <a:lnTo>
                  <a:pt x="4053062" y="1577946"/>
                </a:lnTo>
                <a:lnTo>
                  <a:pt x="4001773" y="1575778"/>
                </a:lnTo>
                <a:lnTo>
                  <a:pt x="3940683" y="1570101"/>
                </a:lnTo>
                <a:lnTo>
                  <a:pt x="3901174" y="1571480"/>
                </a:lnTo>
                <a:lnTo>
                  <a:pt x="3859498" y="1572085"/>
                </a:lnTo>
                <a:lnTo>
                  <a:pt x="3824918" y="1558617"/>
                </a:lnTo>
                <a:lnTo>
                  <a:pt x="3806698" y="1517777"/>
                </a:lnTo>
                <a:lnTo>
                  <a:pt x="3812514" y="1470155"/>
                </a:lnTo>
                <a:lnTo>
                  <a:pt x="3836344" y="1444588"/>
                </a:lnTo>
                <a:lnTo>
                  <a:pt x="3870385" y="1433688"/>
                </a:lnTo>
                <a:lnTo>
                  <a:pt x="3906834" y="1430067"/>
                </a:lnTo>
                <a:lnTo>
                  <a:pt x="3937889" y="1426337"/>
                </a:lnTo>
                <a:lnTo>
                  <a:pt x="3993139" y="1414748"/>
                </a:lnTo>
                <a:lnTo>
                  <a:pt x="4045152" y="1404328"/>
                </a:lnTo>
                <a:lnTo>
                  <a:pt x="4094893" y="1394888"/>
                </a:lnTo>
                <a:lnTo>
                  <a:pt x="4143330" y="1386241"/>
                </a:lnTo>
                <a:lnTo>
                  <a:pt x="4191429" y="1378200"/>
                </a:lnTo>
                <a:lnTo>
                  <a:pt x="4240158" y="1370579"/>
                </a:lnTo>
                <a:lnTo>
                  <a:pt x="4290482" y="1363189"/>
                </a:lnTo>
                <a:lnTo>
                  <a:pt x="4343370" y="1355845"/>
                </a:lnTo>
                <a:lnTo>
                  <a:pt x="4399788" y="1348359"/>
                </a:lnTo>
                <a:lnTo>
                  <a:pt x="4437582" y="1344042"/>
                </a:lnTo>
                <a:lnTo>
                  <a:pt x="4474266" y="1338885"/>
                </a:lnTo>
                <a:lnTo>
                  <a:pt x="4506039" y="1327435"/>
                </a:lnTo>
                <a:lnTo>
                  <a:pt x="4529102" y="1304238"/>
                </a:lnTo>
                <a:lnTo>
                  <a:pt x="4539655" y="1263839"/>
                </a:lnTo>
                <a:lnTo>
                  <a:pt x="4533900" y="1200785"/>
                </a:lnTo>
                <a:lnTo>
                  <a:pt x="4546704" y="1153550"/>
                </a:lnTo>
                <a:lnTo>
                  <a:pt x="4568328" y="1121021"/>
                </a:lnTo>
                <a:lnTo>
                  <a:pt x="4596590" y="1099504"/>
                </a:lnTo>
                <a:lnTo>
                  <a:pt x="4629308" y="1085310"/>
                </a:lnTo>
                <a:lnTo>
                  <a:pt x="4699384" y="1064125"/>
                </a:lnTo>
                <a:lnTo>
                  <a:pt x="4732379" y="1049752"/>
                </a:lnTo>
                <a:lnTo>
                  <a:pt x="4761103" y="1027938"/>
                </a:lnTo>
                <a:lnTo>
                  <a:pt x="4738291" y="996901"/>
                </a:lnTo>
                <a:lnTo>
                  <a:pt x="4709037" y="980731"/>
                </a:lnTo>
                <a:lnTo>
                  <a:pt x="4676870" y="970819"/>
                </a:lnTo>
                <a:lnTo>
                  <a:pt x="4645316" y="958558"/>
                </a:lnTo>
                <a:lnTo>
                  <a:pt x="4617904" y="935339"/>
                </a:lnTo>
                <a:lnTo>
                  <a:pt x="4598162" y="892556"/>
                </a:lnTo>
                <a:lnTo>
                  <a:pt x="4634965" y="894800"/>
                </a:lnTo>
                <a:lnTo>
                  <a:pt x="4664188" y="883443"/>
                </a:lnTo>
                <a:lnTo>
                  <a:pt x="4687722" y="861641"/>
                </a:lnTo>
                <a:lnTo>
                  <a:pt x="4707459" y="832549"/>
                </a:lnTo>
                <a:lnTo>
                  <a:pt x="4725289" y="799322"/>
                </a:lnTo>
                <a:lnTo>
                  <a:pt x="4743103" y="765116"/>
                </a:lnTo>
                <a:lnTo>
                  <a:pt x="4762794" y="733086"/>
                </a:lnTo>
                <a:lnTo>
                  <a:pt x="4786252" y="706388"/>
                </a:lnTo>
                <a:lnTo>
                  <a:pt x="4815368" y="688177"/>
                </a:lnTo>
                <a:lnTo>
                  <a:pt x="4852035" y="681609"/>
                </a:lnTo>
                <a:lnTo>
                  <a:pt x="4884711" y="630142"/>
                </a:lnTo>
                <a:lnTo>
                  <a:pt x="4901209" y="585348"/>
                </a:lnTo>
                <a:lnTo>
                  <a:pt x="4903530" y="546469"/>
                </a:lnTo>
                <a:lnTo>
                  <a:pt x="4893675" y="512746"/>
                </a:lnTo>
                <a:lnTo>
                  <a:pt x="4845444" y="457741"/>
                </a:lnTo>
                <a:lnTo>
                  <a:pt x="4811073" y="434944"/>
                </a:lnTo>
                <a:lnTo>
                  <a:pt x="4772533" y="414274"/>
                </a:lnTo>
                <a:lnTo>
                  <a:pt x="4726082" y="395322"/>
                </a:lnTo>
                <a:lnTo>
                  <a:pt x="4678981" y="381917"/>
                </a:lnTo>
                <a:lnTo>
                  <a:pt x="4631304" y="373069"/>
                </a:lnTo>
                <a:lnTo>
                  <a:pt x="4583125" y="367786"/>
                </a:lnTo>
                <a:lnTo>
                  <a:pt x="4534519" y="365078"/>
                </a:lnTo>
                <a:lnTo>
                  <a:pt x="4485560" y="363953"/>
                </a:lnTo>
                <a:lnTo>
                  <a:pt x="4436321" y="363421"/>
                </a:lnTo>
                <a:lnTo>
                  <a:pt x="4386878" y="362491"/>
                </a:lnTo>
                <a:lnTo>
                  <a:pt x="4337304" y="360172"/>
                </a:lnTo>
                <a:lnTo>
                  <a:pt x="4282978" y="352618"/>
                </a:lnTo>
                <a:lnTo>
                  <a:pt x="4231657" y="343391"/>
                </a:lnTo>
                <a:lnTo>
                  <a:pt x="4182571" y="333096"/>
                </a:lnTo>
                <a:lnTo>
                  <a:pt x="4088034" y="311721"/>
                </a:lnTo>
                <a:lnTo>
                  <a:pt x="4041047" y="301851"/>
                </a:lnTo>
                <a:lnTo>
                  <a:pt x="3993223" y="293333"/>
                </a:lnTo>
                <a:lnTo>
                  <a:pt x="3943795" y="286772"/>
                </a:lnTo>
                <a:lnTo>
                  <a:pt x="3891993" y="282772"/>
                </a:lnTo>
                <a:lnTo>
                  <a:pt x="3837051" y="281939"/>
                </a:lnTo>
                <a:lnTo>
                  <a:pt x="3790537" y="267711"/>
                </a:lnTo>
                <a:lnTo>
                  <a:pt x="3743360" y="257911"/>
                </a:lnTo>
                <a:lnTo>
                  <a:pt x="3695618" y="251572"/>
                </a:lnTo>
                <a:lnTo>
                  <a:pt x="3647408" y="247729"/>
                </a:lnTo>
                <a:lnTo>
                  <a:pt x="3598829" y="245416"/>
                </a:lnTo>
                <a:lnTo>
                  <a:pt x="3549979" y="243667"/>
                </a:lnTo>
                <a:lnTo>
                  <a:pt x="3500956" y="241516"/>
                </a:lnTo>
                <a:lnTo>
                  <a:pt x="3451860" y="237998"/>
                </a:lnTo>
                <a:lnTo>
                  <a:pt x="3402129" y="229480"/>
                </a:lnTo>
                <a:lnTo>
                  <a:pt x="3344618" y="211560"/>
                </a:lnTo>
                <a:lnTo>
                  <a:pt x="3305784" y="183271"/>
                </a:lnTo>
                <a:lnTo>
                  <a:pt x="3290173" y="173678"/>
                </a:lnTo>
                <a:lnTo>
                  <a:pt x="3231975" y="154570"/>
                </a:lnTo>
                <a:lnTo>
                  <a:pt x="3181731" y="145161"/>
                </a:lnTo>
                <a:lnTo>
                  <a:pt x="3114329" y="136902"/>
                </a:lnTo>
                <a:lnTo>
                  <a:pt x="3069471" y="132655"/>
                </a:lnTo>
                <a:lnTo>
                  <a:pt x="3018332" y="128364"/>
                </a:lnTo>
                <a:lnTo>
                  <a:pt x="2961780" y="124054"/>
                </a:lnTo>
                <a:lnTo>
                  <a:pt x="2900683" y="119750"/>
                </a:lnTo>
                <a:lnTo>
                  <a:pt x="2768325" y="111266"/>
                </a:lnTo>
                <a:lnTo>
                  <a:pt x="2628201" y="103116"/>
                </a:lnTo>
                <a:lnTo>
                  <a:pt x="2418641" y="91963"/>
                </a:lnTo>
                <a:lnTo>
                  <a:pt x="1978731" y="70781"/>
                </a:lnTo>
                <a:lnTo>
                  <a:pt x="1683754" y="55045"/>
                </a:lnTo>
                <a:lnTo>
                  <a:pt x="1438717" y="43344"/>
                </a:lnTo>
                <a:lnTo>
                  <a:pt x="1206325" y="33316"/>
                </a:lnTo>
                <a:lnTo>
                  <a:pt x="1014672" y="25839"/>
                </a:lnTo>
                <a:lnTo>
                  <a:pt x="810894" y="18707"/>
                </a:lnTo>
                <a:lnTo>
                  <a:pt x="597468" y="12198"/>
                </a:lnTo>
                <a:lnTo>
                  <a:pt x="451046" y="8342"/>
                </a:lnTo>
                <a:lnTo>
                  <a:pt x="302172" y="4969"/>
                </a:lnTo>
                <a:lnTo>
                  <a:pt x="151578" y="216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531" y="2641168"/>
            <a:ext cx="256032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0" dirty="0">
                <a:solidFill>
                  <a:srgbClr val="000000"/>
                </a:solidFill>
                <a:latin typeface="Calibri Light"/>
                <a:cs typeface="Calibri Light"/>
              </a:rPr>
              <a:t>Setting</a:t>
            </a:r>
            <a:r>
              <a:rPr sz="3800" b="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800" b="0" spc="-10" dirty="0">
                <a:solidFill>
                  <a:srgbClr val="000000"/>
                </a:solidFill>
                <a:latin typeface="Calibri Light"/>
                <a:cs typeface="Calibri Light"/>
              </a:rPr>
              <a:t>Goals</a:t>
            </a:r>
            <a:endParaRPr sz="3800" dirty="0">
              <a:latin typeface="Calibri Light"/>
              <a:cs typeface="Calibri Light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076" y="185928"/>
            <a:ext cx="2161031" cy="293827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3380" y="3375763"/>
            <a:ext cx="1877073" cy="202872"/>
          </a:xfrm>
          <a:prstGeom prst="rect">
            <a:avLst/>
          </a:prstGeom>
        </p:spPr>
      </p:pic>
      <p:pic>
        <p:nvPicPr>
          <p:cNvPr id="6" name="object 6" descr="A screenshot of how MOVE sets goals. List the goal, the department responsible, how it ties to the stretegic plan, goal objectives, performance measures and the department responsible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119" y="3834384"/>
            <a:ext cx="7382256" cy="26502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4423" y="699008"/>
            <a:ext cx="446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SMART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Goals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Measures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clock pixalating into dollar bills, showing that time is money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31" y="573023"/>
            <a:ext cx="3826764" cy="5711952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1144" y="1417319"/>
            <a:ext cx="7620" cy="4023360"/>
          </a:xfrm>
          <a:custGeom>
            <a:avLst/>
            <a:gdLst/>
            <a:ahLst/>
            <a:cxnLst/>
            <a:rect l="l" t="t" r="r" b="b"/>
            <a:pathLst>
              <a:path w="7620" h="4023360">
                <a:moveTo>
                  <a:pt x="7620" y="0"/>
                </a:moveTo>
                <a:lnTo>
                  <a:pt x="0" y="0"/>
                </a:lnTo>
                <a:lnTo>
                  <a:pt x="0" y="4023359"/>
                </a:lnTo>
                <a:lnTo>
                  <a:pt x="7620" y="4023359"/>
                </a:lnTo>
                <a:lnTo>
                  <a:pt x="7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234" y="426465"/>
            <a:ext cx="80855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898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Considerations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when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setting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5747" y="1226057"/>
            <a:ext cx="3242945" cy="311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service: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Low</a:t>
            </a:r>
            <a:r>
              <a:rPr sz="1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patron</a:t>
            </a:r>
            <a:r>
              <a:rPr sz="1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vs.</a:t>
            </a:r>
            <a:r>
              <a:rPr sz="1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responsibility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 to</a:t>
            </a:r>
            <a:r>
              <a:rPr sz="1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chemeClr val="tx1"/>
                </a:solidFill>
                <a:latin typeface="Calibri"/>
                <a:cs typeface="Calibri"/>
              </a:rPr>
              <a:t>serve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Reframing</a:t>
            </a:r>
            <a:r>
              <a:rPr sz="14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services</a:t>
            </a:r>
            <a:r>
              <a:rPr sz="1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meet</a:t>
            </a:r>
            <a:r>
              <a:rPr sz="1400" spc="-20" dirty="0">
                <a:solidFill>
                  <a:schemeClr val="tx1"/>
                </a:solidFill>
                <a:latin typeface="Calibri"/>
                <a:cs typeface="Calibri"/>
              </a:rPr>
              <a:t> needs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Clr>
                <a:srgbClr val="FFFFFF"/>
              </a:buClr>
              <a:buFont typeface="Arial"/>
              <a:buChar char="•"/>
            </a:pP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Working</a:t>
            </a:r>
            <a:r>
              <a:rPr sz="14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with</a:t>
            </a:r>
            <a:r>
              <a:rPr sz="1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patrons</a:t>
            </a:r>
            <a:r>
              <a:rPr sz="1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1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1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non-</a:t>
            </a:r>
            <a:r>
              <a:rPr sz="1400" spc="-20" dirty="0">
                <a:solidFill>
                  <a:schemeClr val="tx1"/>
                </a:solidFill>
                <a:latin typeface="Calibri"/>
                <a:cs typeface="Calibri"/>
              </a:rPr>
              <a:t>users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Clr>
                <a:srgbClr val="FFFFFF"/>
              </a:buClr>
              <a:buFont typeface="Arial"/>
              <a:buChar char="•"/>
            </a:pP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Services</a:t>
            </a:r>
            <a:r>
              <a:rPr sz="1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takes</a:t>
            </a:r>
            <a:r>
              <a:rPr sz="1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more</a:t>
            </a:r>
            <a:r>
              <a:rPr sz="14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time</a:t>
            </a:r>
            <a:r>
              <a:rPr sz="1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complete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  <a:buClr>
                <a:srgbClr val="FFFFFF"/>
              </a:buClr>
              <a:buFont typeface="Arial"/>
              <a:buChar char="•"/>
            </a:pP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marR="52705" indent="-228600">
              <a:lnSpc>
                <a:spcPts val="1510"/>
              </a:lnSpc>
              <a:buFont typeface="Arial"/>
              <a:buChar char="•"/>
              <a:tabLst>
                <a:tab pos="299085" algn="l"/>
              </a:tabLst>
            </a:pPr>
            <a:r>
              <a:rPr sz="1400" spc="-20" dirty="0">
                <a:solidFill>
                  <a:schemeClr val="tx1"/>
                </a:solidFill>
                <a:latin typeface="Calibri"/>
                <a:cs typeface="Calibri"/>
              </a:rPr>
              <a:t>Tracking</a:t>
            </a:r>
            <a:r>
              <a:rPr sz="1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systems</a:t>
            </a:r>
            <a:r>
              <a:rPr sz="1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take</a:t>
            </a:r>
            <a:r>
              <a:rPr sz="1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more</a:t>
            </a:r>
            <a:r>
              <a:rPr sz="1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time</a:t>
            </a:r>
            <a:r>
              <a:rPr sz="1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and/or money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131" y="5713476"/>
            <a:ext cx="3827145" cy="571500"/>
          </a:xfrm>
          <a:custGeom>
            <a:avLst/>
            <a:gdLst/>
            <a:ahLst/>
            <a:cxnLst/>
            <a:rect l="l" t="t" r="r" b="b"/>
            <a:pathLst>
              <a:path w="3827145" h="571500">
                <a:moveTo>
                  <a:pt x="3826764" y="0"/>
                </a:moveTo>
                <a:lnTo>
                  <a:pt x="0" y="0"/>
                </a:lnTo>
                <a:lnTo>
                  <a:pt x="0" y="571500"/>
                </a:lnTo>
                <a:lnTo>
                  <a:pt x="3826764" y="571500"/>
                </a:lnTo>
                <a:lnTo>
                  <a:pt x="3826764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6623405"/>
            <a:ext cx="1395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Depositphotos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7ACBC9-FC07-917D-FA67-EBE675C47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34" y="-246221"/>
            <a:ext cx="8085531" cy="24622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Getting Started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50947" cy="3339084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8776" y="0"/>
            <a:ext cx="2243328" cy="33390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66157" y="353695"/>
            <a:ext cx="3330575" cy="52387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13740" marR="5080" indent="-701675">
              <a:lnSpc>
                <a:spcPct val="70000"/>
              </a:lnSpc>
              <a:spcBef>
                <a:spcPts val="640"/>
              </a:spcBef>
            </a:pPr>
            <a:r>
              <a:rPr sz="1500" dirty="0">
                <a:latin typeface="Calibri"/>
                <a:cs typeface="Calibri"/>
              </a:rPr>
              <a:t>Getting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Started: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Everyone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Outreach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Shifting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Priorities</a:t>
            </a:r>
            <a:endParaRPr sz="1500">
              <a:latin typeface="Calibri"/>
              <a:cs typeface="Calibri"/>
            </a:endParaRPr>
          </a:p>
          <a:p>
            <a:pPr marL="33655" marR="938530" indent="913130">
              <a:lnSpc>
                <a:spcPts val="3720"/>
              </a:lnSpc>
              <a:spcBef>
                <a:spcPts val="440"/>
              </a:spcBef>
            </a:pPr>
            <a:r>
              <a:rPr sz="1500" dirty="0">
                <a:latin typeface="Calibri"/>
                <a:cs typeface="Calibri"/>
              </a:rPr>
              <a:t>Levels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Outreach </a:t>
            </a:r>
            <a:r>
              <a:rPr sz="1500" dirty="0">
                <a:latin typeface="Calibri"/>
                <a:cs typeface="Calibri"/>
              </a:rPr>
              <a:t>Minimal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</a:t>
            </a:r>
            <a:endParaRPr sz="1500">
              <a:latin typeface="Calibri"/>
              <a:cs typeface="Calibri"/>
            </a:endParaRPr>
          </a:p>
          <a:p>
            <a:pPr marL="720090" marR="97155" indent="-228600">
              <a:lnSpc>
                <a:spcPct val="70000"/>
              </a:lnSpc>
              <a:spcBef>
                <a:spcPts val="160"/>
              </a:spcBef>
              <a:buFont typeface="Arial"/>
              <a:buChar char="•"/>
              <a:tabLst>
                <a:tab pos="720090" algn="l"/>
              </a:tabLst>
            </a:pPr>
            <a:r>
              <a:rPr sz="1500" spc="-20" dirty="0">
                <a:latin typeface="Calibri"/>
                <a:cs typeface="Calibri"/>
              </a:rPr>
              <a:t>Training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existing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staff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perform Outreach</a:t>
            </a:r>
            <a:endParaRPr sz="1500">
              <a:latin typeface="Calibri"/>
              <a:cs typeface="Calibri"/>
            </a:endParaRPr>
          </a:p>
          <a:p>
            <a:pPr marL="720090" marR="115570" indent="-228600">
              <a:lnSpc>
                <a:spcPct val="70100"/>
              </a:lnSpc>
              <a:spcBef>
                <a:spcPts val="600"/>
              </a:spcBef>
              <a:buFont typeface="Arial"/>
              <a:buChar char="•"/>
              <a:tabLst>
                <a:tab pos="720090" algn="l"/>
              </a:tabLst>
            </a:pPr>
            <a:r>
              <a:rPr sz="1500" spc="-10" dirty="0">
                <a:latin typeface="Calibri"/>
                <a:cs typeface="Calibri"/>
              </a:rPr>
              <a:t>Attend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events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promote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the </a:t>
            </a:r>
            <a:r>
              <a:rPr sz="1500" spc="-20" dirty="0">
                <a:latin typeface="Calibri"/>
                <a:cs typeface="Calibri"/>
              </a:rPr>
              <a:t>library, </a:t>
            </a:r>
            <a:r>
              <a:rPr sz="1500" dirty="0">
                <a:latin typeface="Calibri"/>
                <a:cs typeface="Calibri"/>
              </a:rPr>
              <a:t>host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free </a:t>
            </a:r>
            <a:r>
              <a:rPr sz="1500" dirty="0">
                <a:latin typeface="Calibri"/>
                <a:cs typeface="Calibri"/>
              </a:rPr>
              <a:t>community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areas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work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with </a:t>
            </a:r>
            <a:r>
              <a:rPr sz="1500" dirty="0">
                <a:latin typeface="Calibri"/>
                <a:cs typeface="Calibri"/>
              </a:rPr>
              <a:t>schools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engage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students</a:t>
            </a:r>
            <a:endParaRPr sz="1500">
              <a:latin typeface="Calibri"/>
              <a:cs typeface="Calibri"/>
            </a:endParaRPr>
          </a:p>
          <a:p>
            <a:pPr marL="720090" marR="130810" indent="-228600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720090" algn="l"/>
              </a:tabLst>
            </a:pPr>
            <a:r>
              <a:rPr sz="1500" spc="-10" dirty="0">
                <a:latin typeface="Calibri"/>
                <a:cs typeface="Calibri"/>
              </a:rPr>
              <a:t>Partnering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organizations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to </a:t>
            </a:r>
            <a:r>
              <a:rPr sz="1500" dirty="0">
                <a:latin typeface="Calibri"/>
                <a:cs typeface="Calibri"/>
              </a:rPr>
              <a:t>share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resources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33655" algn="just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Some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</a:t>
            </a:r>
            <a:endParaRPr sz="1500">
              <a:latin typeface="Calibri"/>
              <a:cs typeface="Calibri"/>
            </a:endParaRPr>
          </a:p>
          <a:p>
            <a:pPr marL="717550" indent="-226060" algn="just">
              <a:lnSpc>
                <a:spcPts val="1530"/>
              </a:lnSpc>
              <a:spcBef>
                <a:spcPts val="60"/>
              </a:spcBef>
              <a:buFont typeface="Arial"/>
              <a:buChar char="•"/>
              <a:tabLst>
                <a:tab pos="717550" algn="l"/>
              </a:tabLst>
            </a:pPr>
            <a:r>
              <a:rPr sz="1500" dirty="0">
                <a:latin typeface="Calibri"/>
                <a:cs typeface="Calibri"/>
              </a:rPr>
              <a:t>Secure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time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staff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dedicated</a:t>
            </a:r>
            <a:endParaRPr sz="1500">
              <a:latin typeface="Calibri"/>
              <a:cs typeface="Calibri"/>
            </a:endParaRPr>
          </a:p>
          <a:p>
            <a:pPr marL="720090" algn="just">
              <a:lnSpc>
                <a:spcPts val="1530"/>
              </a:lnSpc>
            </a:pP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Outreach</a:t>
            </a:r>
            <a:endParaRPr sz="1500">
              <a:latin typeface="Calibri"/>
              <a:cs typeface="Calibri"/>
            </a:endParaRPr>
          </a:p>
          <a:p>
            <a:pPr marL="717550" marR="591185" indent="-226060" algn="just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720090" algn="l"/>
              </a:tabLst>
            </a:pPr>
            <a:r>
              <a:rPr sz="1500" spc="-10" dirty="0">
                <a:latin typeface="Calibri"/>
                <a:cs typeface="Calibri"/>
              </a:rPr>
              <a:t>Programming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site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	</a:t>
            </a:r>
            <a:r>
              <a:rPr sz="1500" dirty="0">
                <a:latin typeface="Calibri"/>
                <a:cs typeface="Calibri"/>
              </a:rPr>
              <a:t>librarian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assistance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free 	</a:t>
            </a:r>
            <a:r>
              <a:rPr sz="1500" dirty="0">
                <a:latin typeface="Calibri"/>
                <a:cs typeface="Calibri"/>
              </a:rPr>
              <a:t>community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areas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More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</a:t>
            </a:r>
            <a:endParaRPr sz="1500">
              <a:latin typeface="Calibri"/>
              <a:cs typeface="Calibri"/>
            </a:endParaRPr>
          </a:p>
          <a:p>
            <a:pPr marL="72009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720090" algn="l"/>
              </a:tabLst>
            </a:pPr>
            <a:r>
              <a:rPr sz="1500" dirty="0">
                <a:latin typeface="Calibri"/>
                <a:cs typeface="Calibri"/>
              </a:rPr>
              <a:t>Secure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full-</a:t>
            </a:r>
            <a:r>
              <a:rPr sz="1500" dirty="0">
                <a:latin typeface="Calibri"/>
                <a:cs typeface="Calibri"/>
              </a:rPr>
              <a:t>time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staff</a:t>
            </a:r>
            <a:endParaRPr sz="1500">
              <a:latin typeface="Calibri"/>
              <a:cs typeface="Calibri"/>
            </a:endParaRPr>
          </a:p>
          <a:p>
            <a:pPr marL="72009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720090" algn="l"/>
              </a:tabLst>
            </a:pPr>
            <a:r>
              <a:rPr sz="1500" dirty="0">
                <a:latin typeface="Calibri"/>
                <a:cs typeface="Calibri"/>
              </a:rPr>
              <a:t>Mobile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units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 descr="All four of the High Plains MOVE vehicals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18915"/>
            <a:ext cx="4642103" cy="33390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CD1D256-1B16-54E3-3FD1-9EAF261C6E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34" y="-246221"/>
            <a:ext cx="8085531" cy="24622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630420" cy="6858000"/>
            <a:chOff x="0" y="0"/>
            <a:chExt cx="463042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630420" cy="6858000"/>
            </a:xfrm>
            <a:custGeom>
              <a:avLst/>
              <a:gdLst/>
              <a:ahLst/>
              <a:cxnLst/>
              <a:rect l="l" t="t" r="r" b="b"/>
              <a:pathLst>
                <a:path w="4630420" h="6858000">
                  <a:moveTo>
                    <a:pt x="457809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073783" y="6857999"/>
                  </a:lnTo>
                  <a:lnTo>
                    <a:pt x="2172716" y="6782205"/>
                  </a:lnTo>
                  <a:lnTo>
                    <a:pt x="2205860" y="6755122"/>
                  </a:lnTo>
                  <a:lnTo>
                    <a:pt x="2238837" y="6727713"/>
                  </a:lnTo>
                  <a:lnTo>
                    <a:pt x="2271646" y="6699980"/>
                  </a:lnTo>
                  <a:lnTo>
                    <a:pt x="2304285" y="6671924"/>
                  </a:lnTo>
                  <a:lnTo>
                    <a:pt x="2336753" y="6643546"/>
                  </a:lnTo>
                  <a:lnTo>
                    <a:pt x="2369049" y="6614850"/>
                  </a:lnTo>
                  <a:lnTo>
                    <a:pt x="2401171" y="6585836"/>
                  </a:lnTo>
                  <a:lnTo>
                    <a:pt x="2433119" y="6556506"/>
                  </a:lnTo>
                  <a:lnTo>
                    <a:pt x="2464891" y="6526861"/>
                  </a:lnTo>
                  <a:lnTo>
                    <a:pt x="2496485" y="6496904"/>
                  </a:lnTo>
                  <a:lnTo>
                    <a:pt x="2527901" y="6466636"/>
                  </a:lnTo>
                  <a:lnTo>
                    <a:pt x="2559138" y="6436058"/>
                  </a:lnTo>
                  <a:lnTo>
                    <a:pt x="2590193" y="6405173"/>
                  </a:lnTo>
                  <a:lnTo>
                    <a:pt x="2621066" y="6373983"/>
                  </a:lnTo>
                  <a:lnTo>
                    <a:pt x="2651756" y="6342487"/>
                  </a:lnTo>
                  <a:lnTo>
                    <a:pt x="2682261" y="6310690"/>
                  </a:lnTo>
                  <a:lnTo>
                    <a:pt x="2712579" y="6278591"/>
                  </a:lnTo>
                  <a:lnTo>
                    <a:pt x="2742711" y="6246194"/>
                  </a:lnTo>
                  <a:lnTo>
                    <a:pt x="2772654" y="6213498"/>
                  </a:lnTo>
                  <a:lnTo>
                    <a:pt x="2802407" y="6180507"/>
                  </a:lnTo>
                  <a:lnTo>
                    <a:pt x="2831969" y="6147222"/>
                  </a:lnTo>
                  <a:lnTo>
                    <a:pt x="2861338" y="6113645"/>
                  </a:lnTo>
                  <a:lnTo>
                    <a:pt x="2890514" y="6079777"/>
                  </a:lnTo>
                  <a:lnTo>
                    <a:pt x="2919495" y="6045619"/>
                  </a:lnTo>
                  <a:lnTo>
                    <a:pt x="2948280" y="6011174"/>
                  </a:lnTo>
                  <a:lnTo>
                    <a:pt x="2976867" y="5976444"/>
                  </a:lnTo>
                  <a:lnTo>
                    <a:pt x="3005256" y="5941429"/>
                  </a:lnTo>
                  <a:lnTo>
                    <a:pt x="3033445" y="5906133"/>
                  </a:lnTo>
                  <a:lnTo>
                    <a:pt x="3061432" y="5870555"/>
                  </a:lnTo>
                  <a:lnTo>
                    <a:pt x="3089217" y="5834699"/>
                  </a:lnTo>
                  <a:lnTo>
                    <a:pt x="3116799" y="5798565"/>
                  </a:lnTo>
                  <a:lnTo>
                    <a:pt x="3144175" y="5762155"/>
                  </a:lnTo>
                  <a:lnTo>
                    <a:pt x="3171345" y="5725472"/>
                  </a:lnTo>
                  <a:lnTo>
                    <a:pt x="3198308" y="5688517"/>
                  </a:lnTo>
                  <a:lnTo>
                    <a:pt x="3225062" y="5651290"/>
                  </a:lnTo>
                  <a:lnTo>
                    <a:pt x="3251606" y="5613795"/>
                  </a:lnTo>
                  <a:lnTo>
                    <a:pt x="3277938" y="5576033"/>
                  </a:lnTo>
                  <a:lnTo>
                    <a:pt x="3304058" y="5538005"/>
                  </a:lnTo>
                  <a:lnTo>
                    <a:pt x="3329964" y="5499714"/>
                  </a:lnTo>
                  <a:lnTo>
                    <a:pt x="3355655" y="5461160"/>
                  </a:lnTo>
                  <a:lnTo>
                    <a:pt x="3381129" y="5422346"/>
                  </a:lnTo>
                  <a:lnTo>
                    <a:pt x="3406386" y="5383273"/>
                  </a:lnTo>
                  <a:lnTo>
                    <a:pt x="3431424" y="5343943"/>
                  </a:lnTo>
                  <a:lnTo>
                    <a:pt x="3456242" y="5304358"/>
                  </a:lnTo>
                  <a:lnTo>
                    <a:pt x="3480839" y="5264518"/>
                  </a:lnTo>
                  <a:lnTo>
                    <a:pt x="3505213" y="5224427"/>
                  </a:lnTo>
                  <a:lnTo>
                    <a:pt x="3529363" y="5184086"/>
                  </a:lnTo>
                  <a:lnTo>
                    <a:pt x="3553287" y="5143495"/>
                  </a:lnTo>
                  <a:lnTo>
                    <a:pt x="3576986" y="5102658"/>
                  </a:lnTo>
                  <a:lnTo>
                    <a:pt x="3600456" y="5061576"/>
                  </a:lnTo>
                  <a:lnTo>
                    <a:pt x="3623698" y="5020249"/>
                  </a:lnTo>
                  <a:lnTo>
                    <a:pt x="3646709" y="4978681"/>
                  </a:lnTo>
                  <a:lnTo>
                    <a:pt x="3669488" y="4936873"/>
                  </a:lnTo>
                  <a:lnTo>
                    <a:pt x="3692035" y="4894826"/>
                  </a:lnTo>
                  <a:lnTo>
                    <a:pt x="3714348" y="4852542"/>
                  </a:lnTo>
                  <a:lnTo>
                    <a:pt x="3736426" y="4810023"/>
                  </a:lnTo>
                  <a:lnTo>
                    <a:pt x="3758267" y="4767270"/>
                  </a:lnTo>
                  <a:lnTo>
                    <a:pt x="3779870" y="4724285"/>
                  </a:lnTo>
                  <a:lnTo>
                    <a:pt x="3801234" y="4681071"/>
                  </a:lnTo>
                  <a:lnTo>
                    <a:pt x="3822358" y="4637628"/>
                  </a:lnTo>
                  <a:lnTo>
                    <a:pt x="3843240" y="4593958"/>
                  </a:lnTo>
                  <a:lnTo>
                    <a:pt x="3863879" y="4550062"/>
                  </a:lnTo>
                  <a:lnTo>
                    <a:pt x="3884274" y="4505944"/>
                  </a:lnTo>
                  <a:lnTo>
                    <a:pt x="3904424" y="4461604"/>
                  </a:lnTo>
                  <a:lnTo>
                    <a:pt x="3924327" y="4417043"/>
                  </a:lnTo>
                  <a:lnTo>
                    <a:pt x="3943982" y="4372265"/>
                  </a:lnTo>
                  <a:lnTo>
                    <a:pt x="3963388" y="4327269"/>
                  </a:lnTo>
                  <a:lnTo>
                    <a:pt x="3982543" y="4282059"/>
                  </a:lnTo>
                  <a:lnTo>
                    <a:pt x="4001447" y="4236635"/>
                  </a:lnTo>
                  <a:lnTo>
                    <a:pt x="4020098" y="4190999"/>
                  </a:lnTo>
                  <a:lnTo>
                    <a:pt x="4038494" y="4145154"/>
                  </a:lnTo>
                  <a:lnTo>
                    <a:pt x="4056635" y="4099100"/>
                  </a:lnTo>
                  <a:lnTo>
                    <a:pt x="4074520" y="4052840"/>
                  </a:lnTo>
                  <a:lnTo>
                    <a:pt x="4092146" y="4006375"/>
                  </a:lnTo>
                  <a:lnTo>
                    <a:pt x="4109512" y="3959706"/>
                  </a:lnTo>
                  <a:lnTo>
                    <a:pt x="4126619" y="3912836"/>
                  </a:lnTo>
                  <a:lnTo>
                    <a:pt x="4143463" y="3865766"/>
                  </a:lnTo>
                  <a:lnTo>
                    <a:pt x="4160045" y="3818498"/>
                  </a:lnTo>
                  <a:lnTo>
                    <a:pt x="4176362" y="3771033"/>
                  </a:lnTo>
                  <a:lnTo>
                    <a:pt x="4192413" y="3723374"/>
                  </a:lnTo>
                  <a:lnTo>
                    <a:pt x="4208198" y="3675521"/>
                  </a:lnTo>
                  <a:lnTo>
                    <a:pt x="4223714" y="3627477"/>
                  </a:lnTo>
                  <a:lnTo>
                    <a:pt x="4238961" y="3579244"/>
                  </a:lnTo>
                  <a:lnTo>
                    <a:pt x="4253937" y="3530822"/>
                  </a:lnTo>
                  <a:lnTo>
                    <a:pt x="4268642" y="3482213"/>
                  </a:lnTo>
                  <a:lnTo>
                    <a:pt x="4283073" y="3433420"/>
                  </a:lnTo>
                  <a:lnTo>
                    <a:pt x="4297229" y="3384444"/>
                  </a:lnTo>
                  <a:lnTo>
                    <a:pt x="4311111" y="3335287"/>
                  </a:lnTo>
                  <a:lnTo>
                    <a:pt x="4324715" y="3285950"/>
                  </a:lnTo>
                  <a:lnTo>
                    <a:pt x="4338040" y="3236435"/>
                  </a:lnTo>
                  <a:lnTo>
                    <a:pt x="4351087" y="3186743"/>
                  </a:lnTo>
                  <a:lnTo>
                    <a:pt x="4363852" y="3136877"/>
                  </a:lnTo>
                  <a:lnTo>
                    <a:pt x="4376336" y="3086838"/>
                  </a:lnTo>
                  <a:lnTo>
                    <a:pt x="4388536" y="3036628"/>
                  </a:lnTo>
                  <a:lnTo>
                    <a:pt x="4400451" y="2986248"/>
                  </a:lnTo>
                  <a:lnTo>
                    <a:pt x="4412081" y="2935700"/>
                  </a:lnTo>
                  <a:lnTo>
                    <a:pt x="4423424" y="2884986"/>
                  </a:lnTo>
                  <a:lnTo>
                    <a:pt x="4434478" y="2834108"/>
                  </a:lnTo>
                  <a:lnTo>
                    <a:pt x="4445243" y="2783067"/>
                  </a:lnTo>
                  <a:lnTo>
                    <a:pt x="4455717" y="2731864"/>
                  </a:lnTo>
                  <a:lnTo>
                    <a:pt x="4465899" y="2680502"/>
                  </a:lnTo>
                  <a:lnTo>
                    <a:pt x="4475787" y="2628983"/>
                  </a:lnTo>
                  <a:lnTo>
                    <a:pt x="4485381" y="2577307"/>
                  </a:lnTo>
                  <a:lnTo>
                    <a:pt x="4494679" y="2525476"/>
                  </a:lnTo>
                  <a:lnTo>
                    <a:pt x="4503679" y="2473493"/>
                  </a:lnTo>
                  <a:lnTo>
                    <a:pt x="4512382" y="2421359"/>
                  </a:lnTo>
                  <a:lnTo>
                    <a:pt x="4520784" y="2369076"/>
                  </a:lnTo>
                  <a:lnTo>
                    <a:pt x="4528886" y="2316645"/>
                  </a:lnTo>
                  <a:lnTo>
                    <a:pt x="4536685" y="2264067"/>
                  </a:lnTo>
                  <a:lnTo>
                    <a:pt x="4544181" y="2211346"/>
                  </a:lnTo>
                  <a:lnTo>
                    <a:pt x="4551371" y="2158482"/>
                  </a:lnTo>
                  <a:lnTo>
                    <a:pt x="4558256" y="2105477"/>
                  </a:lnTo>
                  <a:lnTo>
                    <a:pt x="4564834" y="2052332"/>
                  </a:lnTo>
                  <a:lnTo>
                    <a:pt x="4571103" y="1999050"/>
                  </a:lnTo>
                  <a:lnTo>
                    <a:pt x="4577063" y="1945632"/>
                  </a:lnTo>
                  <a:lnTo>
                    <a:pt x="4582711" y="1892080"/>
                  </a:lnTo>
                  <a:lnTo>
                    <a:pt x="4588047" y="1838395"/>
                  </a:lnTo>
                  <a:lnTo>
                    <a:pt x="4593069" y="1784580"/>
                  </a:lnTo>
                  <a:lnTo>
                    <a:pt x="4597776" y="1730635"/>
                  </a:lnTo>
                  <a:lnTo>
                    <a:pt x="4602168" y="1676563"/>
                  </a:lnTo>
                  <a:lnTo>
                    <a:pt x="4606241" y="1622365"/>
                  </a:lnTo>
                  <a:lnTo>
                    <a:pt x="4609997" y="1568042"/>
                  </a:lnTo>
                  <a:lnTo>
                    <a:pt x="4613432" y="1513598"/>
                  </a:lnTo>
                  <a:lnTo>
                    <a:pt x="4616546" y="1459032"/>
                  </a:lnTo>
                  <a:lnTo>
                    <a:pt x="4619338" y="1404348"/>
                  </a:lnTo>
                  <a:lnTo>
                    <a:pt x="4621806" y="1349546"/>
                  </a:lnTo>
                  <a:lnTo>
                    <a:pt x="4623949" y="1294628"/>
                  </a:lnTo>
                  <a:lnTo>
                    <a:pt x="4625766" y="1239597"/>
                  </a:lnTo>
                  <a:lnTo>
                    <a:pt x="4627255" y="1184453"/>
                  </a:lnTo>
                  <a:lnTo>
                    <a:pt x="4628416" y="1129198"/>
                  </a:lnTo>
                  <a:lnTo>
                    <a:pt x="4629246" y="1073834"/>
                  </a:lnTo>
                  <a:lnTo>
                    <a:pt x="4629745" y="1018363"/>
                  </a:lnTo>
                  <a:lnTo>
                    <a:pt x="4629912" y="962787"/>
                  </a:lnTo>
                  <a:lnTo>
                    <a:pt x="4629776" y="912510"/>
                  </a:lnTo>
                  <a:lnTo>
                    <a:pt x="4629369" y="862320"/>
                  </a:lnTo>
                  <a:lnTo>
                    <a:pt x="4628691" y="812217"/>
                  </a:lnTo>
                  <a:lnTo>
                    <a:pt x="4627744" y="762203"/>
                  </a:lnTo>
                  <a:lnTo>
                    <a:pt x="4626528" y="712277"/>
                  </a:lnTo>
                  <a:lnTo>
                    <a:pt x="4625043" y="662441"/>
                  </a:lnTo>
                  <a:lnTo>
                    <a:pt x="4623292" y="612695"/>
                  </a:lnTo>
                  <a:lnTo>
                    <a:pt x="4621275" y="563041"/>
                  </a:lnTo>
                  <a:lnTo>
                    <a:pt x="4618991" y="513479"/>
                  </a:lnTo>
                  <a:lnTo>
                    <a:pt x="4616444" y="464010"/>
                  </a:lnTo>
                  <a:lnTo>
                    <a:pt x="4613632" y="414635"/>
                  </a:lnTo>
                  <a:lnTo>
                    <a:pt x="4610558" y="365354"/>
                  </a:lnTo>
                  <a:lnTo>
                    <a:pt x="4607221" y="316169"/>
                  </a:lnTo>
                  <a:lnTo>
                    <a:pt x="4603623" y="267080"/>
                  </a:lnTo>
                  <a:lnTo>
                    <a:pt x="457809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18660" cy="6858000"/>
            </a:xfrm>
            <a:custGeom>
              <a:avLst/>
              <a:gdLst/>
              <a:ahLst/>
              <a:cxnLst/>
              <a:rect l="l" t="t" r="r" b="b"/>
              <a:pathLst>
                <a:path w="4518660" h="6858000">
                  <a:moveTo>
                    <a:pt x="446582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1827911" y="6857999"/>
                  </a:lnTo>
                  <a:lnTo>
                    <a:pt x="1912620" y="6800151"/>
                  </a:lnTo>
                  <a:lnTo>
                    <a:pt x="1947033" y="6774994"/>
                  </a:lnTo>
                  <a:lnTo>
                    <a:pt x="1981282" y="6749487"/>
                  </a:lnTo>
                  <a:lnTo>
                    <a:pt x="2015363" y="6723632"/>
                  </a:lnTo>
                  <a:lnTo>
                    <a:pt x="2049276" y="6697431"/>
                  </a:lnTo>
                  <a:lnTo>
                    <a:pt x="2083020" y="6670885"/>
                  </a:lnTo>
                  <a:lnTo>
                    <a:pt x="2116592" y="6643996"/>
                  </a:lnTo>
                  <a:lnTo>
                    <a:pt x="2149993" y="6616767"/>
                  </a:lnTo>
                  <a:lnTo>
                    <a:pt x="2183220" y="6589198"/>
                  </a:lnTo>
                  <a:lnTo>
                    <a:pt x="2216271" y="6561293"/>
                  </a:lnTo>
                  <a:lnTo>
                    <a:pt x="2249147" y="6533051"/>
                  </a:lnTo>
                  <a:lnTo>
                    <a:pt x="2281845" y="6504476"/>
                  </a:lnTo>
                  <a:lnTo>
                    <a:pt x="2314363" y="6475570"/>
                  </a:lnTo>
                  <a:lnTo>
                    <a:pt x="2346702" y="6446333"/>
                  </a:lnTo>
                  <a:lnTo>
                    <a:pt x="2378858" y="6416768"/>
                  </a:lnTo>
                  <a:lnTo>
                    <a:pt x="2410832" y="6386876"/>
                  </a:lnTo>
                  <a:lnTo>
                    <a:pt x="2442621" y="6356660"/>
                  </a:lnTo>
                  <a:lnTo>
                    <a:pt x="2474224" y="6326121"/>
                  </a:lnTo>
                  <a:lnTo>
                    <a:pt x="2505640" y="6295261"/>
                  </a:lnTo>
                  <a:lnTo>
                    <a:pt x="2536868" y="6264082"/>
                  </a:lnTo>
                  <a:lnTo>
                    <a:pt x="2567905" y="6232585"/>
                  </a:lnTo>
                  <a:lnTo>
                    <a:pt x="2598752" y="6200773"/>
                  </a:lnTo>
                  <a:lnTo>
                    <a:pt x="2629406" y="6168647"/>
                  </a:lnTo>
                  <a:lnTo>
                    <a:pt x="2659866" y="6136209"/>
                  </a:lnTo>
                  <a:lnTo>
                    <a:pt x="2690130" y="6103460"/>
                  </a:lnTo>
                  <a:lnTo>
                    <a:pt x="2720198" y="6070404"/>
                  </a:lnTo>
                  <a:lnTo>
                    <a:pt x="2750068" y="6037040"/>
                  </a:lnTo>
                  <a:lnTo>
                    <a:pt x="2779739" y="6003372"/>
                  </a:lnTo>
                  <a:lnTo>
                    <a:pt x="2809209" y="5969401"/>
                  </a:lnTo>
                  <a:lnTo>
                    <a:pt x="2838477" y="5935129"/>
                  </a:lnTo>
                  <a:lnTo>
                    <a:pt x="2867542" y="5900557"/>
                  </a:lnTo>
                  <a:lnTo>
                    <a:pt x="2896401" y="5865688"/>
                  </a:lnTo>
                  <a:lnTo>
                    <a:pt x="2925055" y="5830523"/>
                  </a:lnTo>
                  <a:lnTo>
                    <a:pt x="2953501" y="5795064"/>
                  </a:lnTo>
                  <a:lnTo>
                    <a:pt x="2981739" y="5759313"/>
                  </a:lnTo>
                  <a:lnTo>
                    <a:pt x="3009766" y="5723272"/>
                  </a:lnTo>
                  <a:lnTo>
                    <a:pt x="3037581" y="5686942"/>
                  </a:lnTo>
                  <a:lnTo>
                    <a:pt x="3065184" y="5650325"/>
                  </a:lnTo>
                  <a:lnTo>
                    <a:pt x="3092573" y="5613423"/>
                  </a:lnTo>
                  <a:lnTo>
                    <a:pt x="3119746" y="5576239"/>
                  </a:lnTo>
                  <a:lnTo>
                    <a:pt x="3146702" y="5538773"/>
                  </a:lnTo>
                  <a:lnTo>
                    <a:pt x="3173439" y="5501027"/>
                  </a:lnTo>
                  <a:lnTo>
                    <a:pt x="3199957" y="5463004"/>
                  </a:lnTo>
                  <a:lnTo>
                    <a:pt x="3226255" y="5424705"/>
                  </a:lnTo>
                  <a:lnTo>
                    <a:pt x="3252329" y="5386131"/>
                  </a:lnTo>
                  <a:lnTo>
                    <a:pt x="3278180" y="5347286"/>
                  </a:lnTo>
                  <a:lnTo>
                    <a:pt x="3303806" y="5308169"/>
                  </a:lnTo>
                  <a:lnTo>
                    <a:pt x="3329206" y="5268785"/>
                  </a:lnTo>
                  <a:lnTo>
                    <a:pt x="3354377" y="5229133"/>
                  </a:lnTo>
                  <a:lnTo>
                    <a:pt x="3379320" y="5189216"/>
                  </a:lnTo>
                  <a:lnTo>
                    <a:pt x="3404032" y="5149036"/>
                  </a:lnTo>
                  <a:lnTo>
                    <a:pt x="3428512" y="5108595"/>
                  </a:lnTo>
                  <a:lnTo>
                    <a:pt x="3452759" y="5067894"/>
                  </a:lnTo>
                  <a:lnTo>
                    <a:pt x="3476772" y="5026935"/>
                  </a:lnTo>
                  <a:lnTo>
                    <a:pt x="3500548" y="4985719"/>
                  </a:lnTo>
                  <a:lnTo>
                    <a:pt x="3524088" y="4944250"/>
                  </a:lnTo>
                  <a:lnTo>
                    <a:pt x="3547389" y="4902528"/>
                  </a:lnTo>
                  <a:lnTo>
                    <a:pt x="3570449" y="4860556"/>
                  </a:lnTo>
                  <a:lnTo>
                    <a:pt x="3593269" y="4818335"/>
                  </a:lnTo>
                  <a:lnTo>
                    <a:pt x="3615846" y="4775866"/>
                  </a:lnTo>
                  <a:lnTo>
                    <a:pt x="3638179" y="4733153"/>
                  </a:lnTo>
                  <a:lnTo>
                    <a:pt x="3660266" y="4690196"/>
                  </a:lnTo>
                  <a:lnTo>
                    <a:pt x="3682107" y="4646998"/>
                  </a:lnTo>
                  <a:lnTo>
                    <a:pt x="3703699" y="4603559"/>
                  </a:lnTo>
                  <a:lnTo>
                    <a:pt x="3725043" y="4559883"/>
                  </a:lnTo>
                  <a:lnTo>
                    <a:pt x="3746135" y="4515970"/>
                  </a:lnTo>
                  <a:lnTo>
                    <a:pt x="3766975" y="4471823"/>
                  </a:lnTo>
                  <a:lnTo>
                    <a:pt x="3787562" y="4427444"/>
                  </a:lnTo>
                  <a:lnTo>
                    <a:pt x="3807894" y="4382834"/>
                  </a:lnTo>
                  <a:lnTo>
                    <a:pt x="3827970" y="4337994"/>
                  </a:lnTo>
                  <a:lnTo>
                    <a:pt x="3847788" y="4292928"/>
                  </a:lnTo>
                  <a:lnTo>
                    <a:pt x="3867347" y="4247636"/>
                  </a:lnTo>
                  <a:lnTo>
                    <a:pt x="3886646" y="4202121"/>
                  </a:lnTo>
                  <a:lnTo>
                    <a:pt x="3905684" y="4156384"/>
                  </a:lnTo>
                  <a:lnTo>
                    <a:pt x="3924458" y="4110426"/>
                  </a:lnTo>
                  <a:lnTo>
                    <a:pt x="3942968" y="4064251"/>
                  </a:lnTo>
                  <a:lnTo>
                    <a:pt x="3961213" y="4017860"/>
                  </a:lnTo>
                  <a:lnTo>
                    <a:pt x="3979190" y="3971254"/>
                  </a:lnTo>
                  <a:lnTo>
                    <a:pt x="3996899" y="3924435"/>
                  </a:lnTo>
                  <a:lnTo>
                    <a:pt x="4014338" y="3877405"/>
                  </a:lnTo>
                  <a:lnTo>
                    <a:pt x="4031506" y="3830166"/>
                  </a:lnTo>
                  <a:lnTo>
                    <a:pt x="4048402" y="3782720"/>
                  </a:lnTo>
                  <a:lnTo>
                    <a:pt x="4065024" y="3735068"/>
                  </a:lnTo>
                  <a:lnTo>
                    <a:pt x="4081371" y="3687212"/>
                  </a:lnTo>
                  <a:lnTo>
                    <a:pt x="4097441" y="3639155"/>
                  </a:lnTo>
                  <a:lnTo>
                    <a:pt x="4113233" y="3590898"/>
                  </a:lnTo>
                  <a:lnTo>
                    <a:pt x="4128747" y="3542442"/>
                  </a:lnTo>
                  <a:lnTo>
                    <a:pt x="4143979" y="3493790"/>
                  </a:lnTo>
                  <a:lnTo>
                    <a:pt x="4158930" y="3444943"/>
                  </a:lnTo>
                  <a:lnTo>
                    <a:pt x="4173597" y="3395903"/>
                  </a:lnTo>
                  <a:lnTo>
                    <a:pt x="4187980" y="3346672"/>
                  </a:lnTo>
                  <a:lnTo>
                    <a:pt x="4202077" y="3297252"/>
                  </a:lnTo>
                  <a:lnTo>
                    <a:pt x="4215886" y="3247644"/>
                  </a:lnTo>
                  <a:lnTo>
                    <a:pt x="4229407" y="3197851"/>
                  </a:lnTo>
                  <a:lnTo>
                    <a:pt x="4242638" y="3147874"/>
                  </a:lnTo>
                  <a:lnTo>
                    <a:pt x="4255577" y="3097715"/>
                  </a:lnTo>
                  <a:lnTo>
                    <a:pt x="4268223" y="3047375"/>
                  </a:lnTo>
                  <a:lnTo>
                    <a:pt x="4280576" y="2996857"/>
                  </a:lnTo>
                  <a:lnTo>
                    <a:pt x="4292633" y="2946163"/>
                  </a:lnTo>
                  <a:lnTo>
                    <a:pt x="4304393" y="2895293"/>
                  </a:lnTo>
                  <a:lnTo>
                    <a:pt x="4315855" y="2844251"/>
                  </a:lnTo>
                  <a:lnTo>
                    <a:pt x="4327017" y="2793037"/>
                  </a:lnTo>
                  <a:lnTo>
                    <a:pt x="4337879" y="2741654"/>
                  </a:lnTo>
                  <a:lnTo>
                    <a:pt x="4348438" y="2690104"/>
                  </a:lnTo>
                  <a:lnTo>
                    <a:pt x="4358694" y="2638387"/>
                  </a:lnTo>
                  <a:lnTo>
                    <a:pt x="4368645" y="2586507"/>
                  </a:lnTo>
                  <a:lnTo>
                    <a:pt x="4378290" y="2534464"/>
                  </a:lnTo>
                  <a:lnTo>
                    <a:pt x="4387626" y="2482261"/>
                  </a:lnTo>
                  <a:lnTo>
                    <a:pt x="4396654" y="2429900"/>
                  </a:lnTo>
                  <a:lnTo>
                    <a:pt x="4405372" y="2377381"/>
                  </a:lnTo>
                  <a:lnTo>
                    <a:pt x="4413778" y="2324708"/>
                  </a:lnTo>
                  <a:lnTo>
                    <a:pt x="4421871" y="2271881"/>
                  </a:lnTo>
                  <a:lnTo>
                    <a:pt x="4429649" y="2218904"/>
                  </a:lnTo>
                  <a:lnTo>
                    <a:pt x="4437112" y="2165776"/>
                  </a:lnTo>
                  <a:lnTo>
                    <a:pt x="4444257" y="2112501"/>
                  </a:lnTo>
                  <a:lnTo>
                    <a:pt x="4451084" y="2059080"/>
                  </a:lnTo>
                  <a:lnTo>
                    <a:pt x="4457591" y="2005514"/>
                  </a:lnTo>
                  <a:lnTo>
                    <a:pt x="4463777" y="1951807"/>
                  </a:lnTo>
                  <a:lnTo>
                    <a:pt x="4469641" y="1897959"/>
                  </a:lnTo>
                  <a:lnTo>
                    <a:pt x="4475180" y="1843972"/>
                  </a:lnTo>
                  <a:lnTo>
                    <a:pt x="4480395" y="1789848"/>
                  </a:lnTo>
                  <a:lnTo>
                    <a:pt x="4485282" y="1735589"/>
                  </a:lnTo>
                  <a:lnTo>
                    <a:pt x="4489842" y="1681197"/>
                  </a:lnTo>
                  <a:lnTo>
                    <a:pt x="4494073" y="1626673"/>
                  </a:lnTo>
                  <a:lnTo>
                    <a:pt x="4497972" y="1572019"/>
                  </a:lnTo>
                  <a:lnTo>
                    <a:pt x="4501540" y="1517238"/>
                  </a:lnTo>
                  <a:lnTo>
                    <a:pt x="4504775" y="1462330"/>
                  </a:lnTo>
                  <a:lnTo>
                    <a:pt x="4507674" y="1407299"/>
                  </a:lnTo>
                  <a:lnTo>
                    <a:pt x="4510238" y="1352144"/>
                  </a:lnTo>
                  <a:lnTo>
                    <a:pt x="4512464" y="1296869"/>
                  </a:lnTo>
                  <a:lnTo>
                    <a:pt x="4514352" y="1241476"/>
                  </a:lnTo>
                  <a:lnTo>
                    <a:pt x="4515899" y="1185965"/>
                  </a:lnTo>
                  <a:lnTo>
                    <a:pt x="4517105" y="1130339"/>
                  </a:lnTo>
                  <a:lnTo>
                    <a:pt x="4517968" y="1074599"/>
                  </a:lnTo>
                  <a:lnTo>
                    <a:pt x="4518486" y="1018748"/>
                  </a:lnTo>
                  <a:lnTo>
                    <a:pt x="4518660" y="962787"/>
                  </a:lnTo>
                  <a:lnTo>
                    <a:pt x="4518504" y="909963"/>
                  </a:lnTo>
                  <a:lnTo>
                    <a:pt x="4518040" y="857236"/>
                  </a:lnTo>
                  <a:lnTo>
                    <a:pt x="4517268" y="804607"/>
                  </a:lnTo>
                  <a:lnTo>
                    <a:pt x="4516189" y="752078"/>
                  </a:lnTo>
                  <a:lnTo>
                    <a:pt x="4514807" y="699651"/>
                  </a:lnTo>
                  <a:lnTo>
                    <a:pt x="4513122" y="647327"/>
                  </a:lnTo>
                  <a:lnTo>
                    <a:pt x="4511137" y="595108"/>
                  </a:lnTo>
                  <a:lnTo>
                    <a:pt x="4508852" y="542996"/>
                  </a:lnTo>
                  <a:lnTo>
                    <a:pt x="4506270" y="490992"/>
                  </a:lnTo>
                  <a:lnTo>
                    <a:pt x="4503393" y="439099"/>
                  </a:lnTo>
                  <a:lnTo>
                    <a:pt x="4500222" y="387318"/>
                  </a:lnTo>
                  <a:lnTo>
                    <a:pt x="4496759" y="335650"/>
                  </a:lnTo>
                  <a:lnTo>
                    <a:pt x="4493006" y="284099"/>
                  </a:lnTo>
                  <a:lnTo>
                    <a:pt x="4465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915924"/>
              <a:ext cx="3991355" cy="19080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31485" y="463423"/>
            <a:ext cx="3244850" cy="107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5344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Assessments: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Census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Data,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American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1485" y="2161412"/>
            <a:ext cx="316166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GIS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mapping: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Bookmobile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stops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1485" y="3268217"/>
            <a:ext cx="343979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patrons: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Qualitative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1485" y="4374896"/>
            <a:ext cx="35115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Balancing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qualitative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quantitative-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4098" y="4905882"/>
            <a:ext cx="1550670" cy="10502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889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The</a:t>
            </a:r>
            <a:r>
              <a:rPr kumimoji="0" lang="en-US" sz="2400" b="0" i="0" u="none" strike="noStrike" kern="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Cycle</a:t>
            </a:r>
            <a:r>
              <a:rPr kumimoji="0" lang="en-US" sz="2400" b="0" i="0" u="none" strike="noStrike" kern="0" cap="none" spc="-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of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Community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Partnerships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4109" y="4548885"/>
            <a:ext cx="3732529" cy="168846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Prioritizing</a:t>
            </a:r>
            <a:r>
              <a:rPr sz="15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partnerships:</a:t>
            </a:r>
            <a:r>
              <a:rPr sz="15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priority</a:t>
            </a:r>
            <a:r>
              <a:rPr sz="15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populations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</a:tabLst>
            </a:pP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Establishing</a:t>
            </a:r>
            <a:r>
              <a:rPr sz="15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partnerships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</a:tabLst>
            </a:pP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Growing</a:t>
            </a:r>
            <a:r>
              <a:rPr sz="15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partnerships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</a:tabLst>
            </a:pP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Evaluating</a:t>
            </a:r>
            <a:r>
              <a:rPr sz="15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partnerships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Ending</a:t>
            </a:r>
            <a:r>
              <a:rPr sz="15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Calibri"/>
                <a:cs typeface="Calibri"/>
              </a:rPr>
              <a:t>partnerships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object 3" descr="Four kids making a craft with colored paper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370331"/>
            <a:ext cx="2785872" cy="4050791"/>
          </a:xfrm>
          <a:prstGeom prst="rect">
            <a:avLst/>
          </a:prstGeom>
        </p:spPr>
      </p:pic>
      <p:pic>
        <p:nvPicPr>
          <p:cNvPr id="4" name="object 4" descr="MOVE staff manning a table outside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0252" y="370331"/>
            <a:ext cx="5097780" cy="4050665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0711" y="4750308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86" y="183896"/>
            <a:ext cx="2946400" cy="15805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065" marR="5080" indent="1905" algn="ctr">
              <a:lnSpc>
                <a:spcPct val="80000"/>
              </a:lnSpc>
              <a:spcBef>
                <a:spcPts val="819"/>
              </a:spcBef>
            </a:pPr>
            <a:r>
              <a:rPr sz="3000" spc="-10" dirty="0">
                <a:solidFill>
                  <a:srgbClr val="000000"/>
                </a:solidFill>
              </a:rPr>
              <a:t>Evaluations</a:t>
            </a:r>
            <a:r>
              <a:rPr sz="3000" spc="-110" dirty="0">
                <a:solidFill>
                  <a:srgbClr val="000000"/>
                </a:solidFill>
              </a:rPr>
              <a:t> </a:t>
            </a:r>
            <a:r>
              <a:rPr sz="3000" spc="-25" dirty="0">
                <a:solidFill>
                  <a:srgbClr val="000000"/>
                </a:solidFill>
              </a:rPr>
              <a:t>of </a:t>
            </a:r>
            <a:r>
              <a:rPr sz="3000" dirty="0">
                <a:solidFill>
                  <a:srgbClr val="000000"/>
                </a:solidFill>
              </a:rPr>
              <a:t>Services,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spc="-10" dirty="0">
                <a:solidFill>
                  <a:srgbClr val="000000"/>
                </a:solidFill>
              </a:rPr>
              <a:t>Priority Populations,</a:t>
            </a:r>
            <a:r>
              <a:rPr sz="3000" spc="-55" dirty="0">
                <a:solidFill>
                  <a:srgbClr val="000000"/>
                </a:solidFill>
              </a:rPr>
              <a:t> </a:t>
            </a:r>
            <a:r>
              <a:rPr sz="3000" spc="-25" dirty="0">
                <a:solidFill>
                  <a:srgbClr val="000000"/>
                </a:solidFill>
              </a:rPr>
              <a:t>and </a:t>
            </a:r>
            <a:r>
              <a:rPr sz="3000" dirty="0">
                <a:solidFill>
                  <a:srgbClr val="000000"/>
                </a:solidFill>
              </a:rPr>
              <a:t>Partner</a:t>
            </a:r>
            <a:r>
              <a:rPr sz="3000" spc="-114" dirty="0">
                <a:solidFill>
                  <a:srgbClr val="000000"/>
                </a:solidFill>
              </a:rPr>
              <a:t> </a:t>
            </a:r>
            <a:r>
              <a:rPr sz="3000" spc="-20" dirty="0">
                <a:solidFill>
                  <a:srgbClr val="000000"/>
                </a:solidFill>
              </a:rPr>
              <a:t>Evaluation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6606" y="2197735"/>
            <a:ext cx="3082290" cy="3921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Evaluations: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Ongoing;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calendar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based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375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Data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collection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data-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based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decision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200">
              <a:latin typeface="Calibri"/>
              <a:cs typeface="Calibri"/>
            </a:endParaRPr>
          </a:p>
          <a:p>
            <a:pPr marL="12700" marR="60325" indent="22796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25" dirty="0">
                <a:latin typeface="Calibri"/>
                <a:cs typeface="Calibri"/>
              </a:rPr>
              <a:t>Clear,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written,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evaluated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expectations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partners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79291" y="0"/>
            <a:ext cx="5664835" cy="6858000"/>
            <a:chOff x="3479291" y="0"/>
            <a:chExt cx="5664835" cy="6858000"/>
          </a:xfrm>
        </p:grpSpPr>
        <p:sp>
          <p:nvSpPr>
            <p:cNvPr id="5" name="object 5"/>
            <p:cNvSpPr/>
            <p:nvPr/>
          </p:nvSpPr>
          <p:spPr>
            <a:xfrm>
              <a:off x="3479291" y="0"/>
              <a:ext cx="5664835" cy="6858000"/>
            </a:xfrm>
            <a:custGeom>
              <a:avLst/>
              <a:gdLst/>
              <a:ahLst/>
              <a:cxnLst/>
              <a:rect l="l" t="t" r="r" b="b"/>
              <a:pathLst>
                <a:path w="5664834" h="6858000">
                  <a:moveTo>
                    <a:pt x="56647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64708" y="6858000"/>
                  </a:lnTo>
                  <a:lnTo>
                    <a:pt x="5664708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519" y="512063"/>
              <a:ext cx="5061204" cy="58643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43527" y="557783"/>
              <a:ext cx="4937760" cy="5739765"/>
            </a:xfrm>
            <a:custGeom>
              <a:avLst/>
              <a:gdLst/>
              <a:ahLst/>
              <a:cxnLst/>
              <a:rect l="l" t="t" r="r" b="b"/>
              <a:pathLst>
                <a:path w="4937759" h="5739765">
                  <a:moveTo>
                    <a:pt x="4937760" y="0"/>
                  </a:moveTo>
                  <a:lnTo>
                    <a:pt x="0" y="0"/>
                  </a:lnTo>
                  <a:lnTo>
                    <a:pt x="0" y="5739384"/>
                  </a:lnTo>
                  <a:lnTo>
                    <a:pt x="4937760" y="5739384"/>
                  </a:lnTo>
                  <a:lnTo>
                    <a:pt x="4937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3527" y="557783"/>
              <a:ext cx="4937760" cy="5739765"/>
            </a:xfrm>
            <a:custGeom>
              <a:avLst/>
              <a:gdLst/>
              <a:ahLst/>
              <a:cxnLst/>
              <a:rect l="l" t="t" r="r" b="b"/>
              <a:pathLst>
                <a:path w="4937759" h="5739765">
                  <a:moveTo>
                    <a:pt x="0" y="5739384"/>
                  </a:moveTo>
                  <a:lnTo>
                    <a:pt x="4937760" y="573938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39" y="1170432"/>
              <a:ext cx="4515612" cy="4514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A6F9326-4C91-F747-6BD1-E82FE05B18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34" y="-246221"/>
            <a:ext cx="8085531" cy="24622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Advocacy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542" y="258597"/>
            <a:ext cx="3262629" cy="15709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Advocacy:</a:t>
            </a:r>
            <a:endParaRPr sz="1600" dirty="0">
              <a:latin typeface="Calibri"/>
              <a:cs typeface="Calibri"/>
            </a:endParaRPr>
          </a:p>
          <a:p>
            <a:pPr marL="12700" marR="5080" indent="227965">
              <a:lnSpc>
                <a:spcPts val="173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stakeholders: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Board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Members,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Executive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Leadership,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Senior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Leadership,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600" dirty="0">
              <a:latin typeface="Calibri"/>
              <a:cs typeface="Calibri"/>
            </a:endParaRPr>
          </a:p>
          <a:p>
            <a:pPr marL="12700" marR="46990" indent="227965">
              <a:lnSpc>
                <a:spcPts val="173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External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stakeholders: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Partners,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tax-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payers,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legislators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394795"/>
            <a:ext cx="3213735" cy="105727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Pulling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together:</a:t>
            </a:r>
            <a:endParaRPr sz="1600">
              <a:latin typeface="Calibri"/>
              <a:cs typeface="Calibri"/>
            </a:endParaRPr>
          </a:p>
          <a:p>
            <a:pPr marL="12700" marR="5080" indent="227965">
              <a:lnSpc>
                <a:spcPts val="173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Skilled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engaged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presenting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stakeholders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4017670"/>
            <a:ext cx="3109595" cy="15709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Examples:</a:t>
            </a:r>
            <a:endParaRPr sz="1600">
              <a:latin typeface="Calibri"/>
              <a:cs typeface="Calibri"/>
            </a:endParaRPr>
          </a:p>
          <a:p>
            <a:pPr marL="12700" marR="5080" indent="227965">
              <a:lnSpc>
                <a:spcPts val="173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dashboard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feedback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quarterly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endParaRPr sz="1600">
              <a:latin typeface="Calibri"/>
              <a:cs typeface="Calibri"/>
            </a:endParaRPr>
          </a:p>
          <a:p>
            <a:pPr marL="12700" marR="302895" indent="227965">
              <a:lnSpc>
                <a:spcPts val="173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Lobbying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national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day: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stories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 descr="Screenshot of part of the MOVE 2021 Dashboard showing how many patrons were served by each of the MOVE services."/>
          <p:cNvGrpSpPr/>
          <p:nvPr/>
        </p:nvGrpSpPr>
        <p:grpSpPr>
          <a:xfrm>
            <a:off x="3970171" y="-228600"/>
            <a:ext cx="4643755" cy="6858000"/>
            <a:chOff x="4500371" y="0"/>
            <a:chExt cx="4643755" cy="6858000"/>
          </a:xfrm>
        </p:grpSpPr>
        <p:sp>
          <p:nvSpPr>
            <p:cNvPr id="7" name="object 7"/>
            <p:cNvSpPr/>
            <p:nvPr/>
          </p:nvSpPr>
          <p:spPr>
            <a:xfrm>
              <a:off x="4568951" y="3474719"/>
              <a:ext cx="4575175" cy="3383279"/>
            </a:xfrm>
            <a:custGeom>
              <a:avLst/>
              <a:gdLst/>
              <a:ahLst/>
              <a:cxnLst/>
              <a:rect l="l" t="t" r="r" b="b"/>
              <a:pathLst>
                <a:path w="4575175" h="3383279">
                  <a:moveTo>
                    <a:pt x="4575048" y="0"/>
                  </a:moveTo>
                  <a:lnTo>
                    <a:pt x="0" y="0"/>
                  </a:lnTo>
                  <a:lnTo>
                    <a:pt x="0" y="3383279"/>
                  </a:lnTo>
                  <a:lnTo>
                    <a:pt x="4575048" y="3383279"/>
                  </a:lnTo>
                  <a:lnTo>
                    <a:pt x="4575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0371" y="0"/>
              <a:ext cx="4643755" cy="6858000"/>
            </a:xfrm>
            <a:custGeom>
              <a:avLst/>
              <a:gdLst/>
              <a:ahLst/>
              <a:cxnLst/>
              <a:rect l="l" t="t" r="r" b="b"/>
              <a:pathLst>
                <a:path w="4643755" h="6858000">
                  <a:moveTo>
                    <a:pt x="46436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43628" y="6858000"/>
                  </a:lnTo>
                  <a:lnTo>
                    <a:pt x="464362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999" y="0"/>
              <a:ext cx="2252980" cy="3383279"/>
            </a:xfrm>
            <a:custGeom>
              <a:avLst/>
              <a:gdLst/>
              <a:ahLst/>
              <a:cxnLst/>
              <a:rect l="l" t="t" r="r" b="b"/>
              <a:pathLst>
                <a:path w="2252979" h="3383279">
                  <a:moveTo>
                    <a:pt x="2252472" y="0"/>
                  </a:moveTo>
                  <a:lnTo>
                    <a:pt x="0" y="0"/>
                  </a:lnTo>
                  <a:lnTo>
                    <a:pt x="0" y="3383279"/>
                  </a:lnTo>
                  <a:lnTo>
                    <a:pt x="2252472" y="3383279"/>
                  </a:lnTo>
                  <a:lnTo>
                    <a:pt x="2252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39" y="547116"/>
              <a:ext cx="1772412" cy="22890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91527" y="0"/>
              <a:ext cx="2252980" cy="3383279"/>
            </a:xfrm>
            <a:custGeom>
              <a:avLst/>
              <a:gdLst/>
              <a:ahLst/>
              <a:cxnLst/>
              <a:rect l="l" t="t" r="r" b="b"/>
              <a:pathLst>
                <a:path w="2252979" h="3383279">
                  <a:moveTo>
                    <a:pt x="2252472" y="0"/>
                  </a:moveTo>
                  <a:lnTo>
                    <a:pt x="0" y="0"/>
                  </a:lnTo>
                  <a:lnTo>
                    <a:pt x="0" y="3383279"/>
                  </a:lnTo>
                  <a:lnTo>
                    <a:pt x="2252472" y="3383279"/>
                  </a:lnTo>
                  <a:lnTo>
                    <a:pt x="2252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7747" y="597408"/>
              <a:ext cx="1772411" cy="21884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39" y="4376928"/>
              <a:ext cx="4084319" cy="1399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491484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1543" y="571322"/>
            <a:ext cx="259334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10" dirty="0">
                <a:latin typeface="Calibri Light"/>
                <a:cs typeface="Calibri Light"/>
              </a:rPr>
              <a:t>Questions?</a:t>
            </a:r>
            <a:endParaRPr sz="4500">
              <a:latin typeface="Calibri Light"/>
              <a:cs typeface="Calibri Light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9104" y="0"/>
            <a:ext cx="18348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5459"/>
            <a:chOff x="0" y="0"/>
            <a:chExt cx="9144000" cy="6855459"/>
          </a:xfrm>
        </p:grpSpPr>
        <p:sp>
          <p:nvSpPr>
            <p:cNvPr id="7" name="object 7"/>
            <p:cNvSpPr/>
            <p:nvPr/>
          </p:nvSpPr>
          <p:spPr>
            <a:xfrm>
              <a:off x="894587" y="1737359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495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58516" y="1691385"/>
            <a:ext cx="38906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60" dirty="0">
                <a:latin typeface="Calibri Light"/>
                <a:cs typeface="Calibri Light"/>
              </a:rPr>
              <a:t>Contact</a:t>
            </a:r>
            <a:r>
              <a:rPr sz="6600" b="0" spc="-265" dirty="0">
                <a:latin typeface="Calibri Light"/>
                <a:cs typeface="Calibri Light"/>
              </a:rPr>
              <a:t> </a:t>
            </a:r>
            <a:r>
              <a:rPr sz="6600" b="0" spc="-25" dirty="0">
                <a:latin typeface="Calibri Light"/>
                <a:cs typeface="Calibri Light"/>
              </a:rPr>
              <a:t>Us!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874" y="3502914"/>
            <a:ext cx="2562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16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Rosa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Granado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Associate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Services/MOVE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rgranado@highplains.us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6746" y="3606800"/>
            <a:ext cx="2484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40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Rick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Medrano Patron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Supervisor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rmedrano@highplains.us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5959" y="3641217"/>
            <a:ext cx="2122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315595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Brittany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Raines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braines@highplains.us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25271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7" y="0"/>
              <a:ext cx="530047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85467" y="1602105"/>
            <a:ext cx="6746240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Mobile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14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 marL="139700" marR="3039745">
              <a:lnSpc>
                <a:spcPts val="5520"/>
              </a:lnSpc>
              <a:spcBef>
                <a:spcPts val="700"/>
              </a:spcBef>
            </a:pP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21</a:t>
            </a:r>
            <a:r>
              <a:rPr sz="1950" spc="-30" baseline="25641" dirty="0">
                <a:latin typeface="Calibri"/>
                <a:cs typeface="Calibri"/>
              </a:rPr>
              <a:t>st </a:t>
            </a:r>
            <a:r>
              <a:rPr sz="2000" dirty="0">
                <a:latin typeface="Calibri"/>
                <a:cs typeface="Calibri"/>
              </a:rPr>
              <a:t>Virtual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28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 marL="139700">
              <a:lnSpc>
                <a:spcPts val="2280"/>
              </a:lnSpc>
              <a:spcBef>
                <a:spcPts val="2420"/>
              </a:spcBef>
            </a:pPr>
            <a:r>
              <a:rPr sz="2000" spc="-10" dirty="0">
                <a:latin typeface="Calibri"/>
                <a:cs typeface="Calibri"/>
              </a:rPr>
              <a:t>Events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Conversations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Feedback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Loop,</a:t>
            </a:r>
            <a:endParaRPr sz="2000">
              <a:latin typeface="Calibri"/>
              <a:cs typeface="Calibri"/>
            </a:endParaRPr>
          </a:p>
          <a:p>
            <a:pPr marL="139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</a:t>
            </a:r>
            <a:r>
              <a:rPr sz="1950" spc="-37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2000">
              <a:latin typeface="Calibri"/>
              <a:cs typeface="Calibri"/>
            </a:endParaRPr>
          </a:p>
          <a:p>
            <a:pPr marL="139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Partnerships,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12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2000">
              <a:latin typeface="Calibri"/>
              <a:cs typeface="Calibri"/>
            </a:endParaRPr>
          </a:p>
          <a:p>
            <a:pPr marL="139700" marR="733425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Assessment,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Calibri"/>
              <a:cs typeface="Calibri"/>
            </a:endParaRPr>
          </a:p>
          <a:p>
            <a:pPr marL="139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Advocacy,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26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2467" y="484378"/>
            <a:ext cx="39897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What’s</a:t>
            </a:r>
            <a:r>
              <a:rPr sz="4000" b="0" spc="-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Coming</a:t>
            </a:r>
            <a:r>
              <a:rPr sz="4000" b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spc="-25" dirty="0">
                <a:solidFill>
                  <a:srgbClr val="000000"/>
                </a:solidFill>
                <a:latin typeface="Calibri"/>
                <a:cs typeface="Calibri"/>
              </a:rPr>
              <a:t>Up: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17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Objectives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for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this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Training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473760" y="838911"/>
            <a:ext cx="4415790" cy="521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Learn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about: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85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What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looks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like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HPLD: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MOVE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What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library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outreach?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Why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library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outreach?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Staffing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Skill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Sets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Resource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Groups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Shared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Approaches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Setting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Priorities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Goals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Getting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Started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Community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Partnerships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Data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Collection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Advocacy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652515" y="0"/>
              <a:ext cx="3491865" cy="6858000"/>
            </a:xfrm>
            <a:custGeom>
              <a:avLst/>
              <a:gdLst/>
              <a:ahLst/>
              <a:cxnLst/>
              <a:rect l="l" t="t" r="r" b="b"/>
              <a:pathLst>
                <a:path w="3491865" h="6858000">
                  <a:moveTo>
                    <a:pt x="0" y="6858000"/>
                  </a:moveTo>
                  <a:lnTo>
                    <a:pt x="3491484" y="6858000"/>
                  </a:lnTo>
                  <a:lnTo>
                    <a:pt x="349148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652770" cy="6858000"/>
            </a:xfrm>
            <a:custGeom>
              <a:avLst/>
              <a:gdLst/>
              <a:ahLst/>
              <a:cxnLst/>
              <a:rect l="l" t="t" r="r" b="b"/>
              <a:pathLst>
                <a:path w="5652770" h="6858000">
                  <a:moveTo>
                    <a:pt x="56525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52516" y="6858000"/>
                  </a:lnTo>
                  <a:lnTo>
                    <a:pt x="5652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420" y="438912"/>
              <a:ext cx="5034280" cy="6002020"/>
            </a:xfrm>
            <a:custGeom>
              <a:avLst/>
              <a:gdLst/>
              <a:ahLst/>
              <a:cxnLst/>
              <a:rect l="l" t="t" r="r" b="b"/>
              <a:pathLst>
                <a:path w="5034280" h="6002020">
                  <a:moveTo>
                    <a:pt x="5033772" y="0"/>
                  </a:moveTo>
                  <a:lnTo>
                    <a:pt x="0" y="0"/>
                  </a:lnTo>
                  <a:lnTo>
                    <a:pt x="0" y="6001512"/>
                  </a:lnTo>
                  <a:lnTo>
                    <a:pt x="5033772" y="6001512"/>
                  </a:lnTo>
                  <a:lnTo>
                    <a:pt x="5033772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9391" y="650748"/>
              <a:ext cx="2525395" cy="3266440"/>
            </a:xfrm>
            <a:custGeom>
              <a:avLst/>
              <a:gdLst/>
              <a:ahLst/>
              <a:cxnLst/>
              <a:rect l="l" t="t" r="r" b="b"/>
              <a:pathLst>
                <a:path w="2525395" h="3266440">
                  <a:moveTo>
                    <a:pt x="2525268" y="0"/>
                  </a:moveTo>
                  <a:lnTo>
                    <a:pt x="0" y="0"/>
                  </a:lnTo>
                  <a:lnTo>
                    <a:pt x="0" y="3265931"/>
                  </a:lnTo>
                  <a:lnTo>
                    <a:pt x="2525268" y="3265931"/>
                  </a:lnTo>
                  <a:lnTo>
                    <a:pt x="2525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144" y="810768"/>
              <a:ext cx="1940052" cy="29458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15055" y="650748"/>
              <a:ext cx="2074545" cy="2136775"/>
            </a:xfrm>
            <a:custGeom>
              <a:avLst/>
              <a:gdLst/>
              <a:ahLst/>
              <a:cxnLst/>
              <a:rect l="l" t="t" r="r" b="b"/>
              <a:pathLst>
                <a:path w="2074545" h="2136775">
                  <a:moveTo>
                    <a:pt x="2074164" y="0"/>
                  </a:moveTo>
                  <a:lnTo>
                    <a:pt x="0" y="0"/>
                  </a:lnTo>
                  <a:lnTo>
                    <a:pt x="0" y="2136648"/>
                  </a:lnTo>
                  <a:lnTo>
                    <a:pt x="2074164" y="2136648"/>
                  </a:lnTo>
                  <a:lnTo>
                    <a:pt x="2074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8540" y="810768"/>
              <a:ext cx="1193291" cy="18120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9392" y="2947415"/>
              <a:ext cx="4719955" cy="3266440"/>
            </a:xfrm>
            <a:custGeom>
              <a:avLst/>
              <a:gdLst/>
              <a:ahLst/>
              <a:cxnLst/>
              <a:rect l="l" t="t" r="r" b="b"/>
              <a:pathLst>
                <a:path w="4719955" h="3266440">
                  <a:moveTo>
                    <a:pt x="2525268" y="1141476"/>
                  </a:moveTo>
                  <a:lnTo>
                    <a:pt x="0" y="1141476"/>
                  </a:lnTo>
                  <a:lnTo>
                    <a:pt x="0" y="3265932"/>
                  </a:lnTo>
                  <a:lnTo>
                    <a:pt x="2525268" y="3265932"/>
                  </a:lnTo>
                  <a:lnTo>
                    <a:pt x="2525268" y="1141476"/>
                  </a:lnTo>
                  <a:close/>
                </a:path>
                <a:path w="4719955" h="3266440">
                  <a:moveTo>
                    <a:pt x="4719828" y="0"/>
                  </a:moveTo>
                  <a:lnTo>
                    <a:pt x="2645664" y="0"/>
                  </a:lnTo>
                  <a:lnTo>
                    <a:pt x="2645664" y="3265932"/>
                  </a:lnTo>
                  <a:lnTo>
                    <a:pt x="4719828" y="3265932"/>
                  </a:lnTo>
                  <a:lnTo>
                    <a:pt x="4719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3072" y="3188207"/>
              <a:ext cx="1825752" cy="277210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6260084" y="734644"/>
            <a:ext cx="2444115" cy="50571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33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35" marR="0" lvl="0" indent="0" algn="ctr" defTabSz="914400" eaLnBrk="1" fontAlgn="auto" latinLnBrk="0" hangingPunct="1">
              <a:lnSpc>
                <a:spcPts val="21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What</a:t>
            </a:r>
            <a:r>
              <a:rPr kumimoji="0" lang="en-US" sz="20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this</a:t>
            </a:r>
            <a:r>
              <a:rPr kumimoji="0" lang="en-US" sz="20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looks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like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905" marR="0" lvl="0" indent="0" algn="ctr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HPLD?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54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cs typeface="Calibri"/>
              </a:rPr>
              <a:t>MOVE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9560" marR="280670" lvl="0" indent="-1270" algn="ctr" defTabSz="914400" eaLnBrk="1" fontAlgn="auto" latinLnBrk="0" hangingPunct="1">
              <a:lnSpc>
                <a:spcPct val="3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cs typeface="Calibri"/>
              </a:rPr>
              <a:t>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obile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Services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cs typeface="Calibri"/>
              </a:rPr>
              <a:t>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utreach</a:t>
            </a:r>
            <a:r>
              <a:rPr kumimoji="0" lang="en-US" sz="20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Services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cs typeface="Calibri"/>
              </a:rPr>
              <a:t>V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irtual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Services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cs typeface="Calibri"/>
              </a:rPr>
              <a:t>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vents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Experiences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" name="object 13" descr="The High Plains mobile van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4512564"/>
            <a:ext cx="2325624" cy="1210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389" y="475615"/>
            <a:ext cx="248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What</a:t>
            </a:r>
            <a:r>
              <a:rPr sz="1800" spc="-40" dirty="0"/>
              <a:t> </a:t>
            </a:r>
            <a:r>
              <a:rPr sz="1800" dirty="0"/>
              <a:t>is</a:t>
            </a:r>
            <a:r>
              <a:rPr sz="1800" spc="-45" dirty="0"/>
              <a:t> </a:t>
            </a:r>
            <a:r>
              <a:rPr sz="1800" dirty="0"/>
              <a:t>Library</a:t>
            </a:r>
            <a:r>
              <a:rPr sz="1800" spc="-45" dirty="0"/>
              <a:t> </a:t>
            </a:r>
            <a:r>
              <a:rPr sz="1800" spc="-10" dirty="0"/>
              <a:t>Outreach?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399389" y="1310767"/>
            <a:ext cx="445770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ALA</a:t>
            </a:r>
            <a:r>
              <a:rPr sz="1600" u="none" spc="-3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defines</a:t>
            </a:r>
            <a:r>
              <a:rPr sz="1600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1600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u="none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20" dirty="0">
                <a:solidFill>
                  <a:srgbClr val="FFFFFF"/>
                </a:solidFill>
                <a:latin typeface="Calibri"/>
                <a:cs typeface="Calibri"/>
              </a:rPr>
              <a:t>for: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Infrequent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Nonusers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Traditionally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underserved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  <a:p>
            <a:pPr marL="12700" marR="603885">
              <a:lnSpc>
                <a:spcPct val="100000"/>
              </a:lnSpc>
            </a:pP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ALA</a:t>
            </a:r>
            <a:r>
              <a:rPr sz="1600" u="none" spc="-3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defines</a:t>
            </a:r>
            <a:r>
              <a:rPr sz="1600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1600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librarians</a:t>
            </a:r>
            <a:r>
              <a:rPr sz="1600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16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25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provide:</a:t>
            </a:r>
            <a:endParaRPr sz="16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6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6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Policies</a:t>
            </a:r>
            <a:endParaRPr sz="16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endParaRPr sz="16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Behaviors</a:t>
            </a:r>
            <a:endParaRPr sz="16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45"/>
              </a:spcBef>
              <a:buClr>
                <a:srgbClr val="FFFFFF"/>
              </a:buClr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  <a:p>
            <a:pPr marL="240665" indent="-227965">
              <a:lnSpc>
                <a:spcPts val="1825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  <a:tabLst>
                <a:tab pos="240665" algn="l"/>
              </a:tabLst>
            </a:pP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http://www.ala.org/educationcareers/libcareers/jo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bs/outreach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5" name="object 5" descr="The High Plains Pop Up Library van."/>
          <p:cNvGrpSpPr/>
          <p:nvPr/>
        </p:nvGrpSpPr>
        <p:grpSpPr>
          <a:xfrm>
            <a:off x="3700271" y="0"/>
            <a:ext cx="5443855" cy="6858000"/>
            <a:chOff x="3700271" y="0"/>
            <a:chExt cx="5443855" cy="6858000"/>
          </a:xfrm>
        </p:grpSpPr>
        <p:sp>
          <p:nvSpPr>
            <p:cNvPr id="6" name="object 6"/>
            <p:cNvSpPr/>
            <p:nvPr/>
          </p:nvSpPr>
          <p:spPr>
            <a:xfrm>
              <a:off x="3700271" y="0"/>
              <a:ext cx="4866640" cy="3037840"/>
            </a:xfrm>
            <a:custGeom>
              <a:avLst/>
              <a:gdLst/>
              <a:ahLst/>
              <a:cxnLst/>
              <a:rect l="l" t="t" r="r" b="b"/>
              <a:pathLst>
                <a:path w="4866640" h="3037840">
                  <a:moveTo>
                    <a:pt x="4866132" y="0"/>
                  </a:moveTo>
                  <a:lnTo>
                    <a:pt x="0" y="0"/>
                  </a:lnTo>
                  <a:lnTo>
                    <a:pt x="4317" y="114300"/>
                  </a:lnTo>
                  <a:lnTo>
                    <a:pt x="8821" y="168893"/>
                  </a:lnTo>
                  <a:lnTo>
                    <a:pt x="13996" y="223212"/>
                  </a:lnTo>
                  <a:lnTo>
                    <a:pt x="19838" y="277249"/>
                  </a:lnTo>
                  <a:lnTo>
                    <a:pt x="26340" y="330995"/>
                  </a:lnTo>
                  <a:lnTo>
                    <a:pt x="33497" y="384445"/>
                  </a:lnTo>
                  <a:lnTo>
                    <a:pt x="41304" y="437589"/>
                  </a:lnTo>
                  <a:lnTo>
                    <a:pt x="49753" y="490420"/>
                  </a:lnTo>
                  <a:lnTo>
                    <a:pt x="58841" y="542932"/>
                  </a:lnTo>
                  <a:lnTo>
                    <a:pt x="68561" y="595115"/>
                  </a:lnTo>
                  <a:lnTo>
                    <a:pt x="78907" y="646964"/>
                  </a:lnTo>
                  <a:lnTo>
                    <a:pt x="89874" y="698469"/>
                  </a:lnTo>
                  <a:lnTo>
                    <a:pt x="101456" y="749624"/>
                  </a:lnTo>
                  <a:lnTo>
                    <a:pt x="113648" y="800420"/>
                  </a:lnTo>
                  <a:lnTo>
                    <a:pt x="126443" y="850851"/>
                  </a:lnTo>
                  <a:lnTo>
                    <a:pt x="139836" y="900909"/>
                  </a:lnTo>
                  <a:lnTo>
                    <a:pt x="153822" y="950586"/>
                  </a:lnTo>
                  <a:lnTo>
                    <a:pt x="168395" y="999875"/>
                  </a:lnTo>
                  <a:lnTo>
                    <a:pt x="183548" y="1048768"/>
                  </a:lnTo>
                  <a:lnTo>
                    <a:pt x="199277" y="1097257"/>
                  </a:lnTo>
                  <a:lnTo>
                    <a:pt x="215575" y="1145335"/>
                  </a:lnTo>
                  <a:lnTo>
                    <a:pt x="232437" y="1192994"/>
                  </a:lnTo>
                  <a:lnTo>
                    <a:pt x="249858" y="1240227"/>
                  </a:lnTo>
                  <a:lnTo>
                    <a:pt x="267831" y="1287026"/>
                  </a:lnTo>
                  <a:lnTo>
                    <a:pt x="286351" y="1333384"/>
                  </a:lnTo>
                  <a:lnTo>
                    <a:pt x="305413" y="1379293"/>
                  </a:lnTo>
                  <a:lnTo>
                    <a:pt x="325009" y="1424745"/>
                  </a:lnTo>
                  <a:lnTo>
                    <a:pt x="345136" y="1469733"/>
                  </a:lnTo>
                  <a:lnTo>
                    <a:pt x="365787" y="1514249"/>
                  </a:lnTo>
                  <a:lnTo>
                    <a:pt x="386956" y="1558286"/>
                  </a:lnTo>
                  <a:lnTo>
                    <a:pt x="408638" y="1601836"/>
                  </a:lnTo>
                  <a:lnTo>
                    <a:pt x="430828" y="1644892"/>
                  </a:lnTo>
                  <a:lnTo>
                    <a:pt x="453518" y="1687446"/>
                  </a:lnTo>
                  <a:lnTo>
                    <a:pt x="476705" y="1729490"/>
                  </a:lnTo>
                  <a:lnTo>
                    <a:pt x="500381" y="1771017"/>
                  </a:lnTo>
                  <a:lnTo>
                    <a:pt x="524542" y="1812019"/>
                  </a:lnTo>
                  <a:lnTo>
                    <a:pt x="549182" y="1852489"/>
                  </a:lnTo>
                  <a:lnTo>
                    <a:pt x="574295" y="1892418"/>
                  </a:lnTo>
                  <a:lnTo>
                    <a:pt x="599875" y="1931801"/>
                  </a:lnTo>
                  <a:lnTo>
                    <a:pt x="625916" y="1970628"/>
                  </a:lnTo>
                  <a:lnTo>
                    <a:pt x="652414" y="2008893"/>
                  </a:lnTo>
                  <a:lnTo>
                    <a:pt x="679362" y="2046587"/>
                  </a:lnTo>
                  <a:lnTo>
                    <a:pt x="706754" y="2083704"/>
                  </a:lnTo>
                  <a:lnTo>
                    <a:pt x="734586" y="2120235"/>
                  </a:lnTo>
                  <a:lnTo>
                    <a:pt x="762851" y="2156174"/>
                  </a:lnTo>
                  <a:lnTo>
                    <a:pt x="791543" y="2191511"/>
                  </a:lnTo>
                  <a:lnTo>
                    <a:pt x="820657" y="2226241"/>
                  </a:lnTo>
                  <a:lnTo>
                    <a:pt x="850187" y="2260355"/>
                  </a:lnTo>
                  <a:lnTo>
                    <a:pt x="880128" y="2293846"/>
                  </a:lnTo>
                  <a:lnTo>
                    <a:pt x="910474" y="2326706"/>
                  </a:lnTo>
                  <a:lnTo>
                    <a:pt x="941219" y="2358928"/>
                  </a:lnTo>
                  <a:lnTo>
                    <a:pt x="972357" y="2390503"/>
                  </a:lnTo>
                  <a:lnTo>
                    <a:pt x="1003883" y="2421426"/>
                  </a:lnTo>
                  <a:lnTo>
                    <a:pt x="1035791" y="2451687"/>
                  </a:lnTo>
                  <a:lnTo>
                    <a:pt x="1068076" y="2481279"/>
                  </a:lnTo>
                  <a:lnTo>
                    <a:pt x="1100731" y="2510195"/>
                  </a:lnTo>
                  <a:lnTo>
                    <a:pt x="1133751" y="2538427"/>
                  </a:lnTo>
                  <a:lnTo>
                    <a:pt x="1167131" y="2565968"/>
                  </a:lnTo>
                  <a:lnTo>
                    <a:pt x="1200864" y="2592809"/>
                  </a:lnTo>
                  <a:lnTo>
                    <a:pt x="1234946" y="2618944"/>
                  </a:lnTo>
                  <a:lnTo>
                    <a:pt x="1269369" y="2644365"/>
                  </a:lnTo>
                  <a:lnTo>
                    <a:pt x="1304129" y="2669064"/>
                  </a:lnTo>
                  <a:lnTo>
                    <a:pt x="1339221" y="2693034"/>
                  </a:lnTo>
                  <a:lnTo>
                    <a:pt x="1374637" y="2716267"/>
                  </a:lnTo>
                  <a:lnTo>
                    <a:pt x="1410373" y="2738756"/>
                  </a:lnTo>
                  <a:lnTo>
                    <a:pt x="1446423" y="2760492"/>
                  </a:lnTo>
                  <a:lnTo>
                    <a:pt x="1482781" y="2781469"/>
                  </a:lnTo>
                  <a:lnTo>
                    <a:pt x="1519442" y="2801679"/>
                  </a:lnTo>
                  <a:lnTo>
                    <a:pt x="1556400" y="2821114"/>
                  </a:lnTo>
                  <a:lnTo>
                    <a:pt x="1593648" y="2839766"/>
                  </a:lnTo>
                  <a:lnTo>
                    <a:pt x="1631183" y="2857629"/>
                  </a:lnTo>
                  <a:lnTo>
                    <a:pt x="1668997" y="2874694"/>
                  </a:lnTo>
                  <a:lnTo>
                    <a:pt x="1707085" y="2890954"/>
                  </a:lnTo>
                  <a:lnTo>
                    <a:pt x="1745441" y="2906402"/>
                  </a:lnTo>
                  <a:lnTo>
                    <a:pt x="1784061" y="2921029"/>
                  </a:lnTo>
                  <a:lnTo>
                    <a:pt x="1822937" y="2934828"/>
                  </a:lnTo>
                  <a:lnTo>
                    <a:pt x="1862065" y="2947792"/>
                  </a:lnTo>
                  <a:lnTo>
                    <a:pt x="1901438" y="2959913"/>
                  </a:lnTo>
                  <a:lnTo>
                    <a:pt x="1941052" y="2971184"/>
                  </a:lnTo>
                  <a:lnTo>
                    <a:pt x="1980899" y="2981596"/>
                  </a:lnTo>
                  <a:lnTo>
                    <a:pt x="2020976" y="2991143"/>
                  </a:lnTo>
                  <a:lnTo>
                    <a:pt x="2061275" y="2999817"/>
                  </a:lnTo>
                  <a:lnTo>
                    <a:pt x="2101792" y="3007609"/>
                  </a:lnTo>
                  <a:lnTo>
                    <a:pt x="2142520" y="3014514"/>
                  </a:lnTo>
                  <a:lnTo>
                    <a:pt x="2183454" y="3020522"/>
                  </a:lnTo>
                  <a:lnTo>
                    <a:pt x="2224589" y="3025627"/>
                  </a:lnTo>
                  <a:lnTo>
                    <a:pt x="2265918" y="3029820"/>
                  </a:lnTo>
                  <a:lnTo>
                    <a:pt x="2307436" y="3033095"/>
                  </a:lnTo>
                  <a:lnTo>
                    <a:pt x="2349137" y="3035444"/>
                  </a:lnTo>
                  <a:lnTo>
                    <a:pt x="2391015" y="3036858"/>
                  </a:lnTo>
                  <a:lnTo>
                    <a:pt x="2433066" y="3037332"/>
                  </a:lnTo>
                  <a:lnTo>
                    <a:pt x="2475116" y="3036858"/>
                  </a:lnTo>
                  <a:lnTo>
                    <a:pt x="2516994" y="3035444"/>
                  </a:lnTo>
                  <a:lnTo>
                    <a:pt x="2558695" y="3033095"/>
                  </a:lnTo>
                  <a:lnTo>
                    <a:pt x="2600213" y="3029820"/>
                  </a:lnTo>
                  <a:lnTo>
                    <a:pt x="2641541" y="3025627"/>
                  </a:lnTo>
                  <a:lnTo>
                    <a:pt x="2682675" y="3020522"/>
                  </a:lnTo>
                  <a:lnTo>
                    <a:pt x="2723609" y="3014514"/>
                  </a:lnTo>
                  <a:lnTo>
                    <a:pt x="2764336" y="3007609"/>
                  </a:lnTo>
                  <a:lnTo>
                    <a:pt x="2804852" y="2999817"/>
                  </a:lnTo>
                  <a:lnTo>
                    <a:pt x="2845151" y="2991143"/>
                  </a:lnTo>
                  <a:lnTo>
                    <a:pt x="2885227" y="2981596"/>
                  </a:lnTo>
                  <a:lnTo>
                    <a:pt x="2925074" y="2971184"/>
                  </a:lnTo>
                  <a:lnTo>
                    <a:pt x="2964686" y="2959913"/>
                  </a:lnTo>
                  <a:lnTo>
                    <a:pt x="3004059" y="2947792"/>
                  </a:lnTo>
                  <a:lnTo>
                    <a:pt x="3043185" y="2934828"/>
                  </a:lnTo>
                  <a:lnTo>
                    <a:pt x="3082061" y="2921029"/>
                  </a:lnTo>
                  <a:lnTo>
                    <a:pt x="3120679" y="2906402"/>
                  </a:lnTo>
                  <a:lnTo>
                    <a:pt x="3159034" y="2890954"/>
                  </a:lnTo>
                  <a:lnTo>
                    <a:pt x="3197121" y="2874694"/>
                  </a:lnTo>
                  <a:lnTo>
                    <a:pt x="3234934" y="2857629"/>
                  </a:lnTo>
                  <a:lnTo>
                    <a:pt x="3272467" y="2839766"/>
                  </a:lnTo>
                  <a:lnTo>
                    <a:pt x="3309714" y="2821114"/>
                  </a:lnTo>
                  <a:lnTo>
                    <a:pt x="3346670" y="2801679"/>
                  </a:lnTo>
                  <a:lnTo>
                    <a:pt x="3383330" y="2781469"/>
                  </a:lnTo>
                  <a:lnTo>
                    <a:pt x="3419687" y="2760492"/>
                  </a:lnTo>
                  <a:lnTo>
                    <a:pt x="3455735" y="2738756"/>
                  </a:lnTo>
                  <a:lnTo>
                    <a:pt x="3491470" y="2716267"/>
                  </a:lnTo>
                  <a:lnTo>
                    <a:pt x="3526885" y="2693034"/>
                  </a:lnTo>
                  <a:lnTo>
                    <a:pt x="3561975" y="2669064"/>
                  </a:lnTo>
                  <a:lnTo>
                    <a:pt x="3596734" y="2644365"/>
                  </a:lnTo>
                  <a:lnTo>
                    <a:pt x="3631156" y="2618944"/>
                  </a:lnTo>
                  <a:lnTo>
                    <a:pt x="3665236" y="2592809"/>
                  </a:lnTo>
                  <a:lnTo>
                    <a:pt x="3698968" y="2565968"/>
                  </a:lnTo>
                  <a:lnTo>
                    <a:pt x="3732346" y="2538427"/>
                  </a:lnTo>
                  <a:lnTo>
                    <a:pt x="3765365" y="2510195"/>
                  </a:lnTo>
                  <a:lnTo>
                    <a:pt x="3798019" y="2481279"/>
                  </a:lnTo>
                  <a:lnTo>
                    <a:pt x="3830302" y="2451687"/>
                  </a:lnTo>
                  <a:lnTo>
                    <a:pt x="3862209" y="2421426"/>
                  </a:lnTo>
                  <a:lnTo>
                    <a:pt x="3893734" y="2390503"/>
                  </a:lnTo>
                  <a:lnTo>
                    <a:pt x="3924871" y="2358928"/>
                  </a:lnTo>
                  <a:lnTo>
                    <a:pt x="3955614" y="2326706"/>
                  </a:lnTo>
                  <a:lnTo>
                    <a:pt x="3985959" y="2293846"/>
                  </a:lnTo>
                  <a:lnTo>
                    <a:pt x="4015898" y="2260355"/>
                  </a:lnTo>
                  <a:lnTo>
                    <a:pt x="4045427" y="2226241"/>
                  </a:lnTo>
                  <a:lnTo>
                    <a:pt x="4074540" y="2191511"/>
                  </a:lnTo>
                  <a:lnTo>
                    <a:pt x="4103232" y="2156174"/>
                  </a:lnTo>
                  <a:lnTo>
                    <a:pt x="4131495" y="2120235"/>
                  </a:lnTo>
                  <a:lnTo>
                    <a:pt x="4159326" y="2083704"/>
                  </a:lnTo>
                  <a:lnTo>
                    <a:pt x="4186718" y="2046587"/>
                  </a:lnTo>
                  <a:lnTo>
                    <a:pt x="4213665" y="2008893"/>
                  </a:lnTo>
                  <a:lnTo>
                    <a:pt x="4240162" y="1970628"/>
                  </a:lnTo>
                  <a:lnTo>
                    <a:pt x="4266203" y="1931801"/>
                  </a:lnTo>
                  <a:lnTo>
                    <a:pt x="4291782" y="1892418"/>
                  </a:lnTo>
                  <a:lnTo>
                    <a:pt x="4316894" y="1852489"/>
                  </a:lnTo>
                  <a:lnTo>
                    <a:pt x="4341533" y="1812019"/>
                  </a:lnTo>
                  <a:lnTo>
                    <a:pt x="4365694" y="1771017"/>
                  </a:lnTo>
                  <a:lnTo>
                    <a:pt x="4389370" y="1729490"/>
                  </a:lnTo>
                  <a:lnTo>
                    <a:pt x="4412556" y="1687446"/>
                  </a:lnTo>
                  <a:lnTo>
                    <a:pt x="4435247" y="1644892"/>
                  </a:lnTo>
                  <a:lnTo>
                    <a:pt x="4457436" y="1601836"/>
                  </a:lnTo>
                  <a:lnTo>
                    <a:pt x="4479118" y="1558286"/>
                  </a:lnTo>
                  <a:lnTo>
                    <a:pt x="4500288" y="1514249"/>
                  </a:lnTo>
                  <a:lnTo>
                    <a:pt x="4520939" y="1469733"/>
                  </a:lnTo>
                  <a:lnTo>
                    <a:pt x="4541066" y="1424745"/>
                  </a:lnTo>
                  <a:lnTo>
                    <a:pt x="4560663" y="1379293"/>
                  </a:lnTo>
                  <a:lnTo>
                    <a:pt x="4579725" y="1333384"/>
                  </a:lnTo>
                  <a:lnTo>
                    <a:pt x="4598246" y="1287026"/>
                  </a:lnTo>
                  <a:lnTo>
                    <a:pt x="4616220" y="1240227"/>
                  </a:lnTo>
                  <a:lnTo>
                    <a:pt x="4633641" y="1192994"/>
                  </a:lnTo>
                  <a:lnTo>
                    <a:pt x="4650505" y="1145335"/>
                  </a:lnTo>
                  <a:lnTo>
                    <a:pt x="4666804" y="1097257"/>
                  </a:lnTo>
                  <a:lnTo>
                    <a:pt x="4682534" y="1048768"/>
                  </a:lnTo>
                  <a:lnTo>
                    <a:pt x="4697689" y="999875"/>
                  </a:lnTo>
                  <a:lnTo>
                    <a:pt x="4712263" y="950586"/>
                  </a:lnTo>
                  <a:lnTo>
                    <a:pt x="4726250" y="900909"/>
                  </a:lnTo>
                  <a:lnTo>
                    <a:pt x="4739646" y="850851"/>
                  </a:lnTo>
                  <a:lnTo>
                    <a:pt x="4752443" y="800420"/>
                  </a:lnTo>
                  <a:lnTo>
                    <a:pt x="4764637" y="749624"/>
                  </a:lnTo>
                  <a:lnTo>
                    <a:pt x="4776221" y="698469"/>
                  </a:lnTo>
                  <a:lnTo>
                    <a:pt x="4787190" y="646964"/>
                  </a:lnTo>
                  <a:lnTo>
                    <a:pt x="4797539" y="595115"/>
                  </a:lnTo>
                  <a:lnTo>
                    <a:pt x="4807262" y="542932"/>
                  </a:lnTo>
                  <a:lnTo>
                    <a:pt x="4816352" y="490420"/>
                  </a:lnTo>
                  <a:lnTo>
                    <a:pt x="4824805" y="437589"/>
                  </a:lnTo>
                  <a:lnTo>
                    <a:pt x="4832615" y="384445"/>
                  </a:lnTo>
                  <a:lnTo>
                    <a:pt x="4839775" y="330995"/>
                  </a:lnTo>
                  <a:lnTo>
                    <a:pt x="4846281" y="277249"/>
                  </a:lnTo>
                  <a:lnTo>
                    <a:pt x="4852127" y="223212"/>
                  </a:lnTo>
                  <a:lnTo>
                    <a:pt x="4857306" y="168893"/>
                  </a:lnTo>
                  <a:lnTo>
                    <a:pt x="4861813" y="114300"/>
                  </a:lnTo>
                  <a:lnTo>
                    <a:pt x="486613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7243" y="0"/>
              <a:ext cx="4552187" cy="2839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45607" y="2900172"/>
              <a:ext cx="3898900" cy="3957954"/>
            </a:xfrm>
            <a:custGeom>
              <a:avLst/>
              <a:gdLst/>
              <a:ahLst/>
              <a:cxnLst/>
              <a:rect l="l" t="t" r="r" b="b"/>
              <a:pathLst>
                <a:path w="3898900" h="3957954">
                  <a:moveTo>
                    <a:pt x="2441320" y="0"/>
                  </a:moveTo>
                  <a:lnTo>
                    <a:pt x="2400129" y="454"/>
                  </a:lnTo>
                  <a:lnTo>
                    <a:pt x="2359102" y="1811"/>
                  </a:lnTo>
                  <a:lnTo>
                    <a:pt x="2318245" y="4066"/>
                  </a:lnTo>
                  <a:lnTo>
                    <a:pt x="2277563" y="7209"/>
                  </a:lnTo>
                  <a:lnTo>
                    <a:pt x="2237062" y="11235"/>
                  </a:lnTo>
                  <a:lnTo>
                    <a:pt x="2196748" y="16135"/>
                  </a:lnTo>
                  <a:lnTo>
                    <a:pt x="2156624" y="21904"/>
                  </a:lnTo>
                  <a:lnTo>
                    <a:pt x="2116698" y="28534"/>
                  </a:lnTo>
                  <a:lnTo>
                    <a:pt x="2076973" y="36017"/>
                  </a:lnTo>
                  <a:lnTo>
                    <a:pt x="2037457" y="44347"/>
                  </a:lnTo>
                  <a:lnTo>
                    <a:pt x="1998153" y="53516"/>
                  </a:lnTo>
                  <a:lnTo>
                    <a:pt x="1959067" y="63517"/>
                  </a:lnTo>
                  <a:lnTo>
                    <a:pt x="1920204" y="74344"/>
                  </a:lnTo>
                  <a:lnTo>
                    <a:pt x="1881571" y="85989"/>
                  </a:lnTo>
                  <a:lnTo>
                    <a:pt x="1843171" y="98445"/>
                  </a:lnTo>
                  <a:lnTo>
                    <a:pt x="1805012" y="111705"/>
                  </a:lnTo>
                  <a:lnTo>
                    <a:pt x="1767097" y="125761"/>
                  </a:lnTo>
                  <a:lnTo>
                    <a:pt x="1729432" y="140607"/>
                  </a:lnTo>
                  <a:lnTo>
                    <a:pt x="1692023" y="156236"/>
                  </a:lnTo>
                  <a:lnTo>
                    <a:pt x="1654874" y="172639"/>
                  </a:lnTo>
                  <a:lnTo>
                    <a:pt x="1617992" y="189811"/>
                  </a:lnTo>
                  <a:lnTo>
                    <a:pt x="1581382" y="207745"/>
                  </a:lnTo>
                  <a:lnTo>
                    <a:pt x="1545048" y="226432"/>
                  </a:lnTo>
                  <a:lnTo>
                    <a:pt x="1508997" y="245866"/>
                  </a:lnTo>
                  <a:lnTo>
                    <a:pt x="1473233" y="266039"/>
                  </a:lnTo>
                  <a:lnTo>
                    <a:pt x="1437762" y="286946"/>
                  </a:lnTo>
                  <a:lnTo>
                    <a:pt x="1402590" y="308577"/>
                  </a:lnTo>
                  <a:lnTo>
                    <a:pt x="1367721" y="330928"/>
                  </a:lnTo>
                  <a:lnTo>
                    <a:pt x="1333161" y="353989"/>
                  </a:lnTo>
                  <a:lnTo>
                    <a:pt x="1298916" y="377754"/>
                  </a:lnTo>
                  <a:lnTo>
                    <a:pt x="1264990" y="402217"/>
                  </a:lnTo>
                  <a:lnTo>
                    <a:pt x="1231389" y="427369"/>
                  </a:lnTo>
                  <a:lnTo>
                    <a:pt x="1198118" y="453205"/>
                  </a:lnTo>
                  <a:lnTo>
                    <a:pt x="1165183" y="479715"/>
                  </a:lnTo>
                  <a:lnTo>
                    <a:pt x="1132589" y="506894"/>
                  </a:lnTo>
                  <a:lnTo>
                    <a:pt x="1100342" y="534735"/>
                  </a:lnTo>
                  <a:lnTo>
                    <a:pt x="1068446" y="563230"/>
                  </a:lnTo>
                  <a:lnTo>
                    <a:pt x="1036907" y="592372"/>
                  </a:lnTo>
                  <a:lnTo>
                    <a:pt x="1005731" y="622154"/>
                  </a:lnTo>
                  <a:lnTo>
                    <a:pt x="974922" y="652569"/>
                  </a:lnTo>
                  <a:lnTo>
                    <a:pt x="944486" y="683610"/>
                  </a:lnTo>
                  <a:lnTo>
                    <a:pt x="914429" y="715269"/>
                  </a:lnTo>
                  <a:lnTo>
                    <a:pt x="884756" y="747540"/>
                  </a:lnTo>
                  <a:lnTo>
                    <a:pt x="855471" y="780415"/>
                  </a:lnTo>
                  <a:lnTo>
                    <a:pt x="826581" y="813887"/>
                  </a:lnTo>
                  <a:lnTo>
                    <a:pt x="798091" y="847950"/>
                  </a:lnTo>
                  <a:lnTo>
                    <a:pt x="770006" y="882596"/>
                  </a:lnTo>
                  <a:lnTo>
                    <a:pt x="742332" y="917817"/>
                  </a:lnTo>
                  <a:lnTo>
                    <a:pt x="715073" y="953608"/>
                  </a:lnTo>
                  <a:lnTo>
                    <a:pt x="688235" y="989960"/>
                  </a:lnTo>
                  <a:lnTo>
                    <a:pt x="661824" y="1026866"/>
                  </a:lnTo>
                  <a:lnTo>
                    <a:pt x="635845" y="1064320"/>
                  </a:lnTo>
                  <a:lnTo>
                    <a:pt x="610303" y="1102314"/>
                  </a:lnTo>
                  <a:lnTo>
                    <a:pt x="585203" y="1140842"/>
                  </a:lnTo>
                  <a:lnTo>
                    <a:pt x="560552" y="1179895"/>
                  </a:lnTo>
                  <a:lnTo>
                    <a:pt x="536353" y="1219467"/>
                  </a:lnTo>
                  <a:lnTo>
                    <a:pt x="512613" y="1259551"/>
                  </a:lnTo>
                  <a:lnTo>
                    <a:pt x="489337" y="1300140"/>
                  </a:lnTo>
                  <a:lnTo>
                    <a:pt x="466530" y="1341226"/>
                  </a:lnTo>
                  <a:lnTo>
                    <a:pt x="444198" y="1382803"/>
                  </a:lnTo>
                  <a:lnTo>
                    <a:pt x="422345" y="1424863"/>
                  </a:lnTo>
                  <a:lnTo>
                    <a:pt x="400978" y="1467399"/>
                  </a:lnTo>
                  <a:lnTo>
                    <a:pt x="380102" y="1510405"/>
                  </a:lnTo>
                  <a:lnTo>
                    <a:pt x="359721" y="1553872"/>
                  </a:lnTo>
                  <a:lnTo>
                    <a:pt x="339842" y="1597794"/>
                  </a:lnTo>
                  <a:lnTo>
                    <a:pt x="320469" y="1642164"/>
                  </a:lnTo>
                  <a:lnTo>
                    <a:pt x="301608" y="1686974"/>
                  </a:lnTo>
                  <a:lnTo>
                    <a:pt x="283265" y="1732218"/>
                  </a:lnTo>
                  <a:lnTo>
                    <a:pt x="265444" y="1777888"/>
                  </a:lnTo>
                  <a:lnTo>
                    <a:pt x="248151" y="1823977"/>
                  </a:lnTo>
                  <a:lnTo>
                    <a:pt x="231391" y="1870478"/>
                  </a:lnTo>
                  <a:lnTo>
                    <a:pt x="215170" y="1917384"/>
                  </a:lnTo>
                  <a:lnTo>
                    <a:pt x="199494" y="1964688"/>
                  </a:lnTo>
                  <a:lnTo>
                    <a:pt x="184366" y="2012383"/>
                  </a:lnTo>
                  <a:lnTo>
                    <a:pt x="169793" y="2060461"/>
                  </a:lnTo>
                  <a:lnTo>
                    <a:pt x="155780" y="2108916"/>
                  </a:lnTo>
                  <a:lnTo>
                    <a:pt x="142333" y="2157740"/>
                  </a:lnTo>
                  <a:lnTo>
                    <a:pt x="129456" y="2206927"/>
                  </a:lnTo>
                  <a:lnTo>
                    <a:pt x="117156" y="2256468"/>
                  </a:lnTo>
                  <a:lnTo>
                    <a:pt x="105436" y="2306357"/>
                  </a:lnTo>
                  <a:lnTo>
                    <a:pt x="94304" y="2356587"/>
                  </a:lnTo>
                  <a:lnTo>
                    <a:pt x="83764" y="2407151"/>
                  </a:lnTo>
                  <a:lnTo>
                    <a:pt x="73821" y="2458042"/>
                  </a:lnTo>
                  <a:lnTo>
                    <a:pt x="64480" y="2509252"/>
                  </a:lnTo>
                  <a:lnTo>
                    <a:pt x="55748" y="2560774"/>
                  </a:lnTo>
                  <a:lnTo>
                    <a:pt x="47630" y="2612602"/>
                  </a:lnTo>
                  <a:lnTo>
                    <a:pt x="40130" y="2664727"/>
                  </a:lnTo>
                  <a:lnTo>
                    <a:pt x="33254" y="2717144"/>
                  </a:lnTo>
                  <a:lnTo>
                    <a:pt x="27008" y="2769844"/>
                  </a:lnTo>
                  <a:lnTo>
                    <a:pt x="21396" y="2822821"/>
                  </a:lnTo>
                  <a:lnTo>
                    <a:pt x="16425" y="2876068"/>
                  </a:lnTo>
                  <a:lnTo>
                    <a:pt x="12099" y="2929577"/>
                  </a:lnTo>
                  <a:lnTo>
                    <a:pt x="8424" y="2983342"/>
                  </a:lnTo>
                  <a:lnTo>
                    <a:pt x="5406" y="3037355"/>
                  </a:lnTo>
                  <a:lnTo>
                    <a:pt x="3048" y="3091609"/>
                  </a:lnTo>
                  <a:lnTo>
                    <a:pt x="1358" y="3146097"/>
                  </a:lnTo>
                  <a:lnTo>
                    <a:pt x="340" y="3200812"/>
                  </a:lnTo>
                  <a:lnTo>
                    <a:pt x="0" y="3255746"/>
                  </a:lnTo>
                  <a:lnTo>
                    <a:pt x="301" y="3307519"/>
                  </a:lnTo>
                  <a:lnTo>
                    <a:pt x="1203" y="3359098"/>
                  </a:lnTo>
                  <a:lnTo>
                    <a:pt x="2701" y="3410475"/>
                  </a:lnTo>
                  <a:lnTo>
                    <a:pt x="4792" y="3461646"/>
                  </a:lnTo>
                  <a:lnTo>
                    <a:pt x="7472" y="3512604"/>
                  </a:lnTo>
                  <a:lnTo>
                    <a:pt x="10738" y="3563343"/>
                  </a:lnTo>
                  <a:lnTo>
                    <a:pt x="14584" y="3613858"/>
                  </a:lnTo>
                  <a:lnTo>
                    <a:pt x="19008" y="3664142"/>
                  </a:lnTo>
                  <a:lnTo>
                    <a:pt x="24006" y="3714189"/>
                  </a:lnTo>
                  <a:lnTo>
                    <a:pt x="29573" y="3763994"/>
                  </a:lnTo>
                  <a:lnTo>
                    <a:pt x="35707" y="3813550"/>
                  </a:lnTo>
                  <a:lnTo>
                    <a:pt x="42402" y="3862852"/>
                  </a:lnTo>
                  <a:lnTo>
                    <a:pt x="49656" y="3911893"/>
                  </a:lnTo>
                  <a:lnTo>
                    <a:pt x="58419" y="3957827"/>
                  </a:lnTo>
                  <a:lnTo>
                    <a:pt x="3898391" y="3957827"/>
                  </a:lnTo>
                  <a:lnTo>
                    <a:pt x="3898391" y="647826"/>
                  </a:lnTo>
                  <a:lnTo>
                    <a:pt x="3806316" y="556005"/>
                  </a:lnTo>
                  <a:lnTo>
                    <a:pt x="3767088" y="521392"/>
                  </a:lnTo>
                  <a:lnTo>
                    <a:pt x="3727336" y="487765"/>
                  </a:lnTo>
                  <a:lnTo>
                    <a:pt x="3687069" y="455138"/>
                  </a:lnTo>
                  <a:lnTo>
                    <a:pt x="3646299" y="423523"/>
                  </a:lnTo>
                  <a:lnTo>
                    <a:pt x="3605034" y="392935"/>
                  </a:lnTo>
                  <a:lnTo>
                    <a:pt x="3563285" y="363386"/>
                  </a:lnTo>
                  <a:lnTo>
                    <a:pt x="3521061" y="334889"/>
                  </a:lnTo>
                  <a:lnTo>
                    <a:pt x="3478372" y="307458"/>
                  </a:lnTo>
                  <a:lnTo>
                    <a:pt x="3435228" y="281105"/>
                  </a:lnTo>
                  <a:lnTo>
                    <a:pt x="3391638" y="255843"/>
                  </a:lnTo>
                  <a:lnTo>
                    <a:pt x="3347612" y="231686"/>
                  </a:lnTo>
                  <a:lnTo>
                    <a:pt x="3303161" y="208647"/>
                  </a:lnTo>
                  <a:lnTo>
                    <a:pt x="3258293" y="186739"/>
                  </a:lnTo>
                  <a:lnTo>
                    <a:pt x="3213019" y="165974"/>
                  </a:lnTo>
                  <a:lnTo>
                    <a:pt x="3167348" y="146367"/>
                  </a:lnTo>
                  <a:lnTo>
                    <a:pt x="3121290" y="127930"/>
                  </a:lnTo>
                  <a:lnTo>
                    <a:pt x="3074855" y="110675"/>
                  </a:lnTo>
                  <a:lnTo>
                    <a:pt x="3028052" y="94618"/>
                  </a:lnTo>
                  <a:lnTo>
                    <a:pt x="2980892" y="79769"/>
                  </a:lnTo>
                  <a:lnTo>
                    <a:pt x="2933384" y="66143"/>
                  </a:lnTo>
                  <a:lnTo>
                    <a:pt x="2885538" y="53753"/>
                  </a:lnTo>
                  <a:lnTo>
                    <a:pt x="2837364" y="42611"/>
                  </a:lnTo>
                  <a:lnTo>
                    <a:pt x="2788871" y="32731"/>
                  </a:lnTo>
                  <a:lnTo>
                    <a:pt x="2740069" y="24125"/>
                  </a:lnTo>
                  <a:lnTo>
                    <a:pt x="2690968" y="16808"/>
                  </a:lnTo>
                  <a:lnTo>
                    <a:pt x="2641578" y="10792"/>
                  </a:lnTo>
                  <a:lnTo>
                    <a:pt x="2591909" y="6090"/>
                  </a:lnTo>
                  <a:lnTo>
                    <a:pt x="2541969" y="2715"/>
                  </a:lnTo>
                  <a:lnTo>
                    <a:pt x="2491770" y="681"/>
                  </a:lnTo>
                  <a:lnTo>
                    <a:pt x="244132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435" y="3124250"/>
              <a:ext cx="3750564" cy="37336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95520"/>
            <a:chOff x="0" y="0"/>
            <a:chExt cx="9144000" cy="4795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9075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99459"/>
              <a:ext cx="9144000" cy="1495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29584"/>
              <a:ext cx="9144000" cy="755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4673" y="4401058"/>
              <a:ext cx="1918569" cy="152527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251" y="488861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30" y="0"/>
                </a:moveTo>
                <a:lnTo>
                  <a:pt x="15989" y="0"/>
                </a:lnTo>
                <a:lnTo>
                  <a:pt x="10820" y="2031"/>
                </a:lnTo>
                <a:lnTo>
                  <a:pt x="2171" y="10668"/>
                </a:lnTo>
                <a:lnTo>
                  <a:pt x="0" y="15875"/>
                </a:lnTo>
                <a:lnTo>
                  <a:pt x="0" y="21970"/>
                </a:lnTo>
                <a:lnTo>
                  <a:pt x="0" y="28066"/>
                </a:lnTo>
                <a:lnTo>
                  <a:pt x="2171" y="33274"/>
                </a:lnTo>
                <a:lnTo>
                  <a:pt x="10820" y="41909"/>
                </a:lnTo>
                <a:lnTo>
                  <a:pt x="15989" y="44068"/>
                </a:lnTo>
                <a:lnTo>
                  <a:pt x="28130" y="44068"/>
                </a:lnTo>
                <a:lnTo>
                  <a:pt x="33337" y="41909"/>
                </a:lnTo>
                <a:lnTo>
                  <a:pt x="41986" y="33274"/>
                </a:lnTo>
                <a:lnTo>
                  <a:pt x="44145" y="28066"/>
                </a:lnTo>
                <a:lnTo>
                  <a:pt x="44145" y="15875"/>
                </a:lnTo>
                <a:lnTo>
                  <a:pt x="41986" y="10668"/>
                </a:lnTo>
                <a:lnTo>
                  <a:pt x="33337" y="2031"/>
                </a:lnTo>
                <a:lnTo>
                  <a:pt x="2813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251" y="533971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30" y="0"/>
                </a:moveTo>
                <a:lnTo>
                  <a:pt x="15989" y="0"/>
                </a:lnTo>
                <a:lnTo>
                  <a:pt x="10820" y="2032"/>
                </a:lnTo>
                <a:lnTo>
                  <a:pt x="2171" y="10668"/>
                </a:lnTo>
                <a:lnTo>
                  <a:pt x="0" y="15875"/>
                </a:lnTo>
                <a:lnTo>
                  <a:pt x="0" y="21971"/>
                </a:lnTo>
                <a:lnTo>
                  <a:pt x="0" y="28067"/>
                </a:lnTo>
                <a:lnTo>
                  <a:pt x="2171" y="33274"/>
                </a:lnTo>
                <a:lnTo>
                  <a:pt x="10820" y="41910"/>
                </a:lnTo>
                <a:lnTo>
                  <a:pt x="15989" y="44069"/>
                </a:lnTo>
                <a:lnTo>
                  <a:pt x="28130" y="44069"/>
                </a:lnTo>
                <a:lnTo>
                  <a:pt x="33337" y="41910"/>
                </a:lnTo>
                <a:lnTo>
                  <a:pt x="41986" y="33274"/>
                </a:lnTo>
                <a:lnTo>
                  <a:pt x="44145" y="28067"/>
                </a:lnTo>
                <a:lnTo>
                  <a:pt x="44145" y="15875"/>
                </a:lnTo>
                <a:lnTo>
                  <a:pt x="41986" y="10668"/>
                </a:lnTo>
                <a:lnTo>
                  <a:pt x="33337" y="2032"/>
                </a:lnTo>
                <a:lnTo>
                  <a:pt x="2813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338" y="4851146"/>
            <a:ext cx="7457198" cy="153670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338" y="5302250"/>
            <a:ext cx="5261749" cy="153669"/>
          </a:xfrm>
          <a:prstGeom prst="rect">
            <a:avLst/>
          </a:prstGeom>
        </p:spPr>
      </p:pic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251" y="579076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30" y="0"/>
                </a:moveTo>
                <a:lnTo>
                  <a:pt x="15989" y="0"/>
                </a:lnTo>
                <a:lnTo>
                  <a:pt x="10820" y="2146"/>
                </a:lnTo>
                <a:lnTo>
                  <a:pt x="2171" y="10731"/>
                </a:lnTo>
                <a:lnTo>
                  <a:pt x="0" y="15925"/>
                </a:lnTo>
                <a:lnTo>
                  <a:pt x="0" y="22021"/>
                </a:lnTo>
                <a:lnTo>
                  <a:pt x="0" y="28117"/>
                </a:lnTo>
                <a:lnTo>
                  <a:pt x="2171" y="33324"/>
                </a:lnTo>
                <a:lnTo>
                  <a:pt x="10820" y="41973"/>
                </a:lnTo>
                <a:lnTo>
                  <a:pt x="15989" y="44132"/>
                </a:lnTo>
                <a:lnTo>
                  <a:pt x="28130" y="44132"/>
                </a:lnTo>
                <a:lnTo>
                  <a:pt x="33337" y="41973"/>
                </a:lnTo>
                <a:lnTo>
                  <a:pt x="41986" y="33324"/>
                </a:lnTo>
                <a:lnTo>
                  <a:pt x="44145" y="28117"/>
                </a:lnTo>
                <a:lnTo>
                  <a:pt x="44145" y="15925"/>
                </a:lnTo>
                <a:lnTo>
                  <a:pt x="41986" y="10731"/>
                </a:lnTo>
                <a:lnTo>
                  <a:pt x="33337" y="2146"/>
                </a:lnTo>
                <a:lnTo>
                  <a:pt x="2813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338" y="5753417"/>
            <a:ext cx="5402846" cy="153581"/>
          </a:xfrm>
          <a:prstGeom prst="rect">
            <a:avLst/>
          </a:prstGeom>
        </p:spPr>
      </p:pic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251" y="624187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30" y="0"/>
                </a:moveTo>
                <a:lnTo>
                  <a:pt x="15989" y="0"/>
                </a:lnTo>
                <a:lnTo>
                  <a:pt x="10820" y="2146"/>
                </a:lnTo>
                <a:lnTo>
                  <a:pt x="2171" y="10731"/>
                </a:lnTo>
                <a:lnTo>
                  <a:pt x="0" y="15925"/>
                </a:lnTo>
                <a:lnTo>
                  <a:pt x="0" y="22021"/>
                </a:lnTo>
                <a:lnTo>
                  <a:pt x="0" y="28117"/>
                </a:lnTo>
                <a:lnTo>
                  <a:pt x="2171" y="33324"/>
                </a:lnTo>
                <a:lnTo>
                  <a:pt x="10820" y="41973"/>
                </a:lnTo>
                <a:lnTo>
                  <a:pt x="15989" y="44132"/>
                </a:lnTo>
                <a:lnTo>
                  <a:pt x="28130" y="44132"/>
                </a:lnTo>
                <a:lnTo>
                  <a:pt x="33337" y="41973"/>
                </a:lnTo>
                <a:lnTo>
                  <a:pt x="41986" y="33324"/>
                </a:lnTo>
                <a:lnTo>
                  <a:pt x="44145" y="28117"/>
                </a:lnTo>
                <a:lnTo>
                  <a:pt x="44145" y="15925"/>
                </a:lnTo>
                <a:lnTo>
                  <a:pt x="41986" y="10731"/>
                </a:lnTo>
                <a:lnTo>
                  <a:pt x="33337" y="2146"/>
                </a:lnTo>
                <a:lnTo>
                  <a:pt x="2813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9452" y="6204521"/>
            <a:ext cx="3955059" cy="153581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33A9BC42-23B5-83A0-FFE9-5BE48980C3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34" y="-246221"/>
            <a:ext cx="8085531" cy="24622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Why Outreach?</a:t>
            </a: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5406" y="25400"/>
            <a:ext cx="18611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"Why?"</a:t>
            </a:r>
            <a:r>
              <a:rPr sz="1000" u="none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u="none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000" u="none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BuzzFarmers</a:t>
            </a:r>
            <a:r>
              <a:rPr sz="1000" u="none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u="none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000" u="none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u="none" spc="-10" dirty="0">
                <a:solidFill>
                  <a:srgbClr val="FFFFFF"/>
                </a:solidFill>
                <a:latin typeface="Calibri"/>
                <a:cs typeface="Calibri"/>
              </a:rPr>
              <a:t>licensed </a:t>
            </a:r>
            <a:r>
              <a:rPr sz="1000" u="none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000" u="none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CC</a:t>
            </a:r>
            <a:r>
              <a:rPr sz="1000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BY</a:t>
            </a:r>
            <a:r>
              <a:rPr sz="100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2.0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Staffing</a:t>
            </a:r>
            <a:r>
              <a:rPr sz="2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sz="2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Sets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High Plains MOVE staff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5278" y="3802379"/>
            <a:ext cx="5598721" cy="30556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9724" y="1166240"/>
            <a:ext cx="2976245" cy="462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7683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9885" algn="l"/>
              </a:tabLst>
            </a:pPr>
            <a:r>
              <a:rPr sz="1800" spc="-10" dirty="0">
                <a:latin typeface="Calibri"/>
                <a:cs typeface="Calibri"/>
              </a:rPr>
              <a:t>Recruitment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Outreach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86385" marR="687705" indent="-286385" algn="ctr">
              <a:lnSpc>
                <a:spcPct val="100000"/>
              </a:lnSpc>
              <a:buFont typeface="Arial"/>
              <a:buChar char="•"/>
              <a:tabLst>
                <a:tab pos="286385" algn="l"/>
              </a:tabLst>
            </a:pPr>
            <a:r>
              <a:rPr sz="1800" dirty="0">
                <a:latin typeface="Calibri"/>
                <a:cs typeface="Calibri"/>
              </a:rPr>
              <a:t>Ability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large</a:t>
            </a:r>
            <a:endParaRPr sz="1800">
              <a:latin typeface="Calibri"/>
              <a:cs typeface="Calibri"/>
            </a:endParaRPr>
          </a:p>
          <a:p>
            <a:pPr marR="62801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company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vehicles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800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buFont typeface="Arial"/>
              <a:buChar char="•"/>
              <a:tabLst>
                <a:tab pos="349885" algn="l"/>
              </a:tabLst>
            </a:pPr>
            <a:r>
              <a:rPr sz="1800" spc="-20" dirty="0">
                <a:latin typeface="Calibri"/>
                <a:cs typeface="Calibri"/>
              </a:rPr>
              <a:t>Technology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troubleshooting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349885" marR="751205" indent="-287020">
              <a:lnSpc>
                <a:spcPct val="100000"/>
              </a:lnSpc>
              <a:buFont typeface="Arial"/>
              <a:buChar char="•"/>
              <a:tabLst>
                <a:tab pos="349885" algn="l"/>
              </a:tabLst>
            </a:pPr>
            <a:r>
              <a:rPr sz="1800" spc="-10" dirty="0">
                <a:latin typeface="Calibri"/>
                <a:cs typeface="Calibri"/>
              </a:rPr>
              <a:t>Confident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making decisions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buFont typeface="Arial"/>
              <a:buChar char="•"/>
              <a:tabLst>
                <a:tab pos="349885" algn="l"/>
              </a:tabLst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baseline="25462" dirty="0">
                <a:latin typeface="Calibri"/>
                <a:cs typeface="Calibri"/>
              </a:rPr>
              <a:t>nd</a:t>
            </a:r>
            <a:r>
              <a:rPr sz="1800" spc="179" baseline="25462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language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buFont typeface="Arial"/>
              <a:buChar char="•"/>
              <a:tabLst>
                <a:tab pos="349885" algn="l"/>
              </a:tabLst>
            </a:pPr>
            <a:r>
              <a:rPr sz="1800" dirty="0">
                <a:latin typeface="Calibri"/>
                <a:cs typeface="Calibri"/>
              </a:rPr>
              <a:t>High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burnout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8935" y="11175"/>
            <a:ext cx="5465064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1661" y="704545"/>
            <a:ext cx="2986405" cy="13487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b="0" spc="-20" dirty="0">
                <a:solidFill>
                  <a:srgbClr val="000000"/>
                </a:solidFill>
                <a:latin typeface="Calibri Light"/>
                <a:cs typeface="Calibri Light"/>
              </a:rPr>
              <a:t>Support</a:t>
            </a:r>
            <a:r>
              <a:rPr sz="3100" b="0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100" b="0" spc="-10" dirty="0">
                <a:solidFill>
                  <a:srgbClr val="000000"/>
                </a:solidFill>
                <a:latin typeface="Calibri Light"/>
                <a:cs typeface="Calibri Light"/>
              </a:rPr>
              <a:t>Resource </a:t>
            </a:r>
            <a:r>
              <a:rPr sz="3100" b="0" spc="-30" dirty="0">
                <a:solidFill>
                  <a:srgbClr val="000000"/>
                </a:solidFill>
                <a:latin typeface="Calibri Light"/>
                <a:cs typeface="Calibri Light"/>
              </a:rPr>
              <a:t>Groups</a:t>
            </a:r>
            <a:r>
              <a:rPr sz="3100" b="0" spc="-1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100" b="0" dirty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sz="3100" b="0" spc="-1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100" b="0" spc="-20" dirty="0">
                <a:solidFill>
                  <a:srgbClr val="000000"/>
                </a:solidFill>
                <a:latin typeface="Calibri Light"/>
                <a:cs typeface="Calibri Light"/>
              </a:rPr>
              <a:t>Shared </a:t>
            </a:r>
            <a:r>
              <a:rPr sz="3100" b="0" spc="-10" dirty="0">
                <a:solidFill>
                  <a:srgbClr val="000000"/>
                </a:solidFill>
                <a:latin typeface="Calibri Light"/>
                <a:cs typeface="Calibri Light"/>
              </a:rPr>
              <a:t>Approaches</a:t>
            </a:r>
            <a:endParaRPr sz="3100">
              <a:latin typeface="Calibri Light"/>
              <a:cs typeface="Calibri Light"/>
            </a:endParaRPr>
          </a:p>
        </p:txBody>
      </p:sp>
      <p:grpSp>
        <p:nvGrpSpPr>
          <p:cNvPr id="3" name="object 3" descr="Association of Bookmobule and Outreach Services (ABOS) logo."/>
          <p:cNvGrpSpPr/>
          <p:nvPr/>
        </p:nvGrpSpPr>
        <p:grpSpPr>
          <a:xfrm>
            <a:off x="565404" y="743712"/>
            <a:ext cx="3540760" cy="5351145"/>
            <a:chOff x="565404" y="743712"/>
            <a:chExt cx="3540760" cy="5351145"/>
          </a:xfrm>
        </p:grpSpPr>
        <p:sp>
          <p:nvSpPr>
            <p:cNvPr id="4" name="object 4"/>
            <p:cNvSpPr/>
            <p:nvPr/>
          </p:nvSpPr>
          <p:spPr>
            <a:xfrm>
              <a:off x="565404" y="743711"/>
              <a:ext cx="3540760" cy="5351145"/>
            </a:xfrm>
            <a:custGeom>
              <a:avLst/>
              <a:gdLst/>
              <a:ahLst/>
              <a:cxnLst/>
              <a:rect l="l" t="t" r="r" b="b"/>
              <a:pathLst>
                <a:path w="3540760" h="5351145">
                  <a:moveTo>
                    <a:pt x="2456688" y="385826"/>
                  </a:moveTo>
                  <a:lnTo>
                    <a:pt x="2456408" y="336461"/>
                  </a:lnTo>
                  <a:lnTo>
                    <a:pt x="2456535" y="97701"/>
                  </a:lnTo>
                  <a:lnTo>
                    <a:pt x="2456180" y="0"/>
                  </a:lnTo>
                  <a:lnTo>
                    <a:pt x="0" y="0"/>
                  </a:lnTo>
                  <a:lnTo>
                    <a:pt x="0" y="4408932"/>
                  </a:lnTo>
                  <a:lnTo>
                    <a:pt x="304317" y="4408932"/>
                  </a:lnTo>
                  <a:lnTo>
                    <a:pt x="304317" y="384429"/>
                  </a:lnTo>
                  <a:lnTo>
                    <a:pt x="2456688" y="385826"/>
                  </a:lnTo>
                  <a:close/>
                </a:path>
                <a:path w="3540760" h="5351145">
                  <a:moveTo>
                    <a:pt x="3540252" y="941578"/>
                  </a:moveTo>
                  <a:lnTo>
                    <a:pt x="3235833" y="941578"/>
                  </a:lnTo>
                  <a:lnTo>
                    <a:pt x="3235833" y="4964938"/>
                  </a:lnTo>
                  <a:lnTo>
                    <a:pt x="3235833" y="4966208"/>
                  </a:lnTo>
                  <a:lnTo>
                    <a:pt x="1821484" y="4966208"/>
                  </a:lnTo>
                  <a:lnTo>
                    <a:pt x="1821484" y="4964938"/>
                  </a:lnTo>
                  <a:lnTo>
                    <a:pt x="1083564" y="4964938"/>
                  </a:lnTo>
                  <a:lnTo>
                    <a:pt x="1083564" y="4966208"/>
                  </a:lnTo>
                  <a:lnTo>
                    <a:pt x="1083564" y="5351018"/>
                  </a:lnTo>
                  <a:lnTo>
                    <a:pt x="3540252" y="5351018"/>
                  </a:lnTo>
                  <a:lnTo>
                    <a:pt x="3540252" y="4966208"/>
                  </a:lnTo>
                  <a:lnTo>
                    <a:pt x="3540252" y="4964938"/>
                  </a:lnTo>
                  <a:lnTo>
                    <a:pt x="3540252" y="941578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2746247"/>
              <a:ext cx="2452116" cy="13563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National</a:t>
            </a:r>
            <a:r>
              <a:rPr spc="-45" dirty="0"/>
              <a:t> </a:t>
            </a:r>
            <a:r>
              <a:rPr spc="-10" dirty="0"/>
              <a:t>Groups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pc="-10" dirty="0"/>
          </a:p>
          <a:p>
            <a:pPr marL="12700" marR="5080" indent="226060" algn="just">
              <a:lnSpc>
                <a:spcPts val="1440"/>
              </a:lnSpc>
              <a:buFont typeface="Arial"/>
              <a:buChar char="•"/>
              <a:tabLst>
                <a:tab pos="238760" algn="l"/>
              </a:tabLst>
            </a:pPr>
            <a:r>
              <a:rPr b="0" dirty="0">
                <a:latin typeface="Calibri"/>
                <a:cs typeface="Calibri"/>
              </a:rPr>
              <a:t>ALA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Office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Diversity,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Literacy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Outreach </a:t>
            </a:r>
            <a:r>
              <a:rPr b="0" dirty="0">
                <a:latin typeface="Calibri"/>
                <a:cs typeface="Calibri"/>
              </a:rPr>
              <a:t>Services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(ODLOS)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is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resource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group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national </a:t>
            </a:r>
            <a:r>
              <a:rPr b="0" dirty="0">
                <a:latin typeface="Calibri"/>
                <a:cs typeface="Calibri"/>
              </a:rPr>
              <a:t>outreach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services.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b="0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Arial"/>
              <a:buChar char="•"/>
            </a:pPr>
            <a:endParaRPr b="0" spc="-10" dirty="0">
              <a:latin typeface="Calibri"/>
              <a:cs typeface="Calibri"/>
            </a:endParaRPr>
          </a:p>
          <a:p>
            <a:pPr marL="240665" indent="-227965">
              <a:lnSpc>
                <a:spcPts val="1620"/>
              </a:lnSpc>
              <a:buFont typeface="Arial"/>
              <a:buChar char="•"/>
              <a:tabLst>
                <a:tab pos="240665" algn="l"/>
              </a:tabLst>
            </a:pPr>
            <a:r>
              <a:rPr b="0" dirty="0">
                <a:latin typeface="Calibri"/>
                <a:cs typeface="Calibri"/>
              </a:rPr>
              <a:t>ABOS: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Association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Bookmobile</a:t>
            </a:r>
          </a:p>
          <a:p>
            <a:pPr marL="12700" marR="108585">
              <a:lnSpc>
                <a:spcPct val="80000"/>
              </a:lnSpc>
              <a:spcBef>
                <a:spcPts val="180"/>
              </a:spcBef>
            </a:pPr>
            <a:r>
              <a:rPr b="0" dirty="0">
                <a:latin typeface="Calibri"/>
                <a:cs typeface="Calibri"/>
              </a:rPr>
              <a:t>and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Outreach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Services,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is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resource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group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that </a:t>
            </a:r>
            <a:r>
              <a:rPr b="0" dirty="0">
                <a:latin typeface="Calibri"/>
                <a:cs typeface="Calibri"/>
              </a:rPr>
              <a:t>focuses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Bookmobile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other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mobile services.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08024" y="541782"/>
            <a:ext cx="4396740" cy="2667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Local</a:t>
            </a:r>
            <a:r>
              <a:rPr kumimoji="0" lang="en-US" sz="21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Groups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227965" defTabSz="914400" eaLnBrk="1" fontAlgn="auto" latinLnBrk="0" hangingPunct="1">
              <a:lnSpc>
                <a:spcPts val="2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SOUP:</a:t>
            </a:r>
            <a:r>
              <a:rPr kumimoji="0" lang="en-US" sz="2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Services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21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Outreach</a:t>
            </a:r>
            <a:r>
              <a:rPr kumimoji="0" lang="en-US" sz="2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Underserved</a:t>
            </a:r>
            <a:r>
              <a:rPr kumimoji="0" lang="en-US" sz="21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Populations</a:t>
            </a:r>
            <a:r>
              <a:rPr kumimoji="0" lang="en-US" sz="21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Interest</a:t>
            </a:r>
            <a:r>
              <a:rPr kumimoji="0" lang="en-US" sz="21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Group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(CAL):</a:t>
            </a:r>
            <a:r>
              <a:rPr kumimoji="0" lang="en-US" sz="21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State</a:t>
            </a:r>
            <a:r>
              <a:rPr kumimoji="0" lang="en-US" sz="21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Interest</a:t>
            </a:r>
            <a:r>
              <a:rPr kumimoji="0" lang="en-US" sz="21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Group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RMOIG:</a:t>
            </a:r>
            <a:r>
              <a:rPr kumimoji="0" lang="en-US" sz="21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Rocky</a:t>
            </a:r>
            <a:r>
              <a:rPr kumimoji="0" lang="en-US" sz="21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Mountain</a:t>
            </a:r>
            <a:r>
              <a:rPr kumimoji="0" lang="en-US" sz="2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Outreach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Interest</a:t>
            </a:r>
            <a:r>
              <a:rPr kumimoji="0" lang="en-US" sz="21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Group:</a:t>
            </a:r>
            <a:r>
              <a:rPr kumimoji="0" lang="en-US" sz="21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Regional</a:t>
            </a:r>
            <a:r>
              <a:rPr kumimoji="0" lang="en-US" sz="21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Interest</a:t>
            </a:r>
            <a:r>
              <a:rPr kumimoji="0" lang="en-US" sz="21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Group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714" y="-6350"/>
            <a:ext cx="9132570" cy="6864984"/>
            <a:chOff x="-1714" y="-6350"/>
            <a:chExt cx="9132570" cy="6864984"/>
          </a:xfrm>
        </p:grpSpPr>
        <p:sp>
          <p:nvSpPr>
            <p:cNvPr id="5" name="object 5"/>
            <p:cNvSpPr/>
            <p:nvPr/>
          </p:nvSpPr>
          <p:spPr>
            <a:xfrm>
              <a:off x="7685531" y="9144"/>
              <a:ext cx="1440180" cy="6835140"/>
            </a:xfrm>
            <a:custGeom>
              <a:avLst/>
              <a:gdLst/>
              <a:ahLst/>
              <a:cxnLst/>
              <a:rect l="l" t="t" r="r" b="b"/>
              <a:pathLst>
                <a:path w="1440179" h="6835140">
                  <a:moveTo>
                    <a:pt x="1440179" y="556259"/>
                  </a:moveTo>
                  <a:lnTo>
                    <a:pt x="1396722" y="526408"/>
                  </a:lnTo>
                  <a:lnTo>
                    <a:pt x="1352784" y="497316"/>
                  </a:lnTo>
                  <a:lnTo>
                    <a:pt x="1308396" y="468967"/>
                  </a:lnTo>
                  <a:lnTo>
                    <a:pt x="1263593" y="441343"/>
                  </a:lnTo>
                  <a:lnTo>
                    <a:pt x="1218407" y="414430"/>
                  </a:lnTo>
                  <a:lnTo>
                    <a:pt x="1172871" y="388210"/>
                  </a:lnTo>
                  <a:lnTo>
                    <a:pt x="1127018" y="362667"/>
                  </a:lnTo>
                  <a:lnTo>
                    <a:pt x="1080881" y="337785"/>
                  </a:lnTo>
                  <a:lnTo>
                    <a:pt x="1034493" y="313547"/>
                  </a:lnTo>
                  <a:lnTo>
                    <a:pt x="987887" y="289937"/>
                  </a:lnTo>
                  <a:lnTo>
                    <a:pt x="941095" y="266939"/>
                  </a:lnTo>
                  <a:lnTo>
                    <a:pt x="894151" y="244536"/>
                  </a:lnTo>
                  <a:lnTo>
                    <a:pt x="847087" y="222712"/>
                  </a:lnTo>
                  <a:lnTo>
                    <a:pt x="799937" y="201450"/>
                  </a:lnTo>
                  <a:lnTo>
                    <a:pt x="752734" y="180734"/>
                  </a:lnTo>
                  <a:lnTo>
                    <a:pt x="705509" y="160547"/>
                  </a:lnTo>
                  <a:lnTo>
                    <a:pt x="658297" y="140874"/>
                  </a:lnTo>
                  <a:lnTo>
                    <a:pt x="611130" y="121698"/>
                  </a:lnTo>
                  <a:lnTo>
                    <a:pt x="564040" y="103002"/>
                  </a:lnTo>
                  <a:lnTo>
                    <a:pt x="517062" y="84770"/>
                  </a:lnTo>
                  <a:lnTo>
                    <a:pt x="470228" y="66986"/>
                  </a:lnTo>
                  <a:lnTo>
                    <a:pt x="423570" y="49634"/>
                  </a:lnTo>
                  <a:lnTo>
                    <a:pt x="377122" y="32696"/>
                  </a:lnTo>
                  <a:lnTo>
                    <a:pt x="330917" y="16157"/>
                  </a:lnTo>
                  <a:lnTo>
                    <a:pt x="284988" y="0"/>
                  </a:lnTo>
                </a:path>
                <a:path w="1440179" h="6835140">
                  <a:moveTo>
                    <a:pt x="0" y="6835139"/>
                  </a:moveTo>
                  <a:lnTo>
                    <a:pt x="33906" y="6799990"/>
                  </a:lnTo>
                  <a:lnTo>
                    <a:pt x="67739" y="6764612"/>
                  </a:lnTo>
                  <a:lnTo>
                    <a:pt x="101495" y="6729008"/>
                  </a:lnTo>
                  <a:lnTo>
                    <a:pt x="135173" y="6693180"/>
                  </a:lnTo>
                  <a:lnTo>
                    <a:pt x="168768" y="6657128"/>
                  </a:lnTo>
                  <a:lnTo>
                    <a:pt x="202279" y="6620854"/>
                  </a:lnTo>
                  <a:lnTo>
                    <a:pt x="235701" y="6584360"/>
                  </a:lnTo>
                  <a:lnTo>
                    <a:pt x="269033" y="6547647"/>
                  </a:lnTo>
                  <a:lnTo>
                    <a:pt x="302272" y="6510717"/>
                  </a:lnTo>
                  <a:lnTo>
                    <a:pt x="335414" y="6473571"/>
                  </a:lnTo>
                  <a:lnTo>
                    <a:pt x="368457" y="6436210"/>
                  </a:lnTo>
                  <a:lnTo>
                    <a:pt x="401398" y="6398636"/>
                  </a:lnTo>
                  <a:lnTo>
                    <a:pt x="434234" y="6360850"/>
                  </a:lnTo>
                  <a:lnTo>
                    <a:pt x="466962" y="6322854"/>
                  </a:lnTo>
                  <a:lnTo>
                    <a:pt x="499579" y="6284650"/>
                  </a:lnTo>
                  <a:lnTo>
                    <a:pt x="532083" y="6246238"/>
                  </a:lnTo>
                  <a:lnTo>
                    <a:pt x="564470" y="6207621"/>
                  </a:lnTo>
                  <a:lnTo>
                    <a:pt x="596739" y="6168800"/>
                  </a:lnTo>
                  <a:lnTo>
                    <a:pt x="628884" y="6129775"/>
                  </a:lnTo>
                  <a:lnTo>
                    <a:pt x="660905" y="6090550"/>
                  </a:lnTo>
                  <a:lnTo>
                    <a:pt x="692798" y="6051124"/>
                  </a:lnTo>
                  <a:lnTo>
                    <a:pt x="724561" y="6011500"/>
                  </a:lnTo>
                  <a:lnTo>
                    <a:pt x="756189" y="5971679"/>
                  </a:lnTo>
                  <a:lnTo>
                    <a:pt x="787681" y="5931663"/>
                  </a:lnTo>
                  <a:lnTo>
                    <a:pt x="819034" y="5891452"/>
                  </a:lnTo>
                  <a:lnTo>
                    <a:pt x="850245" y="5851050"/>
                  </a:lnTo>
                  <a:lnTo>
                    <a:pt x="881310" y="5810456"/>
                  </a:lnTo>
                  <a:lnTo>
                    <a:pt x="912228" y="5769672"/>
                  </a:lnTo>
                  <a:lnTo>
                    <a:pt x="942995" y="5728700"/>
                  </a:lnTo>
                  <a:lnTo>
                    <a:pt x="973608" y="5687542"/>
                  </a:lnTo>
                  <a:lnTo>
                    <a:pt x="1004064" y="5646198"/>
                  </a:lnTo>
                  <a:lnTo>
                    <a:pt x="1034361" y="5604671"/>
                  </a:lnTo>
                  <a:lnTo>
                    <a:pt x="1064496" y="5562961"/>
                  </a:lnTo>
                  <a:lnTo>
                    <a:pt x="1094466" y="5521071"/>
                  </a:lnTo>
                  <a:lnTo>
                    <a:pt x="1124268" y="5479001"/>
                  </a:lnTo>
                  <a:lnTo>
                    <a:pt x="1153899" y="5436753"/>
                  </a:lnTo>
                  <a:lnTo>
                    <a:pt x="1183356" y="5394329"/>
                  </a:lnTo>
                  <a:lnTo>
                    <a:pt x="1212636" y="5351730"/>
                  </a:lnTo>
                  <a:lnTo>
                    <a:pt x="1241738" y="5308958"/>
                  </a:lnTo>
                  <a:lnTo>
                    <a:pt x="1270656" y="5266013"/>
                  </a:lnTo>
                  <a:lnTo>
                    <a:pt x="1299390" y="5222898"/>
                  </a:lnTo>
                  <a:lnTo>
                    <a:pt x="1327935" y="5179614"/>
                  </a:lnTo>
                  <a:lnTo>
                    <a:pt x="1356290" y="5136162"/>
                  </a:lnTo>
                  <a:lnTo>
                    <a:pt x="1384451" y="5092544"/>
                  </a:lnTo>
                  <a:lnTo>
                    <a:pt x="1412415" y="5048761"/>
                  </a:lnTo>
                  <a:lnTo>
                    <a:pt x="1440179" y="500481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71459" y="9144"/>
              <a:ext cx="1254760" cy="6844665"/>
            </a:xfrm>
            <a:custGeom>
              <a:avLst/>
              <a:gdLst/>
              <a:ahLst/>
              <a:cxnLst/>
              <a:rect l="l" t="t" r="r" b="b"/>
              <a:pathLst>
                <a:path w="1254759" h="6844665">
                  <a:moveTo>
                    <a:pt x="1254252" y="367283"/>
                  </a:moveTo>
                  <a:lnTo>
                    <a:pt x="1210590" y="339898"/>
                  </a:lnTo>
                  <a:lnTo>
                    <a:pt x="1166546" y="313169"/>
                  </a:lnTo>
                  <a:lnTo>
                    <a:pt x="1122155" y="287081"/>
                  </a:lnTo>
                  <a:lnTo>
                    <a:pt x="1077456" y="261621"/>
                  </a:lnTo>
                  <a:lnTo>
                    <a:pt x="1032484" y="236776"/>
                  </a:lnTo>
                  <a:lnTo>
                    <a:pt x="987276" y="212530"/>
                  </a:lnTo>
                  <a:lnTo>
                    <a:pt x="941870" y="188870"/>
                  </a:lnTo>
                  <a:lnTo>
                    <a:pt x="896302" y="165782"/>
                  </a:lnTo>
                  <a:lnTo>
                    <a:pt x="850609" y="143252"/>
                  </a:lnTo>
                  <a:lnTo>
                    <a:pt x="804828" y="121267"/>
                  </a:lnTo>
                  <a:lnTo>
                    <a:pt x="758995" y="99812"/>
                  </a:lnTo>
                  <a:lnTo>
                    <a:pt x="713148" y="78872"/>
                  </a:lnTo>
                  <a:lnTo>
                    <a:pt x="667323" y="58436"/>
                  </a:lnTo>
                  <a:lnTo>
                    <a:pt x="621558" y="38487"/>
                  </a:lnTo>
                  <a:lnTo>
                    <a:pt x="575888" y="19013"/>
                  </a:lnTo>
                  <a:lnTo>
                    <a:pt x="530351" y="0"/>
                  </a:lnTo>
                </a:path>
                <a:path w="1254759" h="6844665">
                  <a:moveTo>
                    <a:pt x="0" y="6844283"/>
                  </a:moveTo>
                  <a:lnTo>
                    <a:pt x="33341" y="6808518"/>
                  </a:lnTo>
                  <a:lnTo>
                    <a:pt x="66613" y="6772557"/>
                  </a:lnTo>
                  <a:lnTo>
                    <a:pt x="99813" y="6736400"/>
                  </a:lnTo>
                  <a:lnTo>
                    <a:pt x="132936" y="6700049"/>
                  </a:lnTo>
                  <a:lnTo>
                    <a:pt x="165982" y="6663504"/>
                  </a:lnTo>
                  <a:lnTo>
                    <a:pt x="198945" y="6626764"/>
                  </a:lnTo>
                  <a:lnTo>
                    <a:pt x="231824" y="6589831"/>
                  </a:lnTo>
                  <a:lnTo>
                    <a:pt x="264615" y="6552705"/>
                  </a:lnTo>
                  <a:lnTo>
                    <a:pt x="297315" y="6515387"/>
                  </a:lnTo>
                  <a:lnTo>
                    <a:pt x="329922" y="6477876"/>
                  </a:lnTo>
                  <a:lnTo>
                    <a:pt x="362432" y="6440174"/>
                  </a:lnTo>
                  <a:lnTo>
                    <a:pt x="394842" y="6402280"/>
                  </a:lnTo>
                  <a:lnTo>
                    <a:pt x="427150" y="6364196"/>
                  </a:lnTo>
                  <a:lnTo>
                    <a:pt x="459352" y="6325921"/>
                  </a:lnTo>
                  <a:lnTo>
                    <a:pt x="491445" y="6287456"/>
                  </a:lnTo>
                  <a:lnTo>
                    <a:pt x="523426" y="6248802"/>
                  </a:lnTo>
                  <a:lnTo>
                    <a:pt x="555293" y="6209958"/>
                  </a:lnTo>
                  <a:lnTo>
                    <a:pt x="587043" y="6170927"/>
                  </a:lnTo>
                  <a:lnTo>
                    <a:pt x="618671" y="6131707"/>
                  </a:lnTo>
                  <a:lnTo>
                    <a:pt x="650176" y="6092299"/>
                  </a:lnTo>
                  <a:lnTo>
                    <a:pt x="681554" y="6052704"/>
                  </a:lnTo>
                  <a:lnTo>
                    <a:pt x="712803" y="6012922"/>
                  </a:lnTo>
                  <a:lnTo>
                    <a:pt x="743919" y="5972954"/>
                  </a:lnTo>
                  <a:lnTo>
                    <a:pt x="774899" y="5932800"/>
                  </a:lnTo>
                  <a:lnTo>
                    <a:pt x="805740" y="5892461"/>
                  </a:lnTo>
                  <a:lnTo>
                    <a:pt x="836440" y="5851937"/>
                  </a:lnTo>
                  <a:lnTo>
                    <a:pt x="866995" y="5811228"/>
                  </a:lnTo>
                  <a:lnTo>
                    <a:pt x="897402" y="5770335"/>
                  </a:lnTo>
                  <a:lnTo>
                    <a:pt x="927659" y="5729258"/>
                  </a:lnTo>
                  <a:lnTo>
                    <a:pt x="957762" y="5687998"/>
                  </a:lnTo>
                  <a:lnTo>
                    <a:pt x="987708" y="5646555"/>
                  </a:lnTo>
                  <a:lnTo>
                    <a:pt x="1017495" y="5604930"/>
                  </a:lnTo>
                  <a:lnTo>
                    <a:pt x="1047119" y="5563123"/>
                  </a:lnTo>
                  <a:lnTo>
                    <a:pt x="1076577" y="5521135"/>
                  </a:lnTo>
                  <a:lnTo>
                    <a:pt x="1105867" y="5478965"/>
                  </a:lnTo>
                  <a:lnTo>
                    <a:pt x="1134985" y="5436616"/>
                  </a:lnTo>
                  <a:lnTo>
                    <a:pt x="1163928" y="5394086"/>
                  </a:lnTo>
                  <a:lnTo>
                    <a:pt x="1192694" y="5351376"/>
                  </a:lnTo>
                  <a:lnTo>
                    <a:pt x="1221278" y="5308487"/>
                  </a:lnTo>
                  <a:lnTo>
                    <a:pt x="1249680" y="5265420"/>
                  </a:lnTo>
                </a:path>
              </a:pathLst>
            </a:custGeom>
            <a:ln w="9525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1188" y="9144"/>
              <a:ext cx="1144905" cy="6835140"/>
            </a:xfrm>
            <a:custGeom>
              <a:avLst/>
              <a:gdLst/>
              <a:ahLst/>
              <a:cxnLst/>
              <a:rect l="l" t="t" r="r" b="b"/>
              <a:pathLst>
                <a:path w="1144904" h="6835140">
                  <a:moveTo>
                    <a:pt x="1144523" y="257555"/>
                  </a:moveTo>
                  <a:lnTo>
                    <a:pt x="1100532" y="231780"/>
                  </a:lnTo>
                  <a:lnTo>
                    <a:pt x="1056198" y="206476"/>
                  </a:lnTo>
                  <a:lnTo>
                    <a:pt x="1011540" y="181645"/>
                  </a:lnTo>
                  <a:lnTo>
                    <a:pt x="966575" y="157286"/>
                  </a:lnTo>
                  <a:lnTo>
                    <a:pt x="921319" y="133400"/>
                  </a:lnTo>
                  <a:lnTo>
                    <a:pt x="875791" y="109986"/>
                  </a:lnTo>
                  <a:lnTo>
                    <a:pt x="830006" y="87044"/>
                  </a:lnTo>
                  <a:lnTo>
                    <a:pt x="783982" y="64574"/>
                  </a:lnTo>
                  <a:lnTo>
                    <a:pt x="737737" y="42577"/>
                  </a:lnTo>
                  <a:lnTo>
                    <a:pt x="691288" y="21052"/>
                  </a:lnTo>
                  <a:lnTo>
                    <a:pt x="644651" y="0"/>
                  </a:lnTo>
                </a:path>
                <a:path w="1144904" h="6835140">
                  <a:moveTo>
                    <a:pt x="0" y="6835139"/>
                  </a:moveTo>
                  <a:lnTo>
                    <a:pt x="33835" y="6798596"/>
                  </a:lnTo>
                  <a:lnTo>
                    <a:pt x="67585" y="6761855"/>
                  </a:lnTo>
                  <a:lnTo>
                    <a:pt x="101246" y="6724917"/>
                  </a:lnTo>
                  <a:lnTo>
                    <a:pt x="134816" y="6687782"/>
                  </a:lnTo>
                  <a:lnTo>
                    <a:pt x="168292" y="6650452"/>
                  </a:lnTo>
                  <a:lnTo>
                    <a:pt x="201672" y="6612927"/>
                  </a:lnTo>
                  <a:lnTo>
                    <a:pt x="234952" y="6575208"/>
                  </a:lnTo>
                  <a:lnTo>
                    <a:pt x="268130" y="6537295"/>
                  </a:lnTo>
                  <a:lnTo>
                    <a:pt x="301204" y="6499189"/>
                  </a:lnTo>
                  <a:lnTo>
                    <a:pt x="334170" y="6460890"/>
                  </a:lnTo>
                  <a:lnTo>
                    <a:pt x="367025" y="6422399"/>
                  </a:lnTo>
                  <a:lnTo>
                    <a:pt x="399767" y="6383717"/>
                  </a:lnTo>
                  <a:lnTo>
                    <a:pt x="432394" y="6344844"/>
                  </a:lnTo>
                  <a:lnTo>
                    <a:pt x="464902" y="6305781"/>
                  </a:lnTo>
                  <a:lnTo>
                    <a:pt x="497288" y="6266528"/>
                  </a:lnTo>
                  <a:lnTo>
                    <a:pt x="529551" y="6227086"/>
                  </a:lnTo>
                  <a:lnTo>
                    <a:pt x="561687" y="6187457"/>
                  </a:lnTo>
                  <a:lnTo>
                    <a:pt x="593693" y="6147639"/>
                  </a:lnTo>
                  <a:lnTo>
                    <a:pt x="625567" y="6107635"/>
                  </a:lnTo>
                  <a:lnTo>
                    <a:pt x="657306" y="6067444"/>
                  </a:lnTo>
                  <a:lnTo>
                    <a:pt x="688907" y="6027067"/>
                  </a:lnTo>
                  <a:lnTo>
                    <a:pt x="720367" y="5986505"/>
                  </a:lnTo>
                  <a:lnTo>
                    <a:pt x="751684" y="5945758"/>
                  </a:lnTo>
                  <a:lnTo>
                    <a:pt x="782856" y="5904828"/>
                  </a:lnTo>
                  <a:lnTo>
                    <a:pt x="813878" y="5863714"/>
                  </a:lnTo>
                  <a:lnTo>
                    <a:pt x="844749" y="5822417"/>
                  </a:lnTo>
                  <a:lnTo>
                    <a:pt x="875466" y="5780938"/>
                  </a:lnTo>
                  <a:lnTo>
                    <a:pt x="906026" y="5739278"/>
                  </a:lnTo>
                  <a:lnTo>
                    <a:pt x="936426" y="5697436"/>
                  </a:lnTo>
                  <a:lnTo>
                    <a:pt x="966664" y="5655414"/>
                  </a:lnTo>
                  <a:lnTo>
                    <a:pt x="996736" y="5613213"/>
                  </a:lnTo>
                  <a:lnTo>
                    <a:pt x="1026640" y="5570832"/>
                  </a:lnTo>
                  <a:lnTo>
                    <a:pt x="1056374" y="5528273"/>
                  </a:lnTo>
                  <a:lnTo>
                    <a:pt x="1085934" y="5485536"/>
                  </a:lnTo>
                  <a:lnTo>
                    <a:pt x="1115318" y="5442622"/>
                  </a:lnTo>
                  <a:lnTo>
                    <a:pt x="1144523" y="5399532"/>
                  </a:lnTo>
                </a:path>
                <a:path w="1144904" h="6835140">
                  <a:moveTo>
                    <a:pt x="120395" y="6835139"/>
                  </a:moveTo>
                  <a:lnTo>
                    <a:pt x="153122" y="6797893"/>
                  </a:lnTo>
                  <a:lnTo>
                    <a:pt x="185766" y="6760464"/>
                  </a:lnTo>
                  <a:lnTo>
                    <a:pt x="218327" y="6722852"/>
                  </a:lnTo>
                  <a:lnTo>
                    <a:pt x="250802" y="6685056"/>
                  </a:lnTo>
                  <a:lnTo>
                    <a:pt x="283188" y="6647077"/>
                  </a:lnTo>
                  <a:lnTo>
                    <a:pt x="315484" y="6608914"/>
                  </a:lnTo>
                  <a:lnTo>
                    <a:pt x="347686" y="6570569"/>
                  </a:lnTo>
                  <a:lnTo>
                    <a:pt x="379792" y="6532040"/>
                  </a:lnTo>
                  <a:lnTo>
                    <a:pt x="411801" y="6493328"/>
                  </a:lnTo>
                  <a:lnTo>
                    <a:pt x="443710" y="6454432"/>
                  </a:lnTo>
                  <a:lnTo>
                    <a:pt x="475516" y="6415354"/>
                  </a:lnTo>
                  <a:lnTo>
                    <a:pt x="507217" y="6376092"/>
                  </a:lnTo>
                  <a:lnTo>
                    <a:pt x="538810" y="6336647"/>
                  </a:lnTo>
                  <a:lnTo>
                    <a:pt x="570294" y="6297018"/>
                  </a:lnTo>
                  <a:lnTo>
                    <a:pt x="601666" y="6257207"/>
                  </a:lnTo>
                  <a:lnTo>
                    <a:pt x="632924" y="6217212"/>
                  </a:lnTo>
                  <a:lnTo>
                    <a:pt x="664065" y="6177033"/>
                  </a:lnTo>
                  <a:lnTo>
                    <a:pt x="695087" y="6136672"/>
                  </a:lnTo>
                  <a:lnTo>
                    <a:pt x="725987" y="6096127"/>
                  </a:lnTo>
                  <a:lnTo>
                    <a:pt x="756764" y="6055399"/>
                  </a:lnTo>
                  <a:lnTo>
                    <a:pt x="787414" y="6014488"/>
                  </a:lnTo>
                  <a:lnTo>
                    <a:pt x="817936" y="5973394"/>
                  </a:lnTo>
                  <a:lnTo>
                    <a:pt x="848327" y="5932116"/>
                  </a:lnTo>
                  <a:lnTo>
                    <a:pt x="878585" y="5890655"/>
                  </a:lnTo>
                  <a:lnTo>
                    <a:pt x="908707" y="5849011"/>
                  </a:lnTo>
                  <a:lnTo>
                    <a:pt x="938692" y="5807183"/>
                  </a:lnTo>
                  <a:lnTo>
                    <a:pt x="968536" y="5765172"/>
                  </a:lnTo>
                  <a:lnTo>
                    <a:pt x="998237" y="5722978"/>
                  </a:lnTo>
                  <a:lnTo>
                    <a:pt x="1027794" y="5680601"/>
                  </a:lnTo>
                  <a:lnTo>
                    <a:pt x="1057203" y="5638041"/>
                  </a:lnTo>
                  <a:lnTo>
                    <a:pt x="1086463" y="5595297"/>
                  </a:lnTo>
                  <a:lnTo>
                    <a:pt x="1115570" y="5552370"/>
                  </a:lnTo>
                  <a:lnTo>
                    <a:pt x="1144523" y="550925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14" y="-6350"/>
              <a:ext cx="3883532" cy="68569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34171" y="5693664"/>
              <a:ext cx="891540" cy="1150620"/>
            </a:xfrm>
            <a:custGeom>
              <a:avLst/>
              <a:gdLst/>
              <a:ahLst/>
              <a:cxnLst/>
              <a:rect l="l" t="t" r="r" b="b"/>
              <a:pathLst>
                <a:path w="891540" h="1150620">
                  <a:moveTo>
                    <a:pt x="0" y="1150620"/>
                  </a:moveTo>
                  <a:lnTo>
                    <a:pt x="32412" y="1113154"/>
                  </a:lnTo>
                  <a:lnTo>
                    <a:pt x="64722" y="1075519"/>
                  </a:lnTo>
                  <a:lnTo>
                    <a:pt x="96926" y="1037717"/>
                  </a:lnTo>
                  <a:lnTo>
                    <a:pt x="129024" y="999750"/>
                  </a:lnTo>
                  <a:lnTo>
                    <a:pt x="161013" y="961617"/>
                  </a:lnTo>
                  <a:lnTo>
                    <a:pt x="192892" y="923320"/>
                  </a:lnTo>
                  <a:lnTo>
                    <a:pt x="224658" y="884861"/>
                  </a:lnTo>
                  <a:lnTo>
                    <a:pt x="256311" y="846241"/>
                  </a:lnTo>
                  <a:lnTo>
                    <a:pt x="287848" y="807460"/>
                  </a:lnTo>
                  <a:lnTo>
                    <a:pt x="319267" y="768520"/>
                  </a:lnTo>
                  <a:lnTo>
                    <a:pt x="350567" y="729423"/>
                  </a:lnTo>
                  <a:lnTo>
                    <a:pt x="381746" y="690168"/>
                  </a:lnTo>
                  <a:lnTo>
                    <a:pt x="412802" y="650758"/>
                  </a:lnTo>
                  <a:lnTo>
                    <a:pt x="443734" y="611194"/>
                  </a:lnTo>
                  <a:lnTo>
                    <a:pt x="474539" y="571477"/>
                  </a:lnTo>
                  <a:lnTo>
                    <a:pt x="505216" y="531607"/>
                  </a:lnTo>
                  <a:lnTo>
                    <a:pt x="535763" y="491586"/>
                  </a:lnTo>
                  <a:lnTo>
                    <a:pt x="566178" y="451416"/>
                  </a:lnTo>
                  <a:lnTo>
                    <a:pt x="596459" y="411098"/>
                  </a:lnTo>
                  <a:lnTo>
                    <a:pt x="626606" y="370632"/>
                  </a:lnTo>
                  <a:lnTo>
                    <a:pt x="656615" y="330019"/>
                  </a:lnTo>
                  <a:lnTo>
                    <a:pt x="686485" y="289262"/>
                  </a:lnTo>
                  <a:lnTo>
                    <a:pt x="716215" y="248361"/>
                  </a:lnTo>
                  <a:lnTo>
                    <a:pt x="745802" y="207317"/>
                  </a:lnTo>
                  <a:lnTo>
                    <a:pt x="775245" y="166132"/>
                  </a:lnTo>
                  <a:lnTo>
                    <a:pt x="804542" y="124806"/>
                  </a:lnTo>
                  <a:lnTo>
                    <a:pt x="833691" y="83342"/>
                  </a:lnTo>
                  <a:lnTo>
                    <a:pt x="862691" y="41739"/>
                  </a:lnTo>
                  <a:lnTo>
                    <a:pt x="891539" y="0"/>
                  </a:lnTo>
                </a:path>
                <a:path w="891540" h="1150620">
                  <a:moveTo>
                    <a:pt x="231648" y="1150620"/>
                  </a:moveTo>
                  <a:lnTo>
                    <a:pt x="265321" y="1112714"/>
                  </a:lnTo>
                  <a:lnTo>
                    <a:pt x="298940" y="1074598"/>
                  </a:lnTo>
                  <a:lnTo>
                    <a:pt x="332502" y="1036276"/>
                  </a:lnTo>
                  <a:lnTo>
                    <a:pt x="366003" y="997750"/>
                  </a:lnTo>
                  <a:lnTo>
                    <a:pt x="399442" y="959025"/>
                  </a:lnTo>
                  <a:lnTo>
                    <a:pt x="432816" y="920103"/>
                  </a:lnTo>
                  <a:lnTo>
                    <a:pt x="466120" y="880989"/>
                  </a:lnTo>
                  <a:lnTo>
                    <a:pt x="499353" y="841686"/>
                  </a:lnTo>
                  <a:lnTo>
                    <a:pt x="532512" y="802198"/>
                  </a:lnTo>
                  <a:lnTo>
                    <a:pt x="565594" y="762528"/>
                  </a:lnTo>
                  <a:lnTo>
                    <a:pt x="598596" y="722680"/>
                  </a:lnTo>
                  <a:lnTo>
                    <a:pt x="631515" y="682657"/>
                  </a:lnTo>
                  <a:lnTo>
                    <a:pt x="664348" y="642463"/>
                  </a:lnTo>
                  <a:lnTo>
                    <a:pt x="697092" y="602102"/>
                  </a:lnTo>
                  <a:lnTo>
                    <a:pt x="729745" y="561576"/>
                  </a:lnTo>
                  <a:lnTo>
                    <a:pt x="762304" y="520891"/>
                  </a:lnTo>
                  <a:lnTo>
                    <a:pt x="794766" y="480048"/>
                  </a:lnTo>
                  <a:lnTo>
                    <a:pt x="827128" y="439052"/>
                  </a:lnTo>
                  <a:lnTo>
                    <a:pt x="859386" y="397907"/>
                  </a:lnTo>
                  <a:lnTo>
                    <a:pt x="891539" y="35661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5099" y="3707891"/>
              <a:ext cx="3938015" cy="1810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86855" cy="6408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8419"/>
              <a:ext cx="9144000" cy="4495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13931" y="313131"/>
            <a:ext cx="1602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Setting</a:t>
            </a:r>
            <a:r>
              <a:rPr sz="1800" spc="-9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Priorities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6352159" y="851661"/>
            <a:ext cx="2522855" cy="1501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8600" marR="220345" algn="ctr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Calibri"/>
                <a:cs typeface="Calibri"/>
              </a:rPr>
              <a:t>Making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Outreach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Priority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Organizational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Level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Data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Collection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Decision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Making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200">
              <a:latin typeface="Calibri"/>
              <a:cs typeface="Calibri"/>
            </a:endParaRPr>
          </a:p>
          <a:p>
            <a:pPr marL="12065" marR="5080" algn="ctr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Defining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Priority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Populations: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Define</a:t>
            </a:r>
            <a:r>
              <a:rPr sz="1200" spc="-25" dirty="0">
                <a:latin typeface="Calibri"/>
                <a:cs typeface="Calibri"/>
              </a:rPr>
              <a:t> the </a:t>
            </a:r>
            <a:r>
              <a:rPr sz="1200" dirty="0">
                <a:latin typeface="Calibri"/>
                <a:cs typeface="Calibri"/>
              </a:rPr>
              <a:t>target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audience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Outreach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efforts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1678" y="2866466"/>
            <a:ext cx="2640965" cy="538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Calibri"/>
                <a:cs typeface="Calibri"/>
              </a:rPr>
              <a:t>This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helps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prioritize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 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requests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library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community,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there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many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9090" y="3944188"/>
            <a:ext cx="2853690" cy="175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HPLD’s </a:t>
            </a:r>
            <a:r>
              <a:rPr sz="1800" dirty="0">
                <a:latin typeface="Calibri"/>
                <a:cs typeface="Calibri"/>
              </a:rPr>
              <a:t>Priority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Populations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55"/>
              </a:lnSpc>
            </a:pPr>
            <a:r>
              <a:rPr sz="1800" spc="-20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  <a:p>
            <a:pPr marL="1001394" marR="939165" indent="1905" algn="ctr">
              <a:lnSpc>
                <a:spcPct val="131700"/>
              </a:lnSpc>
              <a:spcBef>
                <a:spcPts val="50"/>
              </a:spcBef>
            </a:pPr>
            <a:r>
              <a:rPr sz="1200" spc="-10" dirty="0">
                <a:latin typeface="Calibri"/>
                <a:cs typeface="Calibri"/>
              </a:rPr>
              <a:t>Newcomers Homeless </a:t>
            </a:r>
            <a:r>
              <a:rPr sz="1200" dirty="0">
                <a:latin typeface="Calibri"/>
                <a:cs typeface="Calibri"/>
              </a:rPr>
              <a:t>Senior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Citizens </a:t>
            </a:r>
            <a:r>
              <a:rPr sz="1200" spc="-20" dirty="0">
                <a:latin typeface="Calibri"/>
                <a:cs typeface="Calibri"/>
              </a:rPr>
              <a:t>Re-</a:t>
            </a:r>
            <a:r>
              <a:rPr sz="1200" spc="-10" dirty="0">
                <a:latin typeface="Calibri"/>
                <a:cs typeface="Calibri"/>
              </a:rPr>
              <a:t>entry</a:t>
            </a:r>
            <a:endParaRPr sz="1200">
              <a:latin typeface="Calibri"/>
              <a:cs typeface="Calibri"/>
            </a:endParaRPr>
          </a:p>
          <a:p>
            <a:pPr marL="22860" algn="ctr">
              <a:lnSpc>
                <a:spcPct val="100000"/>
              </a:lnSpc>
              <a:spcBef>
                <a:spcPts val="455"/>
              </a:spcBef>
            </a:pPr>
            <a:r>
              <a:rPr sz="1200" spc="-10" dirty="0">
                <a:latin typeface="Calibri"/>
                <a:cs typeface="Calibri"/>
              </a:rPr>
              <a:t>Underserved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Populations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711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Outreach Foundations</vt:lpstr>
      <vt:lpstr>Objectives for this Training</vt:lpstr>
      <vt:lpstr>What this looks like for HPLD?  MOVE Mobile Services Outreach Services Virtual Services   Events and Experiences</vt:lpstr>
      <vt:lpstr>What is Library Outreach?</vt:lpstr>
      <vt:lpstr>Why Outreach?</vt:lpstr>
      <vt:lpstr>Staffing and Skill Sets</vt:lpstr>
      <vt:lpstr>Support Resource Groups and Shared Approaches</vt:lpstr>
      <vt:lpstr>Local Groups  SOUP: Services and Outreach to Underserved Populations Interest Group (CAL): State Interest Group  RMOIG: Rocky Mountain Outreach Interest Group: Regional Interest Group</vt:lpstr>
      <vt:lpstr>Setting Priorities</vt:lpstr>
      <vt:lpstr>Setting Goals</vt:lpstr>
      <vt:lpstr>Considerations when setting goals</vt:lpstr>
      <vt:lpstr>Getting Started</vt:lpstr>
      <vt:lpstr>Feedback</vt:lpstr>
      <vt:lpstr>The Cycle of Community Partnerships</vt:lpstr>
      <vt:lpstr>Evaluations of Services, Priority Populations, and Partner Evaluation</vt:lpstr>
      <vt:lpstr>Advocacy</vt:lpstr>
      <vt:lpstr>Questions?</vt:lpstr>
      <vt:lpstr>Contact Us!</vt:lpstr>
      <vt:lpstr>What’s Coming Up: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Raines</dc:creator>
  <cp:lastModifiedBy>Kreger, Christine</cp:lastModifiedBy>
  <cp:revision>1</cp:revision>
  <dcterms:created xsi:type="dcterms:W3CDTF">2025-05-14T15:01:52Z</dcterms:created>
  <dcterms:modified xsi:type="dcterms:W3CDTF">2025-05-14T15:21:53Z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2025-05-14T00:00:00Z</vt:filetime>
  </property>
  <property fmtid="{D5CDD505-2E9C-101B-9397-08002B2CF9AE}" pid="5" name="Producer">
    <vt:lpwstr>Microsoft® PowerPoint® for Microsoft 365</vt:lpwstr>
  </property>
</Properties>
</file>