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9" r:id="rId3"/>
    <p:sldId id="279" r:id="rId4"/>
    <p:sldId id="258" r:id="rId5"/>
    <p:sldId id="281" r:id="rId6"/>
    <p:sldId id="257" r:id="rId7"/>
    <p:sldId id="274" r:id="rId8"/>
    <p:sldId id="290" r:id="rId9"/>
    <p:sldId id="275" r:id="rId10"/>
    <p:sldId id="293" r:id="rId11"/>
    <p:sldId id="294" r:id="rId12"/>
    <p:sldId id="278" r:id="rId13"/>
    <p:sldId id="260" r:id="rId14"/>
    <p:sldId id="286" r:id="rId15"/>
    <p:sldId id="291" r:id="rId16"/>
    <p:sldId id="288" r:id="rId17"/>
    <p:sldId id="287" r:id="rId18"/>
    <p:sldId id="266" r:id="rId19"/>
    <p:sldId id="267" r:id="rId20"/>
    <p:sldId id="269" r:id="rId21"/>
    <p:sldId id="280" r:id="rId22"/>
    <p:sldId id="271" r:id="rId23"/>
    <p:sldId id="268" r:id="rId24"/>
    <p:sldId id="272" r:id="rId25"/>
    <p:sldId id="270" r:id="rId26"/>
    <p:sldId id="289" r:id="rId27"/>
    <p:sldId id="297" r:id="rId28"/>
    <p:sldId id="298" r:id="rId29"/>
    <p:sldId id="292" r:id="rId30"/>
    <p:sldId id="277" r:id="rId31"/>
    <p:sldId id="295" r:id="rId32"/>
    <p:sldId id="2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B135A-4434-4372-9707-6CFE778F5466}" v="34" dt="2025-03-11T18:42:19.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00" autoAdjust="0"/>
  </p:normalViewPr>
  <p:slideViewPr>
    <p:cSldViewPr>
      <p:cViewPr varScale="1">
        <p:scale>
          <a:sx n="99" d="100"/>
          <a:sy n="99" d="100"/>
        </p:scale>
        <p:origin x="1134"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0BCB135A-4434-4372-9707-6CFE778F5466}"/>
    <pc:docChg chg="custSel mod modSld">
      <pc:chgData name="Kreger, Christine" userId="07b08700-4580-4b2b-8f3c-b5ccee8dc705" providerId="ADAL" clId="{0BCB135A-4434-4372-9707-6CFE778F5466}" dt="2025-03-11T18:50:24.193" v="333"/>
      <pc:docMkLst>
        <pc:docMk/>
      </pc:docMkLst>
      <pc:sldChg chg="modSp mod">
        <pc:chgData name="Kreger, Christine" userId="07b08700-4580-4b2b-8f3c-b5ccee8dc705" providerId="ADAL" clId="{0BCB135A-4434-4372-9707-6CFE778F5466}" dt="2025-03-11T18:26:14.346" v="1" actId="962"/>
        <pc:sldMkLst>
          <pc:docMk/>
          <pc:sldMk cId="380979760" sldId="256"/>
        </pc:sldMkLst>
        <pc:picChg chg="mod">
          <ac:chgData name="Kreger, Christine" userId="07b08700-4580-4b2b-8f3c-b5ccee8dc705" providerId="ADAL" clId="{0BCB135A-4434-4372-9707-6CFE778F5466}" dt="2025-03-11T18:26:12.118" v="0" actId="962"/>
          <ac:picMkLst>
            <pc:docMk/>
            <pc:sldMk cId="380979760" sldId="256"/>
            <ac:picMk id="4" creationId="{00000000-0000-0000-0000-000000000000}"/>
          </ac:picMkLst>
        </pc:picChg>
        <pc:picChg chg="mod">
          <ac:chgData name="Kreger, Christine" userId="07b08700-4580-4b2b-8f3c-b5ccee8dc705" providerId="ADAL" clId="{0BCB135A-4434-4372-9707-6CFE778F5466}" dt="2025-03-11T18:26:14.346" v="1" actId="962"/>
          <ac:picMkLst>
            <pc:docMk/>
            <pc:sldMk cId="380979760" sldId="256"/>
            <ac:picMk id="5" creationId="{00000000-0000-0000-0000-000000000000}"/>
          </ac:picMkLst>
        </pc:picChg>
      </pc:sldChg>
      <pc:sldChg chg="modSp">
        <pc:chgData name="Kreger, Christine" userId="07b08700-4580-4b2b-8f3c-b5ccee8dc705" providerId="ADAL" clId="{0BCB135A-4434-4372-9707-6CFE778F5466}" dt="2025-03-11T18:30:04.934" v="11" actId="962"/>
        <pc:sldMkLst>
          <pc:docMk/>
          <pc:sldMk cId="2223991829" sldId="257"/>
        </pc:sldMkLst>
        <pc:picChg chg="mod">
          <ac:chgData name="Kreger, Christine" userId="07b08700-4580-4b2b-8f3c-b5ccee8dc705" providerId="ADAL" clId="{0BCB135A-4434-4372-9707-6CFE778F5466}" dt="2025-03-11T18:30:02.209" v="8" actId="962"/>
          <ac:picMkLst>
            <pc:docMk/>
            <pc:sldMk cId="2223991829" sldId="257"/>
            <ac:picMk id="1026" creationId="{00000000-0000-0000-0000-000000000000}"/>
          </ac:picMkLst>
        </pc:picChg>
        <pc:picChg chg="mod">
          <ac:chgData name="Kreger, Christine" userId="07b08700-4580-4b2b-8f3c-b5ccee8dc705" providerId="ADAL" clId="{0BCB135A-4434-4372-9707-6CFE778F5466}" dt="2025-03-11T18:30:03.349" v="9" actId="962"/>
          <ac:picMkLst>
            <pc:docMk/>
            <pc:sldMk cId="2223991829" sldId="257"/>
            <ac:picMk id="1027" creationId="{00000000-0000-0000-0000-000000000000}"/>
          </ac:picMkLst>
        </pc:picChg>
        <pc:picChg chg="mod">
          <ac:chgData name="Kreger, Christine" userId="07b08700-4580-4b2b-8f3c-b5ccee8dc705" providerId="ADAL" clId="{0BCB135A-4434-4372-9707-6CFE778F5466}" dt="2025-03-11T18:30:04.204" v="10" actId="962"/>
          <ac:picMkLst>
            <pc:docMk/>
            <pc:sldMk cId="2223991829" sldId="257"/>
            <ac:picMk id="1032" creationId="{00000000-0000-0000-0000-000000000000}"/>
          </ac:picMkLst>
        </pc:picChg>
        <pc:picChg chg="mod">
          <ac:chgData name="Kreger, Christine" userId="07b08700-4580-4b2b-8f3c-b5ccee8dc705" providerId="ADAL" clId="{0BCB135A-4434-4372-9707-6CFE778F5466}" dt="2025-03-11T18:30:04.934" v="11" actId="962"/>
          <ac:picMkLst>
            <pc:docMk/>
            <pc:sldMk cId="2223991829" sldId="257"/>
            <ac:picMk id="1033" creationId="{00000000-0000-0000-0000-000000000000}"/>
          </ac:picMkLst>
        </pc:picChg>
      </pc:sldChg>
      <pc:sldChg chg="modSp mod">
        <pc:chgData name="Kreger, Christine" userId="07b08700-4580-4b2b-8f3c-b5ccee8dc705" providerId="ADAL" clId="{0BCB135A-4434-4372-9707-6CFE778F5466}" dt="2025-03-11T18:29:44.104" v="7" actId="962"/>
        <pc:sldMkLst>
          <pc:docMk/>
          <pc:sldMk cId="3734336936" sldId="258"/>
        </pc:sldMkLst>
        <pc:graphicFrameChg chg="mod">
          <ac:chgData name="Kreger, Christine" userId="07b08700-4580-4b2b-8f3c-b5ccee8dc705" providerId="ADAL" clId="{0BCB135A-4434-4372-9707-6CFE778F5466}" dt="2025-03-11T18:28:34.921" v="4" actId="962"/>
          <ac:graphicFrameMkLst>
            <pc:docMk/>
            <pc:sldMk cId="3734336936" sldId="258"/>
            <ac:graphicFrameMk id="4" creationId="{00000000-0000-0000-0000-000000000000}"/>
          </ac:graphicFrameMkLst>
        </pc:graphicFrameChg>
        <pc:picChg chg="mod">
          <ac:chgData name="Kreger, Christine" userId="07b08700-4580-4b2b-8f3c-b5ccee8dc705" providerId="ADAL" clId="{0BCB135A-4434-4372-9707-6CFE778F5466}" dt="2025-03-11T18:29:44.104" v="7" actId="962"/>
          <ac:picMkLst>
            <pc:docMk/>
            <pc:sldMk cId="3734336936" sldId="258"/>
            <ac:picMk id="1026" creationId="{00000000-0000-0000-0000-000000000000}"/>
          </ac:picMkLst>
        </pc:picChg>
        <pc:picChg chg="mod">
          <ac:chgData name="Kreger, Christine" userId="07b08700-4580-4b2b-8f3c-b5ccee8dc705" providerId="ADAL" clId="{0BCB135A-4434-4372-9707-6CFE778F5466}" dt="2025-03-11T18:29:35.764" v="5" actId="962"/>
          <ac:picMkLst>
            <pc:docMk/>
            <pc:sldMk cId="3734336936" sldId="258"/>
            <ac:picMk id="2051" creationId="{00000000-0000-0000-0000-000000000000}"/>
          </ac:picMkLst>
        </pc:picChg>
        <pc:cxnChg chg="mod">
          <ac:chgData name="Kreger, Christine" userId="07b08700-4580-4b2b-8f3c-b5ccee8dc705" providerId="ADAL" clId="{0BCB135A-4434-4372-9707-6CFE778F5466}" dt="2025-03-11T18:29:42.534" v="6" actId="962"/>
          <ac:cxnSpMkLst>
            <pc:docMk/>
            <pc:sldMk cId="3734336936" sldId="258"/>
            <ac:cxnSpMk id="5" creationId="{00000000-0000-0000-0000-000000000000}"/>
          </ac:cxnSpMkLst>
        </pc:cxnChg>
      </pc:sldChg>
      <pc:sldChg chg="modSp mod">
        <pc:chgData name="Kreger, Christine" userId="07b08700-4580-4b2b-8f3c-b5ccee8dc705" providerId="ADAL" clId="{0BCB135A-4434-4372-9707-6CFE778F5466}" dt="2025-03-11T18:32:16.432" v="23" actId="962"/>
        <pc:sldMkLst>
          <pc:docMk/>
          <pc:sldMk cId="601680082" sldId="260"/>
        </pc:sldMkLst>
        <pc:picChg chg="mod">
          <ac:chgData name="Kreger, Christine" userId="07b08700-4580-4b2b-8f3c-b5ccee8dc705" providerId="ADAL" clId="{0BCB135A-4434-4372-9707-6CFE778F5466}" dt="2025-03-11T18:32:11.712" v="19" actId="962"/>
          <ac:picMkLst>
            <pc:docMk/>
            <pc:sldMk cId="601680082" sldId="260"/>
            <ac:picMk id="3" creationId="{00000000-0000-0000-0000-000000000000}"/>
          </ac:picMkLst>
        </pc:picChg>
        <pc:picChg chg="mod">
          <ac:chgData name="Kreger, Christine" userId="07b08700-4580-4b2b-8f3c-b5ccee8dc705" providerId="ADAL" clId="{0BCB135A-4434-4372-9707-6CFE778F5466}" dt="2025-03-11T18:32:16.432" v="23" actId="962"/>
          <ac:picMkLst>
            <pc:docMk/>
            <pc:sldMk cId="601680082" sldId="260"/>
            <ac:picMk id="3074" creationId="{00000000-0000-0000-0000-000000000000}"/>
          </ac:picMkLst>
        </pc:picChg>
        <pc:picChg chg="mod">
          <ac:chgData name="Kreger, Christine" userId="07b08700-4580-4b2b-8f3c-b5ccee8dc705" providerId="ADAL" clId="{0BCB135A-4434-4372-9707-6CFE778F5466}" dt="2025-03-11T18:32:13.532" v="20" actId="962"/>
          <ac:picMkLst>
            <pc:docMk/>
            <pc:sldMk cId="601680082" sldId="260"/>
            <ac:picMk id="7171" creationId="{00000000-0000-0000-0000-000000000000}"/>
          </ac:picMkLst>
        </pc:picChg>
        <pc:picChg chg="mod">
          <ac:chgData name="Kreger, Christine" userId="07b08700-4580-4b2b-8f3c-b5ccee8dc705" providerId="ADAL" clId="{0BCB135A-4434-4372-9707-6CFE778F5466}" dt="2025-03-11T18:32:14.642" v="21" actId="962"/>
          <ac:picMkLst>
            <pc:docMk/>
            <pc:sldMk cId="601680082" sldId="260"/>
            <ac:picMk id="7174" creationId="{00000000-0000-0000-0000-000000000000}"/>
          </ac:picMkLst>
        </pc:picChg>
        <pc:picChg chg="mod">
          <ac:chgData name="Kreger, Christine" userId="07b08700-4580-4b2b-8f3c-b5ccee8dc705" providerId="ADAL" clId="{0BCB135A-4434-4372-9707-6CFE778F5466}" dt="2025-03-11T18:32:15.455" v="22" actId="962"/>
          <ac:picMkLst>
            <pc:docMk/>
            <pc:sldMk cId="601680082" sldId="260"/>
            <ac:picMk id="7175" creationId="{00000000-0000-0000-0000-000000000000}"/>
          </ac:picMkLst>
        </pc:picChg>
      </pc:sldChg>
      <pc:sldChg chg="modSp mod">
        <pc:chgData name="Kreger, Christine" userId="07b08700-4580-4b2b-8f3c-b5ccee8dc705" providerId="ADAL" clId="{0BCB135A-4434-4372-9707-6CFE778F5466}" dt="2025-03-11T18:33:22.415" v="33" actId="962"/>
        <pc:sldMkLst>
          <pc:docMk/>
          <pc:sldMk cId="3435374642" sldId="266"/>
        </pc:sldMkLst>
        <pc:picChg chg="mod">
          <ac:chgData name="Kreger, Christine" userId="07b08700-4580-4b2b-8f3c-b5ccee8dc705" providerId="ADAL" clId="{0BCB135A-4434-4372-9707-6CFE778F5466}" dt="2025-03-11T18:33:22.415" v="33" actId="962"/>
          <ac:picMkLst>
            <pc:docMk/>
            <pc:sldMk cId="3435374642" sldId="266"/>
            <ac:picMk id="4" creationId="{00000000-0000-0000-0000-000000000000}"/>
          </ac:picMkLst>
        </pc:picChg>
      </pc:sldChg>
      <pc:sldChg chg="modSp mod">
        <pc:chgData name="Kreger, Christine" userId="07b08700-4580-4b2b-8f3c-b5ccee8dc705" providerId="ADAL" clId="{0BCB135A-4434-4372-9707-6CFE778F5466}" dt="2025-03-11T18:44:11.612" v="182" actId="20577"/>
        <pc:sldMkLst>
          <pc:docMk/>
          <pc:sldMk cId="1637155712" sldId="267"/>
        </pc:sldMkLst>
        <pc:spChg chg="mod">
          <ac:chgData name="Kreger, Christine" userId="07b08700-4580-4b2b-8f3c-b5ccee8dc705" providerId="ADAL" clId="{0BCB135A-4434-4372-9707-6CFE778F5466}" dt="2025-03-11T18:44:11.612" v="182" actId="20577"/>
          <ac:spMkLst>
            <pc:docMk/>
            <pc:sldMk cId="1637155712" sldId="267"/>
            <ac:spMk id="2" creationId="{00000000-0000-0000-0000-000000000000}"/>
          </ac:spMkLst>
        </pc:spChg>
        <pc:picChg chg="mod">
          <ac:chgData name="Kreger, Christine" userId="07b08700-4580-4b2b-8f3c-b5ccee8dc705" providerId="ADAL" clId="{0BCB135A-4434-4372-9707-6CFE778F5466}" dt="2025-03-11T18:33:25.863" v="34" actId="962"/>
          <ac:picMkLst>
            <pc:docMk/>
            <pc:sldMk cId="1637155712" sldId="267"/>
            <ac:picMk id="5123" creationId="{00000000-0000-0000-0000-000000000000}"/>
          </ac:picMkLst>
        </pc:picChg>
      </pc:sldChg>
      <pc:sldChg chg="modSp mod">
        <pc:chgData name="Kreger, Christine" userId="07b08700-4580-4b2b-8f3c-b5ccee8dc705" providerId="ADAL" clId="{0BCB135A-4434-4372-9707-6CFE778F5466}" dt="2025-03-11T18:47:50.811" v="251" actId="5793"/>
        <pc:sldMkLst>
          <pc:docMk/>
          <pc:sldMk cId="649762012" sldId="268"/>
        </pc:sldMkLst>
        <pc:spChg chg="mod">
          <ac:chgData name="Kreger, Christine" userId="07b08700-4580-4b2b-8f3c-b5ccee8dc705" providerId="ADAL" clId="{0BCB135A-4434-4372-9707-6CFE778F5466}" dt="2025-03-11T18:47:48.155" v="249" actId="20577"/>
          <ac:spMkLst>
            <pc:docMk/>
            <pc:sldMk cId="649762012" sldId="268"/>
            <ac:spMk id="2" creationId="{00000000-0000-0000-0000-000000000000}"/>
          </ac:spMkLst>
        </pc:spChg>
        <pc:spChg chg="mod">
          <ac:chgData name="Kreger, Christine" userId="07b08700-4580-4b2b-8f3c-b5ccee8dc705" providerId="ADAL" clId="{0BCB135A-4434-4372-9707-6CFE778F5466}" dt="2025-03-11T18:47:50.811" v="251" actId="5793"/>
          <ac:spMkLst>
            <pc:docMk/>
            <pc:sldMk cId="649762012" sldId="268"/>
            <ac:spMk id="3" creationId="{00000000-0000-0000-0000-000000000000}"/>
          </ac:spMkLst>
        </pc:spChg>
        <pc:picChg chg="mod">
          <ac:chgData name="Kreger, Christine" userId="07b08700-4580-4b2b-8f3c-b5ccee8dc705" providerId="ADAL" clId="{0BCB135A-4434-4372-9707-6CFE778F5466}" dt="2025-03-11T18:33:28.807" v="37" actId="962"/>
          <ac:picMkLst>
            <pc:docMk/>
            <pc:sldMk cId="649762012" sldId="268"/>
            <ac:picMk id="4" creationId="{00000000-0000-0000-0000-000000000000}"/>
          </ac:picMkLst>
        </pc:picChg>
      </pc:sldChg>
      <pc:sldChg chg="modSp mod">
        <pc:chgData name="Kreger, Christine" userId="07b08700-4580-4b2b-8f3c-b5ccee8dc705" providerId="ADAL" clId="{0BCB135A-4434-4372-9707-6CFE778F5466}" dt="2025-03-11T18:46:22.143" v="202" actId="20577"/>
        <pc:sldMkLst>
          <pc:docMk/>
          <pc:sldMk cId="1238644607" sldId="269"/>
        </pc:sldMkLst>
        <pc:spChg chg="mod">
          <ac:chgData name="Kreger, Christine" userId="07b08700-4580-4b2b-8f3c-b5ccee8dc705" providerId="ADAL" clId="{0BCB135A-4434-4372-9707-6CFE778F5466}" dt="2025-03-11T18:46:22.143" v="202" actId="20577"/>
          <ac:spMkLst>
            <pc:docMk/>
            <pc:sldMk cId="1238644607" sldId="269"/>
            <ac:spMk id="2" creationId="{00000000-0000-0000-0000-000000000000}"/>
          </ac:spMkLst>
        </pc:spChg>
      </pc:sldChg>
      <pc:sldChg chg="modSp mod">
        <pc:chgData name="Kreger, Christine" userId="07b08700-4580-4b2b-8f3c-b5ccee8dc705" providerId="ADAL" clId="{0BCB135A-4434-4372-9707-6CFE778F5466}" dt="2025-03-11T18:48:25.059" v="277" actId="5793"/>
        <pc:sldMkLst>
          <pc:docMk/>
          <pc:sldMk cId="2798454352" sldId="270"/>
        </pc:sldMkLst>
        <pc:spChg chg="mod">
          <ac:chgData name="Kreger, Christine" userId="07b08700-4580-4b2b-8f3c-b5ccee8dc705" providerId="ADAL" clId="{0BCB135A-4434-4372-9707-6CFE778F5466}" dt="2025-03-11T18:48:08.035" v="275" actId="20577"/>
          <ac:spMkLst>
            <pc:docMk/>
            <pc:sldMk cId="2798454352" sldId="270"/>
            <ac:spMk id="2" creationId="{00000000-0000-0000-0000-000000000000}"/>
          </ac:spMkLst>
        </pc:spChg>
        <pc:spChg chg="mod">
          <ac:chgData name="Kreger, Christine" userId="07b08700-4580-4b2b-8f3c-b5ccee8dc705" providerId="ADAL" clId="{0BCB135A-4434-4372-9707-6CFE778F5466}" dt="2025-03-11T18:48:25.059" v="277" actId="5793"/>
          <ac:spMkLst>
            <pc:docMk/>
            <pc:sldMk cId="2798454352" sldId="270"/>
            <ac:spMk id="3" creationId="{00000000-0000-0000-0000-000000000000}"/>
          </ac:spMkLst>
        </pc:spChg>
        <pc:picChg chg="mod">
          <ac:chgData name="Kreger, Christine" userId="07b08700-4580-4b2b-8f3c-b5ccee8dc705" providerId="ADAL" clId="{0BCB135A-4434-4372-9707-6CFE778F5466}" dt="2025-03-11T18:33:31.012" v="39" actId="962"/>
          <ac:picMkLst>
            <pc:docMk/>
            <pc:sldMk cId="2798454352" sldId="270"/>
            <ac:picMk id="4" creationId="{00000000-0000-0000-0000-000000000000}"/>
          </ac:picMkLst>
        </pc:picChg>
      </pc:sldChg>
      <pc:sldChg chg="modSp mod">
        <pc:chgData name="Kreger, Christine" userId="07b08700-4580-4b2b-8f3c-b5ccee8dc705" providerId="ADAL" clId="{0BCB135A-4434-4372-9707-6CFE778F5466}" dt="2025-03-11T18:47:42.115" v="233" actId="6549"/>
        <pc:sldMkLst>
          <pc:docMk/>
          <pc:sldMk cId="3869898375" sldId="271"/>
        </pc:sldMkLst>
        <pc:spChg chg="mod">
          <ac:chgData name="Kreger, Christine" userId="07b08700-4580-4b2b-8f3c-b5ccee8dc705" providerId="ADAL" clId="{0BCB135A-4434-4372-9707-6CFE778F5466}" dt="2025-03-11T18:47:39.748" v="232" actId="20577"/>
          <ac:spMkLst>
            <pc:docMk/>
            <pc:sldMk cId="3869898375" sldId="271"/>
            <ac:spMk id="2" creationId="{00000000-0000-0000-0000-000000000000}"/>
          </ac:spMkLst>
        </pc:spChg>
        <pc:spChg chg="mod">
          <ac:chgData name="Kreger, Christine" userId="07b08700-4580-4b2b-8f3c-b5ccee8dc705" providerId="ADAL" clId="{0BCB135A-4434-4372-9707-6CFE778F5466}" dt="2025-03-11T18:47:42.115" v="233" actId="6549"/>
          <ac:spMkLst>
            <pc:docMk/>
            <pc:sldMk cId="3869898375" sldId="271"/>
            <ac:spMk id="3" creationId="{00000000-0000-0000-0000-000000000000}"/>
          </ac:spMkLst>
        </pc:spChg>
        <pc:picChg chg="mod">
          <ac:chgData name="Kreger, Christine" userId="07b08700-4580-4b2b-8f3c-b5ccee8dc705" providerId="ADAL" clId="{0BCB135A-4434-4372-9707-6CFE778F5466}" dt="2025-03-11T18:33:27.967" v="36" actId="962"/>
          <ac:picMkLst>
            <pc:docMk/>
            <pc:sldMk cId="3869898375" sldId="271"/>
            <ac:picMk id="4" creationId="{00000000-0000-0000-0000-000000000000}"/>
          </ac:picMkLst>
        </pc:picChg>
      </pc:sldChg>
      <pc:sldChg chg="modSp mod">
        <pc:chgData name="Kreger, Christine" userId="07b08700-4580-4b2b-8f3c-b5ccee8dc705" providerId="ADAL" clId="{0BCB135A-4434-4372-9707-6CFE778F5466}" dt="2025-03-11T18:48:01.455" v="262" actId="5793"/>
        <pc:sldMkLst>
          <pc:docMk/>
          <pc:sldMk cId="735043177" sldId="272"/>
        </pc:sldMkLst>
        <pc:spChg chg="mod">
          <ac:chgData name="Kreger, Christine" userId="07b08700-4580-4b2b-8f3c-b5ccee8dc705" providerId="ADAL" clId="{0BCB135A-4434-4372-9707-6CFE778F5466}" dt="2025-03-11T18:47:58.024" v="260" actId="20577"/>
          <ac:spMkLst>
            <pc:docMk/>
            <pc:sldMk cId="735043177" sldId="272"/>
            <ac:spMk id="2" creationId="{00000000-0000-0000-0000-000000000000}"/>
          </ac:spMkLst>
        </pc:spChg>
        <pc:spChg chg="mod">
          <ac:chgData name="Kreger, Christine" userId="07b08700-4580-4b2b-8f3c-b5ccee8dc705" providerId="ADAL" clId="{0BCB135A-4434-4372-9707-6CFE778F5466}" dt="2025-03-11T18:48:01.455" v="262" actId="5793"/>
          <ac:spMkLst>
            <pc:docMk/>
            <pc:sldMk cId="735043177" sldId="272"/>
            <ac:spMk id="3" creationId="{00000000-0000-0000-0000-000000000000}"/>
          </ac:spMkLst>
        </pc:spChg>
        <pc:picChg chg="mod">
          <ac:chgData name="Kreger, Christine" userId="07b08700-4580-4b2b-8f3c-b5ccee8dc705" providerId="ADAL" clId="{0BCB135A-4434-4372-9707-6CFE778F5466}" dt="2025-03-11T18:33:30.004" v="38" actId="962"/>
          <ac:picMkLst>
            <pc:docMk/>
            <pc:sldMk cId="735043177" sldId="272"/>
            <ac:picMk id="2050" creationId="{00000000-0000-0000-0000-000000000000}"/>
          </ac:picMkLst>
        </pc:picChg>
      </pc:sldChg>
      <pc:sldChg chg="modSp">
        <pc:chgData name="Kreger, Christine" userId="07b08700-4580-4b2b-8f3c-b5ccee8dc705" providerId="ADAL" clId="{0BCB135A-4434-4372-9707-6CFE778F5466}" dt="2025-03-11T18:31:31.312" v="14" actId="962"/>
        <pc:sldMkLst>
          <pc:docMk/>
          <pc:sldMk cId="2282111796" sldId="275"/>
        </pc:sldMkLst>
        <pc:graphicFrameChg chg="mod">
          <ac:chgData name="Kreger, Christine" userId="07b08700-4580-4b2b-8f3c-b5ccee8dc705" providerId="ADAL" clId="{0BCB135A-4434-4372-9707-6CFE778F5466}" dt="2025-03-11T18:31:31.312" v="14" actId="962"/>
          <ac:graphicFrameMkLst>
            <pc:docMk/>
            <pc:sldMk cId="2282111796" sldId="275"/>
            <ac:graphicFrameMk id="4" creationId="{00000000-0000-0000-0000-000000000000}"/>
          </ac:graphicFrameMkLst>
        </pc:graphicFrameChg>
      </pc:sldChg>
      <pc:sldChg chg="modSp">
        <pc:chgData name="Kreger, Christine" userId="07b08700-4580-4b2b-8f3c-b5ccee8dc705" providerId="ADAL" clId="{0BCB135A-4434-4372-9707-6CFE778F5466}" dt="2025-03-11T18:38:42.860" v="48" actId="962"/>
        <pc:sldMkLst>
          <pc:docMk/>
          <pc:sldMk cId="1347548" sldId="277"/>
        </pc:sldMkLst>
        <pc:graphicFrameChg chg="mod">
          <ac:chgData name="Kreger, Christine" userId="07b08700-4580-4b2b-8f3c-b5ccee8dc705" providerId="ADAL" clId="{0BCB135A-4434-4372-9707-6CFE778F5466}" dt="2025-03-11T18:38:42.860" v="48" actId="962"/>
          <ac:graphicFrameMkLst>
            <pc:docMk/>
            <pc:sldMk cId="1347548" sldId="277"/>
            <ac:graphicFrameMk id="4" creationId="{00000000-0000-0000-0000-000000000000}"/>
          </ac:graphicFrameMkLst>
        </pc:graphicFrameChg>
      </pc:sldChg>
      <pc:sldChg chg="addSp modSp mod">
        <pc:chgData name="Kreger, Christine" userId="07b08700-4580-4b2b-8f3c-b5ccee8dc705" providerId="ADAL" clId="{0BCB135A-4434-4372-9707-6CFE778F5466}" dt="2025-03-11T18:41:59.101" v="97" actId="13244"/>
        <pc:sldMkLst>
          <pc:docMk/>
          <pc:sldMk cId="4099389306" sldId="278"/>
        </pc:sldMkLst>
        <pc:spChg chg="add mod ord">
          <ac:chgData name="Kreger, Christine" userId="07b08700-4580-4b2b-8f3c-b5ccee8dc705" providerId="ADAL" clId="{0BCB135A-4434-4372-9707-6CFE778F5466}" dt="2025-03-11T18:41:59.101" v="97" actId="13244"/>
          <ac:spMkLst>
            <pc:docMk/>
            <pc:sldMk cId="4099389306" sldId="278"/>
            <ac:spMk id="2" creationId="{59E44256-2C60-4C5D-B63B-180F3C3883D2}"/>
          </ac:spMkLst>
        </pc:spChg>
        <pc:picChg chg="mod">
          <ac:chgData name="Kreger, Christine" userId="07b08700-4580-4b2b-8f3c-b5ccee8dc705" providerId="ADAL" clId="{0BCB135A-4434-4372-9707-6CFE778F5466}" dt="2025-03-11T18:32:08.736" v="18" actId="962"/>
          <ac:picMkLst>
            <pc:docMk/>
            <pc:sldMk cId="4099389306" sldId="278"/>
            <ac:picMk id="2050" creationId="{00000000-0000-0000-0000-000000000000}"/>
          </ac:picMkLst>
        </pc:picChg>
      </pc:sldChg>
      <pc:sldChg chg="delSp modSp mod">
        <pc:chgData name="Kreger, Christine" userId="07b08700-4580-4b2b-8f3c-b5ccee8dc705" providerId="ADAL" clId="{0BCB135A-4434-4372-9707-6CFE778F5466}" dt="2025-03-11T18:39:08.560" v="52" actId="33553"/>
        <pc:sldMkLst>
          <pc:docMk/>
          <pc:sldMk cId="248442537" sldId="279"/>
        </pc:sldMkLst>
        <pc:spChg chg="del">
          <ac:chgData name="Kreger, Christine" userId="07b08700-4580-4b2b-8f3c-b5ccee8dc705" providerId="ADAL" clId="{0BCB135A-4434-4372-9707-6CFE778F5466}" dt="2025-03-11T18:39:01.899" v="51" actId="21"/>
          <ac:spMkLst>
            <pc:docMk/>
            <pc:sldMk cId="248442537" sldId="279"/>
            <ac:spMk id="2" creationId="{00000000-0000-0000-0000-000000000000}"/>
          </ac:spMkLst>
        </pc:spChg>
        <pc:spChg chg="mod">
          <ac:chgData name="Kreger, Christine" userId="07b08700-4580-4b2b-8f3c-b5ccee8dc705" providerId="ADAL" clId="{0BCB135A-4434-4372-9707-6CFE778F5466}" dt="2025-03-11T18:39:08.560" v="52" actId="33553"/>
          <ac:spMkLst>
            <pc:docMk/>
            <pc:sldMk cId="248442537" sldId="279"/>
            <ac:spMk id="5" creationId="{00000000-0000-0000-0000-000000000000}"/>
          </ac:spMkLst>
        </pc:spChg>
        <pc:picChg chg="mod">
          <ac:chgData name="Kreger, Christine" userId="07b08700-4580-4b2b-8f3c-b5ccee8dc705" providerId="ADAL" clId="{0BCB135A-4434-4372-9707-6CFE778F5466}" dt="2025-03-11T18:26:18.660" v="2" actId="962"/>
          <ac:picMkLst>
            <pc:docMk/>
            <pc:sldMk cId="248442537" sldId="279"/>
            <ac:picMk id="4" creationId="{00000000-0000-0000-0000-000000000000}"/>
          </ac:picMkLst>
        </pc:picChg>
      </pc:sldChg>
      <pc:sldChg chg="modSp mod">
        <pc:chgData name="Kreger, Christine" userId="07b08700-4580-4b2b-8f3c-b5ccee8dc705" providerId="ADAL" clId="{0BCB135A-4434-4372-9707-6CFE778F5466}" dt="2025-03-11T18:46:34.886" v="217" actId="5793"/>
        <pc:sldMkLst>
          <pc:docMk/>
          <pc:sldMk cId="932939691" sldId="280"/>
        </pc:sldMkLst>
        <pc:spChg chg="mod">
          <ac:chgData name="Kreger, Christine" userId="07b08700-4580-4b2b-8f3c-b5ccee8dc705" providerId="ADAL" clId="{0BCB135A-4434-4372-9707-6CFE778F5466}" dt="2025-03-11T18:46:30.923" v="215" actId="20577"/>
          <ac:spMkLst>
            <pc:docMk/>
            <pc:sldMk cId="932939691" sldId="280"/>
            <ac:spMk id="2" creationId="{00000000-0000-0000-0000-000000000000}"/>
          </ac:spMkLst>
        </pc:spChg>
        <pc:spChg chg="mod">
          <ac:chgData name="Kreger, Christine" userId="07b08700-4580-4b2b-8f3c-b5ccee8dc705" providerId="ADAL" clId="{0BCB135A-4434-4372-9707-6CFE778F5466}" dt="2025-03-11T18:46:34.886" v="217" actId="5793"/>
          <ac:spMkLst>
            <pc:docMk/>
            <pc:sldMk cId="932939691" sldId="280"/>
            <ac:spMk id="3" creationId="{00000000-0000-0000-0000-000000000000}"/>
          </ac:spMkLst>
        </pc:spChg>
        <pc:picChg chg="mod">
          <ac:chgData name="Kreger, Christine" userId="07b08700-4580-4b2b-8f3c-b5ccee8dc705" providerId="ADAL" clId="{0BCB135A-4434-4372-9707-6CFE778F5466}" dt="2025-03-11T18:33:27.233" v="35" actId="962"/>
          <ac:picMkLst>
            <pc:docMk/>
            <pc:sldMk cId="932939691" sldId="280"/>
            <ac:picMk id="6146" creationId="{00000000-0000-0000-0000-000000000000}"/>
          </ac:picMkLst>
        </pc:picChg>
      </pc:sldChg>
      <pc:sldChg chg="modSp mod">
        <pc:chgData name="Kreger, Christine" userId="07b08700-4580-4b2b-8f3c-b5ccee8dc705" providerId="ADAL" clId="{0BCB135A-4434-4372-9707-6CFE778F5466}" dt="2025-03-11T18:43:03.344" v="121" actId="5793"/>
        <pc:sldMkLst>
          <pc:docMk/>
          <pc:sldMk cId="1250508168" sldId="286"/>
        </pc:sldMkLst>
        <pc:spChg chg="mod">
          <ac:chgData name="Kreger, Christine" userId="07b08700-4580-4b2b-8f3c-b5ccee8dc705" providerId="ADAL" clId="{0BCB135A-4434-4372-9707-6CFE778F5466}" dt="2025-03-11T18:42:58.965" v="119" actId="20577"/>
          <ac:spMkLst>
            <pc:docMk/>
            <pc:sldMk cId="1250508168" sldId="286"/>
            <ac:spMk id="2" creationId="{00000000-0000-0000-0000-000000000000}"/>
          </ac:spMkLst>
        </pc:spChg>
        <pc:spChg chg="mod">
          <ac:chgData name="Kreger, Christine" userId="07b08700-4580-4b2b-8f3c-b5ccee8dc705" providerId="ADAL" clId="{0BCB135A-4434-4372-9707-6CFE778F5466}" dt="2025-03-11T18:43:03.344" v="121" actId="5793"/>
          <ac:spMkLst>
            <pc:docMk/>
            <pc:sldMk cId="1250508168" sldId="286"/>
            <ac:spMk id="6" creationId="{00000000-0000-0000-0000-000000000000}"/>
          </ac:spMkLst>
        </pc:spChg>
        <pc:picChg chg="mod">
          <ac:chgData name="Kreger, Christine" userId="07b08700-4580-4b2b-8f3c-b5ccee8dc705" providerId="ADAL" clId="{0BCB135A-4434-4372-9707-6CFE778F5466}" dt="2025-03-11T18:32:19.830" v="25" actId="962"/>
          <ac:picMkLst>
            <pc:docMk/>
            <pc:sldMk cId="1250508168" sldId="286"/>
            <ac:picMk id="4" creationId="{00000000-0000-0000-0000-000000000000}"/>
          </ac:picMkLst>
        </pc:picChg>
        <pc:picChg chg="mod">
          <ac:chgData name="Kreger, Christine" userId="07b08700-4580-4b2b-8f3c-b5ccee8dc705" providerId="ADAL" clId="{0BCB135A-4434-4372-9707-6CFE778F5466}" dt="2025-03-11T18:32:18.932" v="24" actId="962"/>
          <ac:picMkLst>
            <pc:docMk/>
            <pc:sldMk cId="1250508168" sldId="286"/>
            <ac:picMk id="3074" creationId="{00000000-0000-0000-0000-000000000000}"/>
          </ac:picMkLst>
        </pc:picChg>
      </pc:sldChg>
      <pc:sldChg chg="modSp">
        <pc:chgData name="Kreger, Christine" userId="07b08700-4580-4b2b-8f3c-b5ccee8dc705" providerId="ADAL" clId="{0BCB135A-4434-4372-9707-6CFE778F5466}" dt="2025-03-11T18:33:18.572" v="32" actId="962"/>
        <pc:sldMkLst>
          <pc:docMk/>
          <pc:sldMk cId="1135423347" sldId="287"/>
        </pc:sldMkLst>
        <pc:picChg chg="mod">
          <ac:chgData name="Kreger, Christine" userId="07b08700-4580-4b2b-8f3c-b5ccee8dc705" providerId="ADAL" clId="{0BCB135A-4434-4372-9707-6CFE778F5466}" dt="2025-03-11T18:33:18.572" v="32" actId="962"/>
          <ac:picMkLst>
            <pc:docMk/>
            <pc:sldMk cId="1135423347" sldId="287"/>
            <ac:picMk id="1026" creationId="{00000000-0000-0000-0000-000000000000}"/>
          </ac:picMkLst>
        </pc:picChg>
      </pc:sldChg>
      <pc:sldChg chg="modSp mod">
        <pc:chgData name="Kreger, Christine" userId="07b08700-4580-4b2b-8f3c-b5ccee8dc705" providerId="ADAL" clId="{0BCB135A-4434-4372-9707-6CFE778F5466}" dt="2025-03-11T18:44:02.707" v="169" actId="20577"/>
        <pc:sldMkLst>
          <pc:docMk/>
          <pc:sldMk cId="3987173307" sldId="288"/>
        </pc:sldMkLst>
        <pc:spChg chg="mod">
          <ac:chgData name="Kreger, Christine" userId="07b08700-4580-4b2b-8f3c-b5ccee8dc705" providerId="ADAL" clId="{0BCB135A-4434-4372-9707-6CFE778F5466}" dt="2025-03-11T18:44:02.707" v="169" actId="20577"/>
          <ac:spMkLst>
            <pc:docMk/>
            <pc:sldMk cId="3987173307" sldId="288"/>
            <ac:spMk id="2" creationId="{00000000-0000-0000-0000-000000000000}"/>
          </ac:spMkLst>
        </pc:spChg>
        <pc:picChg chg="mod">
          <ac:chgData name="Kreger, Christine" userId="07b08700-4580-4b2b-8f3c-b5ccee8dc705" providerId="ADAL" clId="{0BCB135A-4434-4372-9707-6CFE778F5466}" dt="2025-03-11T18:42:19.861" v="99" actId="13244"/>
          <ac:picMkLst>
            <pc:docMk/>
            <pc:sldMk cId="3987173307" sldId="288"/>
            <ac:picMk id="2051" creationId="{00000000-0000-0000-0000-000000000000}"/>
          </ac:picMkLst>
        </pc:picChg>
        <pc:picChg chg="mod">
          <ac:chgData name="Kreger, Christine" userId="07b08700-4580-4b2b-8f3c-b5ccee8dc705" providerId="ADAL" clId="{0BCB135A-4434-4372-9707-6CFE778F5466}" dt="2025-03-11T18:32:55.423" v="30" actId="962"/>
          <ac:picMkLst>
            <pc:docMk/>
            <pc:sldMk cId="3987173307" sldId="288"/>
            <ac:picMk id="2052" creationId="{00000000-0000-0000-0000-000000000000}"/>
          </ac:picMkLst>
        </pc:picChg>
      </pc:sldChg>
      <pc:sldChg chg="modSp mod">
        <pc:chgData name="Kreger, Christine" userId="07b08700-4580-4b2b-8f3c-b5ccee8dc705" providerId="ADAL" clId="{0BCB135A-4434-4372-9707-6CFE778F5466}" dt="2025-03-11T18:48:32.880" v="285" actId="20577"/>
        <pc:sldMkLst>
          <pc:docMk/>
          <pc:sldMk cId="3728578249" sldId="289"/>
        </pc:sldMkLst>
        <pc:spChg chg="mod">
          <ac:chgData name="Kreger, Christine" userId="07b08700-4580-4b2b-8f3c-b5ccee8dc705" providerId="ADAL" clId="{0BCB135A-4434-4372-9707-6CFE778F5466}" dt="2025-03-11T18:48:32.880" v="285" actId="20577"/>
          <ac:spMkLst>
            <pc:docMk/>
            <pc:sldMk cId="3728578249" sldId="289"/>
            <ac:spMk id="2" creationId="{00000000-0000-0000-0000-000000000000}"/>
          </ac:spMkLst>
        </pc:spChg>
        <pc:spChg chg="mod">
          <ac:chgData name="Kreger, Christine" userId="07b08700-4580-4b2b-8f3c-b5ccee8dc705" providerId="ADAL" clId="{0BCB135A-4434-4372-9707-6CFE778F5466}" dt="2025-03-11T18:42:36.701" v="103" actId="207"/>
          <ac:spMkLst>
            <pc:docMk/>
            <pc:sldMk cId="3728578249" sldId="289"/>
            <ac:spMk id="5" creationId="{00000000-0000-0000-0000-000000000000}"/>
          </ac:spMkLst>
        </pc:spChg>
      </pc:sldChg>
      <pc:sldChg chg="modSp mod">
        <pc:chgData name="Kreger, Christine" userId="07b08700-4580-4b2b-8f3c-b5ccee8dc705" providerId="ADAL" clId="{0BCB135A-4434-4372-9707-6CFE778F5466}" dt="2025-03-11T18:30:06.824" v="12" actId="962"/>
        <pc:sldMkLst>
          <pc:docMk/>
          <pc:sldMk cId="1115144419" sldId="290"/>
        </pc:sldMkLst>
        <pc:picChg chg="mod">
          <ac:chgData name="Kreger, Christine" userId="07b08700-4580-4b2b-8f3c-b5ccee8dc705" providerId="ADAL" clId="{0BCB135A-4434-4372-9707-6CFE778F5466}" dt="2025-03-11T18:30:06.824" v="12" actId="962"/>
          <ac:picMkLst>
            <pc:docMk/>
            <pc:sldMk cId="1115144419" sldId="290"/>
            <ac:picMk id="4" creationId="{00000000-0000-0000-0000-000000000000}"/>
          </ac:picMkLst>
        </pc:picChg>
      </pc:sldChg>
      <pc:sldChg chg="delSp modSp mod">
        <pc:chgData name="Kreger, Christine" userId="07b08700-4580-4b2b-8f3c-b5ccee8dc705" providerId="ADAL" clId="{0BCB135A-4434-4372-9707-6CFE778F5466}" dt="2025-03-11T18:43:24.460" v="155" actId="21"/>
        <pc:sldMkLst>
          <pc:docMk/>
          <pc:sldMk cId="3447303356" sldId="291"/>
        </pc:sldMkLst>
        <pc:spChg chg="del mod">
          <ac:chgData name="Kreger, Christine" userId="07b08700-4580-4b2b-8f3c-b5ccee8dc705" providerId="ADAL" clId="{0BCB135A-4434-4372-9707-6CFE778F5466}" dt="2025-03-11T18:43:24.460" v="155" actId="21"/>
          <ac:spMkLst>
            <pc:docMk/>
            <pc:sldMk cId="3447303356" sldId="291"/>
            <ac:spMk id="3" creationId="{00000000-0000-0000-0000-000000000000}"/>
          </ac:spMkLst>
        </pc:spChg>
        <pc:spChg chg="mod ord">
          <ac:chgData name="Kreger, Christine" userId="07b08700-4580-4b2b-8f3c-b5ccee8dc705" providerId="ADAL" clId="{0BCB135A-4434-4372-9707-6CFE778F5466}" dt="2025-03-11T18:43:18.090" v="153" actId="20577"/>
          <ac:spMkLst>
            <pc:docMk/>
            <pc:sldMk cId="3447303356" sldId="291"/>
            <ac:spMk id="4" creationId="{00000000-0000-0000-0000-000000000000}"/>
          </ac:spMkLst>
        </pc:spChg>
        <pc:picChg chg="mod">
          <ac:chgData name="Kreger, Christine" userId="07b08700-4580-4b2b-8f3c-b5ccee8dc705" providerId="ADAL" clId="{0BCB135A-4434-4372-9707-6CFE778F5466}" dt="2025-03-11T18:32:20.786" v="26" actId="962"/>
          <ac:picMkLst>
            <pc:docMk/>
            <pc:sldMk cId="3447303356" sldId="291"/>
            <ac:picMk id="4098" creationId="{00000000-0000-0000-0000-000000000000}"/>
          </ac:picMkLst>
        </pc:picChg>
      </pc:sldChg>
      <pc:sldChg chg="modSp mod">
        <pc:chgData name="Kreger, Christine" userId="07b08700-4580-4b2b-8f3c-b5ccee8dc705" providerId="ADAL" clId="{0BCB135A-4434-4372-9707-6CFE778F5466}" dt="2025-03-11T18:50:12.202" v="332" actId="20577"/>
        <pc:sldMkLst>
          <pc:docMk/>
          <pc:sldMk cId="446519100" sldId="292"/>
        </pc:sldMkLst>
        <pc:spChg chg="mod">
          <ac:chgData name="Kreger, Christine" userId="07b08700-4580-4b2b-8f3c-b5ccee8dc705" providerId="ADAL" clId="{0BCB135A-4434-4372-9707-6CFE778F5466}" dt="2025-03-11T18:50:12.202" v="332" actId="20577"/>
          <ac:spMkLst>
            <pc:docMk/>
            <pc:sldMk cId="446519100" sldId="292"/>
            <ac:spMk id="2" creationId="{00000000-0000-0000-0000-000000000000}"/>
          </ac:spMkLst>
        </pc:spChg>
        <pc:spChg chg="mod">
          <ac:chgData name="Kreger, Christine" userId="07b08700-4580-4b2b-8f3c-b5ccee8dc705" providerId="ADAL" clId="{0BCB135A-4434-4372-9707-6CFE778F5466}" dt="2025-03-11T18:37:01.943" v="44" actId="962"/>
          <ac:spMkLst>
            <pc:docMk/>
            <pc:sldMk cId="446519100" sldId="292"/>
            <ac:spMk id="4" creationId="{00000000-0000-0000-0000-000000000000}"/>
          </ac:spMkLst>
        </pc:spChg>
        <pc:spChg chg="mod">
          <ac:chgData name="Kreger, Christine" userId="07b08700-4580-4b2b-8f3c-b5ccee8dc705" providerId="ADAL" clId="{0BCB135A-4434-4372-9707-6CFE778F5466}" dt="2025-03-11T18:38:36.310" v="45" actId="962"/>
          <ac:spMkLst>
            <pc:docMk/>
            <pc:sldMk cId="446519100" sldId="292"/>
            <ac:spMk id="5" creationId="{00000000-0000-0000-0000-000000000000}"/>
          </ac:spMkLst>
        </pc:spChg>
        <pc:spChg chg="mod">
          <ac:chgData name="Kreger, Christine" userId="07b08700-4580-4b2b-8f3c-b5ccee8dc705" providerId="ADAL" clId="{0BCB135A-4434-4372-9707-6CFE778F5466}" dt="2025-03-11T18:38:36.980" v="46" actId="962"/>
          <ac:spMkLst>
            <pc:docMk/>
            <pc:sldMk cId="446519100" sldId="292"/>
            <ac:spMk id="7" creationId="{00000000-0000-0000-0000-000000000000}"/>
          </ac:spMkLst>
        </pc:spChg>
        <pc:cxnChg chg="mod">
          <ac:chgData name="Kreger, Christine" userId="07b08700-4580-4b2b-8f3c-b5ccee8dc705" providerId="ADAL" clId="{0BCB135A-4434-4372-9707-6CFE778F5466}" dt="2025-03-11T18:38:38.140" v="47" actId="962"/>
          <ac:cxnSpMkLst>
            <pc:docMk/>
            <pc:sldMk cId="446519100" sldId="292"/>
            <ac:cxnSpMk id="14" creationId="{00000000-0000-0000-0000-000000000000}"/>
          </ac:cxnSpMkLst>
        </pc:cxnChg>
      </pc:sldChg>
      <pc:sldChg chg="modSp">
        <pc:chgData name="Kreger, Christine" userId="07b08700-4580-4b2b-8f3c-b5ccee8dc705" providerId="ADAL" clId="{0BCB135A-4434-4372-9707-6CFE778F5466}" dt="2025-03-11T18:31:43.382" v="16" actId="962"/>
        <pc:sldMkLst>
          <pc:docMk/>
          <pc:sldMk cId="105521911" sldId="293"/>
        </pc:sldMkLst>
        <pc:picChg chg="mod">
          <ac:chgData name="Kreger, Christine" userId="07b08700-4580-4b2b-8f3c-b5ccee8dc705" providerId="ADAL" clId="{0BCB135A-4434-4372-9707-6CFE778F5466}" dt="2025-03-11T18:31:43.382" v="16" actId="962"/>
          <ac:picMkLst>
            <pc:docMk/>
            <pc:sldMk cId="105521911" sldId="293"/>
            <ac:picMk id="1026" creationId="{00000000-0000-0000-0000-000000000000}"/>
          </ac:picMkLst>
        </pc:picChg>
        <pc:picChg chg="mod">
          <ac:chgData name="Kreger, Christine" userId="07b08700-4580-4b2b-8f3c-b5ccee8dc705" providerId="ADAL" clId="{0BCB135A-4434-4372-9707-6CFE778F5466}" dt="2025-03-11T18:31:42.802" v="15" actId="962"/>
          <ac:picMkLst>
            <pc:docMk/>
            <pc:sldMk cId="105521911" sldId="293"/>
            <ac:picMk id="2054" creationId="{00000000-0000-0000-0000-000000000000}"/>
          </ac:picMkLst>
        </pc:picChg>
      </pc:sldChg>
      <pc:sldChg chg="addSp modSp mod">
        <pc:chgData name="Kreger, Christine" userId="07b08700-4580-4b2b-8f3c-b5ccee8dc705" providerId="ADAL" clId="{0BCB135A-4434-4372-9707-6CFE778F5466}" dt="2025-03-11T18:42:23.951" v="100" actId="13244"/>
        <pc:sldMkLst>
          <pc:docMk/>
          <pc:sldMk cId="3014223717" sldId="295"/>
        </pc:sldMkLst>
        <pc:spChg chg="add mod ord">
          <ac:chgData name="Kreger, Christine" userId="07b08700-4580-4b2b-8f3c-b5ccee8dc705" providerId="ADAL" clId="{0BCB135A-4434-4372-9707-6CFE778F5466}" dt="2025-03-11T18:42:23.951" v="100" actId="13244"/>
          <ac:spMkLst>
            <pc:docMk/>
            <pc:sldMk cId="3014223717" sldId="295"/>
            <ac:spMk id="2" creationId="{170121AD-CABF-C1D7-405A-D64C56022484}"/>
          </ac:spMkLst>
        </pc:spChg>
        <pc:picChg chg="mod">
          <ac:chgData name="Kreger, Christine" userId="07b08700-4580-4b2b-8f3c-b5ccee8dc705" providerId="ADAL" clId="{0BCB135A-4434-4372-9707-6CFE778F5466}" dt="2025-03-11T18:38:45.962" v="49" actId="962"/>
          <ac:picMkLst>
            <pc:docMk/>
            <pc:sldMk cId="3014223717" sldId="295"/>
            <ac:picMk id="3076" creationId="{00000000-0000-0000-0000-000000000000}"/>
          </ac:picMkLst>
        </pc:picChg>
      </pc:sldChg>
      <pc:sldChg chg="addSp modSp mod">
        <pc:chgData name="Kreger, Christine" userId="07b08700-4580-4b2b-8f3c-b5ccee8dc705" providerId="ADAL" clId="{0BCB135A-4434-4372-9707-6CFE778F5466}" dt="2025-03-11T18:40:30.180" v="96" actId="20577"/>
        <pc:sldMkLst>
          <pc:docMk/>
          <pc:sldMk cId="3814745620" sldId="296"/>
        </pc:sldMkLst>
        <pc:spChg chg="add mod">
          <ac:chgData name="Kreger, Christine" userId="07b08700-4580-4b2b-8f3c-b5ccee8dc705" providerId="ADAL" clId="{0BCB135A-4434-4372-9707-6CFE778F5466}" dt="2025-03-11T18:40:30.180" v="96" actId="20577"/>
          <ac:spMkLst>
            <pc:docMk/>
            <pc:sldMk cId="3814745620" sldId="296"/>
            <ac:spMk id="2" creationId="{91056284-5C1F-A562-F882-5CF7D235964B}"/>
          </ac:spMkLst>
        </pc:spChg>
        <pc:picChg chg="mod">
          <ac:chgData name="Kreger, Christine" userId="07b08700-4580-4b2b-8f3c-b5ccee8dc705" providerId="ADAL" clId="{0BCB135A-4434-4372-9707-6CFE778F5466}" dt="2025-03-11T18:38:48.109" v="50" actId="962"/>
          <ac:picMkLst>
            <pc:docMk/>
            <pc:sldMk cId="3814745620" sldId="296"/>
            <ac:picMk id="2050" creationId="{00000000-0000-0000-0000-000000000000}"/>
          </ac:picMkLst>
        </pc:picChg>
      </pc:sldChg>
      <pc:sldChg chg="modSp mod">
        <pc:chgData name="Kreger, Christine" userId="07b08700-4580-4b2b-8f3c-b5ccee8dc705" providerId="ADAL" clId="{0BCB135A-4434-4372-9707-6CFE778F5466}" dt="2025-03-11T18:49:49.512" v="296" actId="20577"/>
        <pc:sldMkLst>
          <pc:docMk/>
          <pc:sldMk cId="500839266" sldId="297"/>
        </pc:sldMkLst>
        <pc:spChg chg="mod">
          <ac:chgData name="Kreger, Christine" userId="07b08700-4580-4b2b-8f3c-b5ccee8dc705" providerId="ADAL" clId="{0BCB135A-4434-4372-9707-6CFE778F5466}" dt="2025-03-11T18:49:49.512" v="296" actId="20577"/>
          <ac:spMkLst>
            <pc:docMk/>
            <pc:sldMk cId="500839266" sldId="297"/>
            <ac:spMk id="2" creationId="{00000000-0000-0000-0000-000000000000}"/>
          </ac:spMkLst>
        </pc:spChg>
        <pc:graphicFrameChg chg="mod">
          <ac:chgData name="Kreger, Christine" userId="07b08700-4580-4b2b-8f3c-b5ccee8dc705" providerId="ADAL" clId="{0BCB135A-4434-4372-9707-6CFE778F5466}" dt="2025-03-11T18:34:16.111" v="40" actId="962"/>
          <ac:graphicFrameMkLst>
            <pc:docMk/>
            <pc:sldMk cId="500839266" sldId="297"/>
            <ac:graphicFrameMk id="4" creationId="{00000000-0000-0000-0000-000000000000}"/>
          </ac:graphicFrameMkLst>
        </pc:graphicFrameChg>
      </pc:sldChg>
      <pc:sldChg chg="modSp mod">
        <pc:chgData name="Kreger, Christine" userId="07b08700-4580-4b2b-8f3c-b5ccee8dc705" providerId="ADAL" clId="{0BCB135A-4434-4372-9707-6CFE778F5466}" dt="2025-03-11T18:49:59.854" v="313" actId="20577"/>
        <pc:sldMkLst>
          <pc:docMk/>
          <pc:sldMk cId="2983950047" sldId="298"/>
        </pc:sldMkLst>
        <pc:spChg chg="mod">
          <ac:chgData name="Kreger, Christine" userId="07b08700-4580-4b2b-8f3c-b5ccee8dc705" providerId="ADAL" clId="{0BCB135A-4434-4372-9707-6CFE778F5466}" dt="2025-03-11T18:49:59.854" v="313" actId="20577"/>
          <ac:spMkLst>
            <pc:docMk/>
            <pc:sldMk cId="2983950047" sldId="298"/>
            <ac:spMk id="2" creationId="{00000000-0000-0000-0000-000000000000}"/>
          </ac:spMkLst>
        </pc:spChg>
        <pc:spChg chg="mod">
          <ac:chgData name="Kreger, Christine" userId="07b08700-4580-4b2b-8f3c-b5ccee8dc705" providerId="ADAL" clId="{0BCB135A-4434-4372-9707-6CFE778F5466}" dt="2025-03-11T18:34:17.795" v="41" actId="962"/>
          <ac:spMkLst>
            <pc:docMk/>
            <pc:sldMk cId="2983950047" sldId="298"/>
            <ac:spMk id="3" creationId="{00000000-0000-0000-0000-000000000000}"/>
          </ac:spMkLst>
        </pc:spChg>
        <pc:graphicFrameChg chg="mod">
          <ac:chgData name="Kreger, Christine" userId="07b08700-4580-4b2b-8f3c-b5ccee8dc705" providerId="ADAL" clId="{0BCB135A-4434-4372-9707-6CFE778F5466}" dt="2025-03-11T18:34:19.143" v="42" actId="962"/>
          <ac:graphicFrameMkLst>
            <pc:docMk/>
            <pc:sldMk cId="2983950047" sldId="298"/>
            <ac:graphicFrameMk id="4"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F708E4-3DDE-43CB-8669-986874E620E2}" type="doc">
      <dgm:prSet loTypeId="urn:microsoft.com/office/officeart/2005/8/layout/hierarchy2" loCatId="hierarchy" qsTypeId="urn:microsoft.com/office/officeart/2005/8/quickstyle/3d2" qsCatId="3D" csTypeId="urn:microsoft.com/office/officeart/2005/8/colors/accent1_2" csCatId="accent1" phldr="1"/>
      <dgm:spPr/>
      <dgm:t>
        <a:bodyPr/>
        <a:lstStyle/>
        <a:p>
          <a:endParaRPr lang="en-US"/>
        </a:p>
      </dgm:t>
    </dgm:pt>
    <dgm:pt modelId="{E3E18568-4E9B-44F9-9991-614AB833E2BF}">
      <dgm:prSet phldrT="[Text]"/>
      <dgm:spPr/>
      <dgm:t>
        <a:bodyPr/>
        <a:lstStyle/>
        <a:p>
          <a:r>
            <a:rPr lang="en-US" dirty="0"/>
            <a:t>Explicit</a:t>
          </a:r>
        </a:p>
      </dgm:t>
    </dgm:pt>
    <dgm:pt modelId="{932F156D-5C7D-4143-B723-57D932B2825C}" type="parTrans" cxnId="{889FF051-AE14-4B1A-9884-FBEA27869B7F}">
      <dgm:prSet/>
      <dgm:spPr/>
      <dgm:t>
        <a:bodyPr/>
        <a:lstStyle/>
        <a:p>
          <a:endParaRPr lang="en-US"/>
        </a:p>
      </dgm:t>
    </dgm:pt>
    <dgm:pt modelId="{B3E115F5-555E-4E79-A38C-174B12FDDEBC}" type="sibTrans" cxnId="{889FF051-AE14-4B1A-9884-FBEA27869B7F}">
      <dgm:prSet/>
      <dgm:spPr/>
      <dgm:t>
        <a:bodyPr/>
        <a:lstStyle/>
        <a:p>
          <a:endParaRPr lang="en-US"/>
        </a:p>
      </dgm:t>
    </dgm:pt>
    <dgm:pt modelId="{12571788-AD25-4087-ADF1-CED92ED5090F}">
      <dgm:prSet phldrT="[Text]"/>
      <dgm:spPr/>
      <dgm:t>
        <a:bodyPr/>
        <a:lstStyle/>
        <a:p>
          <a:r>
            <a:rPr lang="en-US" dirty="0"/>
            <a:t>Microaggressions</a:t>
          </a:r>
        </a:p>
      </dgm:t>
    </dgm:pt>
    <dgm:pt modelId="{3DBD1789-FF91-4769-8F97-C01B95E73BE8}" type="parTrans" cxnId="{2558E888-F68E-4153-AE69-78659354C366}">
      <dgm:prSet/>
      <dgm:spPr/>
      <dgm:t>
        <a:bodyPr/>
        <a:lstStyle/>
        <a:p>
          <a:endParaRPr lang="en-US"/>
        </a:p>
      </dgm:t>
    </dgm:pt>
    <dgm:pt modelId="{7A98B973-2834-4F89-A509-65FB23BBE713}" type="sibTrans" cxnId="{2558E888-F68E-4153-AE69-78659354C366}">
      <dgm:prSet/>
      <dgm:spPr/>
      <dgm:t>
        <a:bodyPr/>
        <a:lstStyle/>
        <a:p>
          <a:endParaRPr lang="en-US"/>
        </a:p>
      </dgm:t>
    </dgm:pt>
    <dgm:pt modelId="{A482F2B2-DD41-43B8-A233-D5ED37477A7F}">
      <dgm:prSet phldrT="[Text]"/>
      <dgm:spPr/>
      <dgm:t>
        <a:bodyPr/>
        <a:lstStyle/>
        <a:p>
          <a:r>
            <a:rPr lang="en-US" dirty="0"/>
            <a:t>Micro-assault</a:t>
          </a:r>
        </a:p>
      </dgm:t>
    </dgm:pt>
    <dgm:pt modelId="{4111E20B-8D40-4D9F-BCA2-56F744746F3C}" type="parTrans" cxnId="{94175FFA-4BC1-4BFD-8857-FB7D01C21E3C}">
      <dgm:prSet/>
      <dgm:spPr/>
      <dgm:t>
        <a:bodyPr/>
        <a:lstStyle/>
        <a:p>
          <a:endParaRPr lang="en-US"/>
        </a:p>
      </dgm:t>
    </dgm:pt>
    <dgm:pt modelId="{55D6E835-95F4-4F3C-85C6-5B3ECCC484AC}" type="sibTrans" cxnId="{94175FFA-4BC1-4BFD-8857-FB7D01C21E3C}">
      <dgm:prSet/>
      <dgm:spPr/>
      <dgm:t>
        <a:bodyPr/>
        <a:lstStyle/>
        <a:p>
          <a:endParaRPr lang="en-US"/>
        </a:p>
      </dgm:t>
    </dgm:pt>
    <dgm:pt modelId="{C81D8EC4-B4B7-4BC4-A234-2094834A9C12}">
      <dgm:prSet phldrT="[Text]"/>
      <dgm:spPr/>
      <dgm:t>
        <a:bodyPr/>
        <a:lstStyle/>
        <a:p>
          <a:r>
            <a:rPr lang="en-US" dirty="0"/>
            <a:t>Micro-insult</a:t>
          </a:r>
        </a:p>
      </dgm:t>
    </dgm:pt>
    <dgm:pt modelId="{DC9F56B9-7B41-4BD3-B910-F3D45B26F40A}" type="parTrans" cxnId="{2375C2C6-F6C9-48B9-B70B-3681495ADC9D}">
      <dgm:prSet/>
      <dgm:spPr/>
      <dgm:t>
        <a:bodyPr/>
        <a:lstStyle/>
        <a:p>
          <a:endParaRPr lang="en-US"/>
        </a:p>
      </dgm:t>
    </dgm:pt>
    <dgm:pt modelId="{2E9BE7E2-0270-4F87-8D90-D4EAA341F59E}" type="sibTrans" cxnId="{2375C2C6-F6C9-48B9-B70B-3681495ADC9D}">
      <dgm:prSet/>
      <dgm:spPr/>
      <dgm:t>
        <a:bodyPr/>
        <a:lstStyle/>
        <a:p>
          <a:endParaRPr lang="en-US"/>
        </a:p>
      </dgm:t>
    </dgm:pt>
    <dgm:pt modelId="{A8C75C19-2A48-4FC1-9785-C4C94E1C932A}">
      <dgm:prSet phldrT="[Text]"/>
      <dgm:spPr/>
      <dgm:t>
        <a:bodyPr/>
        <a:lstStyle/>
        <a:p>
          <a:r>
            <a:rPr lang="en-US" dirty="0"/>
            <a:t>Micro-invalidation</a:t>
          </a:r>
        </a:p>
      </dgm:t>
    </dgm:pt>
    <dgm:pt modelId="{AF0EAC40-FD64-4AF1-BD23-5A67C40A2063}" type="parTrans" cxnId="{1712B7AF-DAA5-4D1A-B9B0-5F6928820264}">
      <dgm:prSet/>
      <dgm:spPr/>
      <dgm:t>
        <a:bodyPr/>
        <a:lstStyle/>
        <a:p>
          <a:endParaRPr lang="en-US"/>
        </a:p>
      </dgm:t>
    </dgm:pt>
    <dgm:pt modelId="{E5DD2B75-69C5-4200-8D78-A8C907F2597F}" type="sibTrans" cxnId="{1712B7AF-DAA5-4D1A-B9B0-5F6928820264}">
      <dgm:prSet/>
      <dgm:spPr/>
      <dgm:t>
        <a:bodyPr/>
        <a:lstStyle/>
        <a:p>
          <a:endParaRPr lang="en-US"/>
        </a:p>
      </dgm:t>
    </dgm:pt>
    <dgm:pt modelId="{DA8F82E8-D567-4120-A52F-411C24C83821}">
      <dgm:prSet phldrT="[Text]"/>
      <dgm:spPr/>
      <dgm:t>
        <a:bodyPr/>
        <a:lstStyle/>
        <a:p>
          <a:r>
            <a:rPr lang="en-US" dirty="0"/>
            <a:t>Bias</a:t>
          </a:r>
        </a:p>
      </dgm:t>
    </dgm:pt>
    <dgm:pt modelId="{FF197C66-6B4B-449D-85C7-15584FE96700}" type="parTrans" cxnId="{92A39430-6AE9-460D-A85D-D69F1852F543}">
      <dgm:prSet/>
      <dgm:spPr/>
      <dgm:t>
        <a:bodyPr/>
        <a:lstStyle/>
        <a:p>
          <a:endParaRPr lang="en-US"/>
        </a:p>
      </dgm:t>
    </dgm:pt>
    <dgm:pt modelId="{2017A99C-641F-480B-A9C2-2E96A946F92E}" type="sibTrans" cxnId="{92A39430-6AE9-460D-A85D-D69F1852F543}">
      <dgm:prSet/>
      <dgm:spPr/>
      <dgm:t>
        <a:bodyPr/>
        <a:lstStyle/>
        <a:p>
          <a:endParaRPr lang="en-US"/>
        </a:p>
      </dgm:t>
    </dgm:pt>
    <dgm:pt modelId="{4AEC6D03-42E3-41DD-B8F9-36643C524947}">
      <dgm:prSet phldrT="[Text]"/>
      <dgm:spPr/>
      <dgm:t>
        <a:bodyPr/>
        <a:lstStyle/>
        <a:p>
          <a:r>
            <a:rPr lang="en-US" dirty="0"/>
            <a:t>Implicit / Unconscious</a:t>
          </a:r>
        </a:p>
      </dgm:t>
    </dgm:pt>
    <dgm:pt modelId="{6AB4C1D7-C532-428A-AE67-F2843C4405A0}" type="parTrans" cxnId="{9D8F0ACB-80D1-4E1C-A352-6AA390A41D69}">
      <dgm:prSet/>
      <dgm:spPr/>
      <dgm:t>
        <a:bodyPr/>
        <a:lstStyle/>
        <a:p>
          <a:endParaRPr lang="en-US"/>
        </a:p>
      </dgm:t>
    </dgm:pt>
    <dgm:pt modelId="{DBD0FBC9-EFAD-41F3-A38D-01422AC8DF7E}" type="sibTrans" cxnId="{9D8F0ACB-80D1-4E1C-A352-6AA390A41D69}">
      <dgm:prSet/>
      <dgm:spPr/>
      <dgm:t>
        <a:bodyPr/>
        <a:lstStyle/>
        <a:p>
          <a:endParaRPr lang="en-US"/>
        </a:p>
      </dgm:t>
    </dgm:pt>
    <dgm:pt modelId="{5B60805B-94D6-47E5-87F7-8F8BC5CEE77D}">
      <dgm:prSet phldrT="[Text]"/>
      <dgm:spPr/>
      <dgm:t>
        <a:bodyPr/>
        <a:lstStyle/>
        <a:p>
          <a:r>
            <a:rPr lang="en-US" dirty="0"/>
            <a:t>Prejudice</a:t>
          </a:r>
        </a:p>
      </dgm:t>
    </dgm:pt>
    <dgm:pt modelId="{FCCB087B-924E-424C-8F57-B570F5DDAF0C}" type="parTrans" cxnId="{F26EECA6-FFAF-4451-B9CD-E574152E5CE7}">
      <dgm:prSet/>
      <dgm:spPr/>
      <dgm:t>
        <a:bodyPr/>
        <a:lstStyle/>
        <a:p>
          <a:endParaRPr lang="en-US"/>
        </a:p>
      </dgm:t>
    </dgm:pt>
    <dgm:pt modelId="{D81BEFDE-AF6D-4EAF-BD16-9ABD939A1F3A}" type="sibTrans" cxnId="{F26EECA6-FFAF-4451-B9CD-E574152E5CE7}">
      <dgm:prSet/>
      <dgm:spPr/>
      <dgm:t>
        <a:bodyPr/>
        <a:lstStyle/>
        <a:p>
          <a:endParaRPr lang="en-US"/>
        </a:p>
      </dgm:t>
    </dgm:pt>
    <dgm:pt modelId="{4B653BB3-A14F-4377-B5CB-AE3A5371944D}">
      <dgm:prSet phldrT="[Text]"/>
      <dgm:spPr/>
      <dgm:t>
        <a:bodyPr/>
        <a:lstStyle/>
        <a:p>
          <a:r>
            <a:rPr lang="en-US" dirty="0"/>
            <a:t>Discrimination</a:t>
          </a:r>
        </a:p>
      </dgm:t>
    </dgm:pt>
    <dgm:pt modelId="{516C516D-F5CB-4B8B-829A-D13D0F5A23B0}" type="parTrans" cxnId="{1BB31AEF-1B87-49E0-A26A-7CD717FDB5FE}">
      <dgm:prSet/>
      <dgm:spPr/>
      <dgm:t>
        <a:bodyPr/>
        <a:lstStyle/>
        <a:p>
          <a:endParaRPr lang="en-US"/>
        </a:p>
      </dgm:t>
    </dgm:pt>
    <dgm:pt modelId="{94F58B85-4279-4BBD-B669-CAFE7D1A913E}" type="sibTrans" cxnId="{1BB31AEF-1B87-49E0-A26A-7CD717FDB5FE}">
      <dgm:prSet/>
      <dgm:spPr/>
      <dgm:t>
        <a:bodyPr/>
        <a:lstStyle/>
        <a:p>
          <a:endParaRPr lang="en-US"/>
        </a:p>
      </dgm:t>
    </dgm:pt>
    <dgm:pt modelId="{0DB25822-B575-4202-86C1-AF1D9F14FE80}">
      <dgm:prSet phldrT="[Text]"/>
      <dgm:spPr/>
      <dgm:t>
        <a:bodyPr/>
        <a:lstStyle/>
        <a:p>
          <a:r>
            <a:rPr lang="en-US" dirty="0"/>
            <a:t>Environmental</a:t>
          </a:r>
        </a:p>
      </dgm:t>
    </dgm:pt>
    <dgm:pt modelId="{58C2C971-8CD0-4A9A-999C-D4E80E1D30DE}" type="parTrans" cxnId="{F6719C6D-6F29-44E8-ADA4-E7CBF2C56204}">
      <dgm:prSet/>
      <dgm:spPr/>
      <dgm:t>
        <a:bodyPr/>
        <a:lstStyle/>
        <a:p>
          <a:endParaRPr lang="en-US"/>
        </a:p>
      </dgm:t>
    </dgm:pt>
    <dgm:pt modelId="{31D78CA8-78A2-4172-A2EE-53ABE7342FDA}" type="sibTrans" cxnId="{F6719C6D-6F29-44E8-ADA4-E7CBF2C56204}">
      <dgm:prSet/>
      <dgm:spPr/>
      <dgm:t>
        <a:bodyPr/>
        <a:lstStyle/>
        <a:p>
          <a:endParaRPr lang="en-US"/>
        </a:p>
      </dgm:t>
    </dgm:pt>
    <dgm:pt modelId="{C9B2FD66-2610-4DCF-A653-5DD6969A065D}" type="pres">
      <dgm:prSet presAssocID="{2BF708E4-3DDE-43CB-8669-986874E620E2}" presName="diagram" presStyleCnt="0">
        <dgm:presLayoutVars>
          <dgm:chPref val="1"/>
          <dgm:dir/>
          <dgm:animOne val="branch"/>
          <dgm:animLvl val="lvl"/>
          <dgm:resizeHandles val="exact"/>
        </dgm:presLayoutVars>
      </dgm:prSet>
      <dgm:spPr/>
    </dgm:pt>
    <dgm:pt modelId="{5ADC48B2-A1BB-45E5-8639-B5C668AAB889}" type="pres">
      <dgm:prSet presAssocID="{DA8F82E8-D567-4120-A52F-411C24C83821}" presName="root1" presStyleCnt="0"/>
      <dgm:spPr/>
    </dgm:pt>
    <dgm:pt modelId="{CA2988C1-84A2-40CC-B927-8E89EE7CE725}" type="pres">
      <dgm:prSet presAssocID="{DA8F82E8-D567-4120-A52F-411C24C83821}" presName="LevelOneTextNode" presStyleLbl="node0" presStyleIdx="0" presStyleCnt="1">
        <dgm:presLayoutVars>
          <dgm:chPref val="3"/>
        </dgm:presLayoutVars>
      </dgm:prSet>
      <dgm:spPr/>
    </dgm:pt>
    <dgm:pt modelId="{4629AE98-52E6-48F0-9215-3CF6ECBA0F8D}" type="pres">
      <dgm:prSet presAssocID="{DA8F82E8-D567-4120-A52F-411C24C83821}" presName="level2hierChild" presStyleCnt="0"/>
      <dgm:spPr/>
    </dgm:pt>
    <dgm:pt modelId="{4E325CA2-9427-40F9-90DF-DA3EC21DEAE4}" type="pres">
      <dgm:prSet presAssocID="{932F156D-5C7D-4143-B723-57D932B2825C}" presName="conn2-1" presStyleLbl="parChTrans1D2" presStyleIdx="0" presStyleCnt="2"/>
      <dgm:spPr/>
    </dgm:pt>
    <dgm:pt modelId="{E39EBF69-555C-44BB-8892-66F8E33C7359}" type="pres">
      <dgm:prSet presAssocID="{932F156D-5C7D-4143-B723-57D932B2825C}" presName="connTx" presStyleLbl="parChTrans1D2" presStyleIdx="0" presStyleCnt="2"/>
      <dgm:spPr/>
    </dgm:pt>
    <dgm:pt modelId="{3497B3F0-B407-485D-AC02-108B1F72977C}" type="pres">
      <dgm:prSet presAssocID="{E3E18568-4E9B-44F9-9991-614AB833E2BF}" presName="root2" presStyleCnt="0"/>
      <dgm:spPr/>
    </dgm:pt>
    <dgm:pt modelId="{1268223B-DF41-4799-BE33-415F4272B0B6}" type="pres">
      <dgm:prSet presAssocID="{E3E18568-4E9B-44F9-9991-614AB833E2BF}" presName="LevelTwoTextNode" presStyleLbl="node2" presStyleIdx="0" presStyleCnt="2">
        <dgm:presLayoutVars>
          <dgm:chPref val="3"/>
        </dgm:presLayoutVars>
      </dgm:prSet>
      <dgm:spPr/>
    </dgm:pt>
    <dgm:pt modelId="{D761F835-1576-496A-A495-B2621A69CE70}" type="pres">
      <dgm:prSet presAssocID="{E3E18568-4E9B-44F9-9991-614AB833E2BF}" presName="level3hierChild" presStyleCnt="0"/>
      <dgm:spPr/>
    </dgm:pt>
    <dgm:pt modelId="{172937C5-9221-45CD-97C6-7D57A6D17B2F}" type="pres">
      <dgm:prSet presAssocID="{6AB4C1D7-C532-428A-AE67-F2843C4405A0}" presName="conn2-1" presStyleLbl="parChTrans1D2" presStyleIdx="1" presStyleCnt="2"/>
      <dgm:spPr/>
    </dgm:pt>
    <dgm:pt modelId="{D5AE4BC2-5253-470F-B062-869EC4EE6509}" type="pres">
      <dgm:prSet presAssocID="{6AB4C1D7-C532-428A-AE67-F2843C4405A0}" presName="connTx" presStyleLbl="parChTrans1D2" presStyleIdx="1" presStyleCnt="2"/>
      <dgm:spPr/>
    </dgm:pt>
    <dgm:pt modelId="{921A6AC3-077C-466C-86B1-6924BE4186C8}" type="pres">
      <dgm:prSet presAssocID="{4AEC6D03-42E3-41DD-B8F9-36643C524947}" presName="root2" presStyleCnt="0"/>
      <dgm:spPr/>
    </dgm:pt>
    <dgm:pt modelId="{4C952AEA-8CAA-443F-B855-C028F52B5E52}" type="pres">
      <dgm:prSet presAssocID="{4AEC6D03-42E3-41DD-B8F9-36643C524947}" presName="LevelTwoTextNode" presStyleLbl="node2" presStyleIdx="1" presStyleCnt="2">
        <dgm:presLayoutVars>
          <dgm:chPref val="3"/>
        </dgm:presLayoutVars>
      </dgm:prSet>
      <dgm:spPr/>
    </dgm:pt>
    <dgm:pt modelId="{B50B32C8-908A-492F-BB15-2D352E496385}" type="pres">
      <dgm:prSet presAssocID="{4AEC6D03-42E3-41DD-B8F9-36643C524947}" presName="level3hierChild" presStyleCnt="0"/>
      <dgm:spPr/>
    </dgm:pt>
    <dgm:pt modelId="{C767360A-4D13-45FB-93D3-5293492163FD}" type="pres">
      <dgm:prSet presAssocID="{3DBD1789-FF91-4769-8F97-C01B95E73BE8}" presName="conn2-1" presStyleLbl="parChTrans1D3" presStyleIdx="0" presStyleCnt="1"/>
      <dgm:spPr/>
    </dgm:pt>
    <dgm:pt modelId="{7596D550-B352-4DB3-9744-900E4F2ED0B4}" type="pres">
      <dgm:prSet presAssocID="{3DBD1789-FF91-4769-8F97-C01B95E73BE8}" presName="connTx" presStyleLbl="parChTrans1D3" presStyleIdx="0" presStyleCnt="1"/>
      <dgm:spPr/>
    </dgm:pt>
    <dgm:pt modelId="{D51BE666-1AB7-48D8-89F0-5EAAA414D40B}" type="pres">
      <dgm:prSet presAssocID="{12571788-AD25-4087-ADF1-CED92ED5090F}" presName="root2" presStyleCnt="0"/>
      <dgm:spPr/>
    </dgm:pt>
    <dgm:pt modelId="{2DE14B62-36CB-463B-8A8F-A8442AA1FE50}" type="pres">
      <dgm:prSet presAssocID="{12571788-AD25-4087-ADF1-CED92ED5090F}" presName="LevelTwoTextNode" presStyleLbl="node3" presStyleIdx="0" presStyleCnt="1" custLinFactNeighborX="-543" custLinFactNeighborY="-42928">
        <dgm:presLayoutVars>
          <dgm:chPref val="3"/>
        </dgm:presLayoutVars>
      </dgm:prSet>
      <dgm:spPr/>
    </dgm:pt>
    <dgm:pt modelId="{A5063012-1A9B-4AD0-A53A-6189F0CBFCA6}" type="pres">
      <dgm:prSet presAssocID="{12571788-AD25-4087-ADF1-CED92ED5090F}" presName="level3hierChild" presStyleCnt="0"/>
      <dgm:spPr/>
    </dgm:pt>
    <dgm:pt modelId="{591555CC-95FA-4489-BCFB-913E161E5EF0}" type="pres">
      <dgm:prSet presAssocID="{4111E20B-8D40-4D9F-BCA2-56F744746F3C}" presName="conn2-1" presStyleLbl="parChTrans1D4" presStyleIdx="0" presStyleCnt="6"/>
      <dgm:spPr/>
    </dgm:pt>
    <dgm:pt modelId="{750188DA-338C-475C-8A59-95E12E572ADC}" type="pres">
      <dgm:prSet presAssocID="{4111E20B-8D40-4D9F-BCA2-56F744746F3C}" presName="connTx" presStyleLbl="parChTrans1D4" presStyleIdx="0" presStyleCnt="6"/>
      <dgm:spPr/>
    </dgm:pt>
    <dgm:pt modelId="{47BD9B47-98DB-448E-AB91-7FF176C36521}" type="pres">
      <dgm:prSet presAssocID="{A482F2B2-DD41-43B8-A233-D5ED37477A7F}" presName="root2" presStyleCnt="0"/>
      <dgm:spPr/>
    </dgm:pt>
    <dgm:pt modelId="{6C97BD6F-9D3A-4175-9C13-5F7BC9157151}" type="pres">
      <dgm:prSet presAssocID="{A482F2B2-DD41-43B8-A233-D5ED37477A7F}" presName="LevelTwoTextNode" presStyleLbl="node4" presStyleIdx="0" presStyleCnt="6">
        <dgm:presLayoutVars>
          <dgm:chPref val="3"/>
        </dgm:presLayoutVars>
      </dgm:prSet>
      <dgm:spPr/>
    </dgm:pt>
    <dgm:pt modelId="{55F79B3F-3D5C-4A9B-A34F-77E1A0896A87}" type="pres">
      <dgm:prSet presAssocID="{A482F2B2-DD41-43B8-A233-D5ED37477A7F}" presName="level3hierChild" presStyleCnt="0"/>
      <dgm:spPr/>
    </dgm:pt>
    <dgm:pt modelId="{287B729F-81DA-48DE-AE54-2A84555E8A5C}" type="pres">
      <dgm:prSet presAssocID="{FCCB087B-924E-424C-8F57-B570F5DDAF0C}" presName="conn2-1" presStyleLbl="parChTrans1D4" presStyleIdx="1" presStyleCnt="6"/>
      <dgm:spPr/>
    </dgm:pt>
    <dgm:pt modelId="{D9016EF4-636D-49AE-BFB9-A789E9FA3603}" type="pres">
      <dgm:prSet presAssocID="{FCCB087B-924E-424C-8F57-B570F5DDAF0C}" presName="connTx" presStyleLbl="parChTrans1D4" presStyleIdx="1" presStyleCnt="6"/>
      <dgm:spPr/>
    </dgm:pt>
    <dgm:pt modelId="{00FE36A3-08FF-40CE-9E93-02C0E4D4F227}" type="pres">
      <dgm:prSet presAssocID="{5B60805B-94D6-47E5-87F7-8F8BC5CEE77D}" presName="root2" presStyleCnt="0"/>
      <dgm:spPr/>
    </dgm:pt>
    <dgm:pt modelId="{7CCB9FFE-AB36-4906-AF3F-98951985AA93}" type="pres">
      <dgm:prSet presAssocID="{5B60805B-94D6-47E5-87F7-8F8BC5CEE77D}" presName="LevelTwoTextNode" presStyleLbl="node4" presStyleIdx="1" presStyleCnt="6">
        <dgm:presLayoutVars>
          <dgm:chPref val="3"/>
        </dgm:presLayoutVars>
      </dgm:prSet>
      <dgm:spPr/>
    </dgm:pt>
    <dgm:pt modelId="{52215C68-AEED-4753-9990-DEF813393F28}" type="pres">
      <dgm:prSet presAssocID="{5B60805B-94D6-47E5-87F7-8F8BC5CEE77D}" presName="level3hierChild" presStyleCnt="0"/>
      <dgm:spPr/>
    </dgm:pt>
    <dgm:pt modelId="{D675F096-BC51-4580-82EA-30351FCFCAA2}" type="pres">
      <dgm:prSet presAssocID="{516C516D-F5CB-4B8B-829A-D13D0F5A23B0}" presName="conn2-1" presStyleLbl="parChTrans1D4" presStyleIdx="2" presStyleCnt="6"/>
      <dgm:spPr/>
    </dgm:pt>
    <dgm:pt modelId="{553BA676-1D61-451F-800B-3A93520FA231}" type="pres">
      <dgm:prSet presAssocID="{516C516D-F5CB-4B8B-829A-D13D0F5A23B0}" presName="connTx" presStyleLbl="parChTrans1D4" presStyleIdx="2" presStyleCnt="6"/>
      <dgm:spPr/>
    </dgm:pt>
    <dgm:pt modelId="{802AC861-AFE3-4015-A188-150365D79EC6}" type="pres">
      <dgm:prSet presAssocID="{4B653BB3-A14F-4377-B5CB-AE3A5371944D}" presName="root2" presStyleCnt="0"/>
      <dgm:spPr/>
    </dgm:pt>
    <dgm:pt modelId="{1FE4C753-21AD-43EF-B8EB-C9E7A4AAA181}" type="pres">
      <dgm:prSet presAssocID="{4B653BB3-A14F-4377-B5CB-AE3A5371944D}" presName="LevelTwoTextNode" presStyleLbl="node4" presStyleIdx="2" presStyleCnt="6">
        <dgm:presLayoutVars>
          <dgm:chPref val="3"/>
        </dgm:presLayoutVars>
      </dgm:prSet>
      <dgm:spPr/>
    </dgm:pt>
    <dgm:pt modelId="{C8AB1F30-E969-4978-9C97-454E9D820FC9}" type="pres">
      <dgm:prSet presAssocID="{4B653BB3-A14F-4377-B5CB-AE3A5371944D}" presName="level3hierChild" presStyleCnt="0"/>
      <dgm:spPr/>
    </dgm:pt>
    <dgm:pt modelId="{4A6E4894-BC6A-4C06-9B09-6AF7CE37233A}" type="pres">
      <dgm:prSet presAssocID="{DC9F56B9-7B41-4BD3-B910-F3D45B26F40A}" presName="conn2-1" presStyleLbl="parChTrans1D4" presStyleIdx="3" presStyleCnt="6"/>
      <dgm:spPr/>
    </dgm:pt>
    <dgm:pt modelId="{BB79FC33-D09D-4E70-9F03-A44595F4D2C0}" type="pres">
      <dgm:prSet presAssocID="{DC9F56B9-7B41-4BD3-B910-F3D45B26F40A}" presName="connTx" presStyleLbl="parChTrans1D4" presStyleIdx="3" presStyleCnt="6"/>
      <dgm:spPr/>
    </dgm:pt>
    <dgm:pt modelId="{44193F1A-0F55-4628-923D-91FFDA1B8F33}" type="pres">
      <dgm:prSet presAssocID="{C81D8EC4-B4B7-4BC4-A234-2094834A9C12}" presName="root2" presStyleCnt="0"/>
      <dgm:spPr/>
    </dgm:pt>
    <dgm:pt modelId="{D8C87625-66CE-4508-BCB9-A2C2AE2B56A2}" type="pres">
      <dgm:prSet presAssocID="{C81D8EC4-B4B7-4BC4-A234-2094834A9C12}" presName="LevelTwoTextNode" presStyleLbl="node4" presStyleIdx="3" presStyleCnt="6">
        <dgm:presLayoutVars>
          <dgm:chPref val="3"/>
        </dgm:presLayoutVars>
      </dgm:prSet>
      <dgm:spPr/>
    </dgm:pt>
    <dgm:pt modelId="{4ACA6FDE-1902-4BE2-B20A-F9CEA690B1B9}" type="pres">
      <dgm:prSet presAssocID="{C81D8EC4-B4B7-4BC4-A234-2094834A9C12}" presName="level3hierChild" presStyleCnt="0"/>
      <dgm:spPr/>
    </dgm:pt>
    <dgm:pt modelId="{66E307BE-D61F-48FD-B51F-828BA58C324C}" type="pres">
      <dgm:prSet presAssocID="{AF0EAC40-FD64-4AF1-BD23-5A67C40A2063}" presName="conn2-1" presStyleLbl="parChTrans1D4" presStyleIdx="4" presStyleCnt="6"/>
      <dgm:spPr/>
    </dgm:pt>
    <dgm:pt modelId="{AD715AF9-FA42-4F1C-BF34-A99B8C9ACDE6}" type="pres">
      <dgm:prSet presAssocID="{AF0EAC40-FD64-4AF1-BD23-5A67C40A2063}" presName="connTx" presStyleLbl="parChTrans1D4" presStyleIdx="4" presStyleCnt="6"/>
      <dgm:spPr/>
    </dgm:pt>
    <dgm:pt modelId="{9FF9505C-950D-4C3E-9998-7185B7AB3B6F}" type="pres">
      <dgm:prSet presAssocID="{A8C75C19-2A48-4FC1-9785-C4C94E1C932A}" presName="root2" presStyleCnt="0"/>
      <dgm:spPr/>
    </dgm:pt>
    <dgm:pt modelId="{14900148-DEE1-4BF4-B097-FB109110FA5B}" type="pres">
      <dgm:prSet presAssocID="{A8C75C19-2A48-4FC1-9785-C4C94E1C932A}" presName="LevelTwoTextNode" presStyleLbl="node4" presStyleIdx="4" presStyleCnt="6">
        <dgm:presLayoutVars>
          <dgm:chPref val="3"/>
        </dgm:presLayoutVars>
      </dgm:prSet>
      <dgm:spPr/>
    </dgm:pt>
    <dgm:pt modelId="{32ED1D7C-2EE1-416F-93BB-3056648E589B}" type="pres">
      <dgm:prSet presAssocID="{A8C75C19-2A48-4FC1-9785-C4C94E1C932A}" presName="level3hierChild" presStyleCnt="0"/>
      <dgm:spPr/>
    </dgm:pt>
    <dgm:pt modelId="{82CAC433-0BEC-4E19-A2DD-44E8C5547F92}" type="pres">
      <dgm:prSet presAssocID="{58C2C971-8CD0-4A9A-999C-D4E80E1D30DE}" presName="conn2-1" presStyleLbl="parChTrans1D4" presStyleIdx="5" presStyleCnt="6"/>
      <dgm:spPr/>
    </dgm:pt>
    <dgm:pt modelId="{DF2A6001-DCEA-4214-94B6-4332B42CCD84}" type="pres">
      <dgm:prSet presAssocID="{58C2C971-8CD0-4A9A-999C-D4E80E1D30DE}" presName="connTx" presStyleLbl="parChTrans1D4" presStyleIdx="5" presStyleCnt="6"/>
      <dgm:spPr/>
    </dgm:pt>
    <dgm:pt modelId="{02E3CD9B-90E6-479A-B430-3876FDB6EC14}" type="pres">
      <dgm:prSet presAssocID="{0DB25822-B575-4202-86C1-AF1D9F14FE80}" presName="root2" presStyleCnt="0"/>
      <dgm:spPr/>
    </dgm:pt>
    <dgm:pt modelId="{857A5D9B-D68B-4F64-9C7F-F4450A9426F2}" type="pres">
      <dgm:prSet presAssocID="{0DB25822-B575-4202-86C1-AF1D9F14FE80}" presName="LevelTwoTextNode" presStyleLbl="node4" presStyleIdx="5" presStyleCnt="6">
        <dgm:presLayoutVars>
          <dgm:chPref val="3"/>
        </dgm:presLayoutVars>
      </dgm:prSet>
      <dgm:spPr/>
    </dgm:pt>
    <dgm:pt modelId="{06DD897C-6597-470D-B2FA-E94218F9696E}" type="pres">
      <dgm:prSet presAssocID="{0DB25822-B575-4202-86C1-AF1D9F14FE80}" presName="level3hierChild" presStyleCnt="0"/>
      <dgm:spPr/>
    </dgm:pt>
  </dgm:ptLst>
  <dgm:cxnLst>
    <dgm:cxn modelId="{0AD47C05-81DD-4FF7-A22B-A3F791237EF5}" type="presOf" srcId="{FCCB087B-924E-424C-8F57-B570F5DDAF0C}" destId="{287B729F-81DA-48DE-AE54-2A84555E8A5C}" srcOrd="0" destOrd="0" presId="urn:microsoft.com/office/officeart/2005/8/layout/hierarchy2"/>
    <dgm:cxn modelId="{B04EFF0D-E4DE-4543-B902-907B4669D0B9}" type="presOf" srcId="{516C516D-F5CB-4B8B-829A-D13D0F5A23B0}" destId="{553BA676-1D61-451F-800B-3A93520FA231}" srcOrd="1" destOrd="0" presId="urn:microsoft.com/office/officeart/2005/8/layout/hierarchy2"/>
    <dgm:cxn modelId="{B89EE210-5E69-4E16-9DD0-DC8157CB9960}" type="presOf" srcId="{A482F2B2-DD41-43B8-A233-D5ED37477A7F}" destId="{6C97BD6F-9D3A-4175-9C13-5F7BC9157151}" srcOrd="0" destOrd="0" presId="urn:microsoft.com/office/officeart/2005/8/layout/hierarchy2"/>
    <dgm:cxn modelId="{861DC118-4192-4623-8A9E-7174CC4FF288}" type="presOf" srcId="{FCCB087B-924E-424C-8F57-B570F5DDAF0C}" destId="{D9016EF4-636D-49AE-BFB9-A789E9FA3603}" srcOrd="1" destOrd="0" presId="urn:microsoft.com/office/officeart/2005/8/layout/hierarchy2"/>
    <dgm:cxn modelId="{3E31471B-8F83-4D4E-999B-179D21596D05}" type="presOf" srcId="{58C2C971-8CD0-4A9A-999C-D4E80E1D30DE}" destId="{DF2A6001-DCEA-4214-94B6-4332B42CCD84}" srcOrd="1" destOrd="0" presId="urn:microsoft.com/office/officeart/2005/8/layout/hierarchy2"/>
    <dgm:cxn modelId="{B6354A1C-2AAE-41F9-AF01-4D86A77688F2}" type="presOf" srcId="{0DB25822-B575-4202-86C1-AF1D9F14FE80}" destId="{857A5D9B-D68B-4F64-9C7F-F4450A9426F2}" srcOrd="0" destOrd="0" presId="urn:microsoft.com/office/officeart/2005/8/layout/hierarchy2"/>
    <dgm:cxn modelId="{49570F24-B386-4AD9-AEF5-3375C3FC45CA}" type="presOf" srcId="{AF0EAC40-FD64-4AF1-BD23-5A67C40A2063}" destId="{66E307BE-D61F-48FD-B51F-828BA58C324C}" srcOrd="0" destOrd="0" presId="urn:microsoft.com/office/officeart/2005/8/layout/hierarchy2"/>
    <dgm:cxn modelId="{D90EC924-2808-4FB4-AC68-9F09AE6B9649}" type="presOf" srcId="{E3E18568-4E9B-44F9-9991-614AB833E2BF}" destId="{1268223B-DF41-4799-BE33-415F4272B0B6}" srcOrd="0" destOrd="0" presId="urn:microsoft.com/office/officeart/2005/8/layout/hierarchy2"/>
    <dgm:cxn modelId="{B34DE424-6EA3-4AFD-9380-FBBA2C9E32CD}" type="presOf" srcId="{932F156D-5C7D-4143-B723-57D932B2825C}" destId="{E39EBF69-555C-44BB-8892-66F8E33C7359}" srcOrd="1" destOrd="0" presId="urn:microsoft.com/office/officeart/2005/8/layout/hierarchy2"/>
    <dgm:cxn modelId="{889A5F29-B03D-4267-8865-70D661D1488A}" type="presOf" srcId="{DC9F56B9-7B41-4BD3-B910-F3D45B26F40A}" destId="{BB79FC33-D09D-4E70-9F03-A44595F4D2C0}" srcOrd="1" destOrd="0" presId="urn:microsoft.com/office/officeart/2005/8/layout/hierarchy2"/>
    <dgm:cxn modelId="{BA3EF62B-4EC7-472B-BC6F-0DAB0F1A4B26}" type="presOf" srcId="{4AEC6D03-42E3-41DD-B8F9-36643C524947}" destId="{4C952AEA-8CAA-443F-B855-C028F52B5E52}" srcOrd="0" destOrd="0" presId="urn:microsoft.com/office/officeart/2005/8/layout/hierarchy2"/>
    <dgm:cxn modelId="{92A39430-6AE9-460D-A85D-D69F1852F543}" srcId="{2BF708E4-3DDE-43CB-8669-986874E620E2}" destId="{DA8F82E8-D567-4120-A52F-411C24C83821}" srcOrd="0" destOrd="0" parTransId="{FF197C66-6B4B-449D-85C7-15584FE96700}" sibTransId="{2017A99C-641F-480B-A9C2-2E96A946F92E}"/>
    <dgm:cxn modelId="{7014EB3B-C783-4D6B-A61E-CD0E246BC4A7}" type="presOf" srcId="{58C2C971-8CD0-4A9A-999C-D4E80E1D30DE}" destId="{82CAC433-0BEC-4E19-A2DD-44E8C5547F92}" srcOrd="0" destOrd="0" presId="urn:microsoft.com/office/officeart/2005/8/layout/hierarchy2"/>
    <dgm:cxn modelId="{90F59B40-8DE6-479A-831F-D0C3A00C2F3A}" type="presOf" srcId="{3DBD1789-FF91-4769-8F97-C01B95E73BE8}" destId="{C767360A-4D13-45FB-93D3-5293492163FD}" srcOrd="0" destOrd="0" presId="urn:microsoft.com/office/officeart/2005/8/layout/hierarchy2"/>
    <dgm:cxn modelId="{92809A61-86F0-472F-9F9C-7C444C4CBFE9}" type="presOf" srcId="{3DBD1789-FF91-4769-8F97-C01B95E73BE8}" destId="{7596D550-B352-4DB3-9744-900E4F2ED0B4}" srcOrd="1" destOrd="0" presId="urn:microsoft.com/office/officeart/2005/8/layout/hierarchy2"/>
    <dgm:cxn modelId="{53DFAD62-B35F-49B3-8A2A-E5730BED9D39}" type="presOf" srcId="{2BF708E4-3DDE-43CB-8669-986874E620E2}" destId="{C9B2FD66-2610-4DCF-A653-5DD6969A065D}" srcOrd="0" destOrd="0" presId="urn:microsoft.com/office/officeart/2005/8/layout/hierarchy2"/>
    <dgm:cxn modelId="{BE2D2367-B38C-4AEC-AACD-09C44766228D}" type="presOf" srcId="{6AB4C1D7-C532-428A-AE67-F2843C4405A0}" destId="{D5AE4BC2-5253-470F-B062-869EC4EE6509}" srcOrd="1" destOrd="0" presId="urn:microsoft.com/office/officeart/2005/8/layout/hierarchy2"/>
    <dgm:cxn modelId="{1EC42948-EED4-4F50-8597-2BB489CA4923}" type="presOf" srcId="{5B60805B-94D6-47E5-87F7-8F8BC5CEE77D}" destId="{7CCB9FFE-AB36-4906-AF3F-98951985AA93}" srcOrd="0" destOrd="0" presId="urn:microsoft.com/office/officeart/2005/8/layout/hierarchy2"/>
    <dgm:cxn modelId="{759A326A-2E14-4D91-80B9-194A64F9594F}" type="presOf" srcId="{DA8F82E8-D567-4120-A52F-411C24C83821}" destId="{CA2988C1-84A2-40CC-B927-8E89EE7CE725}" srcOrd="0" destOrd="0" presId="urn:microsoft.com/office/officeart/2005/8/layout/hierarchy2"/>
    <dgm:cxn modelId="{F6719C6D-6F29-44E8-ADA4-E7CBF2C56204}" srcId="{12571788-AD25-4087-ADF1-CED92ED5090F}" destId="{0DB25822-B575-4202-86C1-AF1D9F14FE80}" srcOrd="3" destOrd="0" parTransId="{58C2C971-8CD0-4A9A-999C-D4E80E1D30DE}" sibTransId="{31D78CA8-78A2-4172-A2EE-53ABE7342FDA}"/>
    <dgm:cxn modelId="{889FF051-AE14-4B1A-9884-FBEA27869B7F}" srcId="{DA8F82E8-D567-4120-A52F-411C24C83821}" destId="{E3E18568-4E9B-44F9-9991-614AB833E2BF}" srcOrd="0" destOrd="0" parTransId="{932F156D-5C7D-4143-B723-57D932B2825C}" sibTransId="{B3E115F5-555E-4E79-A38C-174B12FDDEBC}"/>
    <dgm:cxn modelId="{85E2CB77-74F1-4A03-8A83-C02BE37C0EAD}" type="presOf" srcId="{4111E20B-8D40-4D9F-BCA2-56F744746F3C}" destId="{591555CC-95FA-4489-BCFB-913E161E5EF0}" srcOrd="0" destOrd="0" presId="urn:microsoft.com/office/officeart/2005/8/layout/hierarchy2"/>
    <dgm:cxn modelId="{8963D079-BCBA-42A3-ABAD-890C90F35544}" type="presOf" srcId="{12571788-AD25-4087-ADF1-CED92ED5090F}" destId="{2DE14B62-36CB-463B-8A8F-A8442AA1FE50}" srcOrd="0" destOrd="0" presId="urn:microsoft.com/office/officeart/2005/8/layout/hierarchy2"/>
    <dgm:cxn modelId="{66707A7C-FEE5-4B49-B5A7-0A3C83CFF603}" type="presOf" srcId="{932F156D-5C7D-4143-B723-57D932B2825C}" destId="{4E325CA2-9427-40F9-90DF-DA3EC21DEAE4}" srcOrd="0" destOrd="0" presId="urn:microsoft.com/office/officeart/2005/8/layout/hierarchy2"/>
    <dgm:cxn modelId="{2B962A84-A99E-4716-BA29-FE00ADADBAA2}" type="presOf" srcId="{A8C75C19-2A48-4FC1-9785-C4C94E1C932A}" destId="{14900148-DEE1-4BF4-B097-FB109110FA5B}" srcOrd="0" destOrd="0" presId="urn:microsoft.com/office/officeart/2005/8/layout/hierarchy2"/>
    <dgm:cxn modelId="{2558E888-F68E-4153-AE69-78659354C366}" srcId="{4AEC6D03-42E3-41DD-B8F9-36643C524947}" destId="{12571788-AD25-4087-ADF1-CED92ED5090F}" srcOrd="0" destOrd="0" parTransId="{3DBD1789-FF91-4769-8F97-C01B95E73BE8}" sibTransId="{7A98B973-2834-4F89-A509-65FB23BBE713}"/>
    <dgm:cxn modelId="{BD88F091-E800-48FD-9678-F966BE0C313F}" type="presOf" srcId="{6AB4C1D7-C532-428A-AE67-F2843C4405A0}" destId="{172937C5-9221-45CD-97C6-7D57A6D17B2F}" srcOrd="0" destOrd="0" presId="urn:microsoft.com/office/officeart/2005/8/layout/hierarchy2"/>
    <dgm:cxn modelId="{F26EECA6-FFAF-4451-B9CD-E574152E5CE7}" srcId="{A482F2B2-DD41-43B8-A233-D5ED37477A7F}" destId="{5B60805B-94D6-47E5-87F7-8F8BC5CEE77D}" srcOrd="0" destOrd="0" parTransId="{FCCB087B-924E-424C-8F57-B570F5DDAF0C}" sibTransId="{D81BEFDE-AF6D-4EAF-BD16-9ABD939A1F3A}"/>
    <dgm:cxn modelId="{1712B7AF-DAA5-4D1A-B9B0-5F6928820264}" srcId="{12571788-AD25-4087-ADF1-CED92ED5090F}" destId="{A8C75C19-2A48-4FC1-9785-C4C94E1C932A}" srcOrd="2" destOrd="0" parTransId="{AF0EAC40-FD64-4AF1-BD23-5A67C40A2063}" sibTransId="{E5DD2B75-69C5-4200-8D78-A8C907F2597F}"/>
    <dgm:cxn modelId="{8D3335B3-355D-471F-93A6-5879417D968E}" type="presOf" srcId="{4B653BB3-A14F-4377-B5CB-AE3A5371944D}" destId="{1FE4C753-21AD-43EF-B8EB-C9E7A4AAA181}" srcOrd="0" destOrd="0" presId="urn:microsoft.com/office/officeart/2005/8/layout/hierarchy2"/>
    <dgm:cxn modelId="{6302B5B7-C2FA-4DCA-BC34-0940190EF6C3}" type="presOf" srcId="{DC9F56B9-7B41-4BD3-B910-F3D45B26F40A}" destId="{4A6E4894-BC6A-4C06-9B09-6AF7CE37233A}" srcOrd="0" destOrd="0" presId="urn:microsoft.com/office/officeart/2005/8/layout/hierarchy2"/>
    <dgm:cxn modelId="{2375C2C6-F6C9-48B9-B70B-3681495ADC9D}" srcId="{12571788-AD25-4087-ADF1-CED92ED5090F}" destId="{C81D8EC4-B4B7-4BC4-A234-2094834A9C12}" srcOrd="1" destOrd="0" parTransId="{DC9F56B9-7B41-4BD3-B910-F3D45B26F40A}" sibTransId="{2E9BE7E2-0270-4F87-8D90-D4EAA341F59E}"/>
    <dgm:cxn modelId="{E5702DC8-3ECD-400E-B8B3-D2BC4742E8B9}" type="presOf" srcId="{C81D8EC4-B4B7-4BC4-A234-2094834A9C12}" destId="{D8C87625-66CE-4508-BCB9-A2C2AE2B56A2}" srcOrd="0" destOrd="0" presId="urn:microsoft.com/office/officeart/2005/8/layout/hierarchy2"/>
    <dgm:cxn modelId="{9D8F0ACB-80D1-4E1C-A352-6AA390A41D69}" srcId="{DA8F82E8-D567-4120-A52F-411C24C83821}" destId="{4AEC6D03-42E3-41DD-B8F9-36643C524947}" srcOrd="1" destOrd="0" parTransId="{6AB4C1D7-C532-428A-AE67-F2843C4405A0}" sibTransId="{DBD0FBC9-EFAD-41F3-A38D-01422AC8DF7E}"/>
    <dgm:cxn modelId="{944479D4-0B7E-46D4-96B4-22B1F28633DC}" type="presOf" srcId="{AF0EAC40-FD64-4AF1-BD23-5A67C40A2063}" destId="{AD715AF9-FA42-4F1C-BF34-A99B8C9ACDE6}" srcOrd="1" destOrd="0" presId="urn:microsoft.com/office/officeart/2005/8/layout/hierarchy2"/>
    <dgm:cxn modelId="{117F0CE0-985B-4B1D-847D-E65592ED3C11}" type="presOf" srcId="{4111E20B-8D40-4D9F-BCA2-56F744746F3C}" destId="{750188DA-338C-475C-8A59-95E12E572ADC}" srcOrd="1" destOrd="0" presId="urn:microsoft.com/office/officeart/2005/8/layout/hierarchy2"/>
    <dgm:cxn modelId="{1BB31AEF-1B87-49E0-A26A-7CD717FDB5FE}" srcId="{A482F2B2-DD41-43B8-A233-D5ED37477A7F}" destId="{4B653BB3-A14F-4377-B5CB-AE3A5371944D}" srcOrd="1" destOrd="0" parTransId="{516C516D-F5CB-4B8B-829A-D13D0F5A23B0}" sibTransId="{94F58B85-4279-4BBD-B669-CAFE7D1A913E}"/>
    <dgm:cxn modelId="{94175FFA-4BC1-4BFD-8857-FB7D01C21E3C}" srcId="{12571788-AD25-4087-ADF1-CED92ED5090F}" destId="{A482F2B2-DD41-43B8-A233-D5ED37477A7F}" srcOrd="0" destOrd="0" parTransId="{4111E20B-8D40-4D9F-BCA2-56F744746F3C}" sibTransId="{55D6E835-95F4-4F3C-85C6-5B3ECCC484AC}"/>
    <dgm:cxn modelId="{40DBF4FA-A67C-4D71-A3DA-BA75DDD39B52}" type="presOf" srcId="{516C516D-F5CB-4B8B-829A-D13D0F5A23B0}" destId="{D675F096-BC51-4580-82EA-30351FCFCAA2}" srcOrd="0" destOrd="0" presId="urn:microsoft.com/office/officeart/2005/8/layout/hierarchy2"/>
    <dgm:cxn modelId="{633E01CB-318C-46DC-91C0-0FD8D29B191B}" type="presParOf" srcId="{C9B2FD66-2610-4DCF-A653-5DD6969A065D}" destId="{5ADC48B2-A1BB-45E5-8639-B5C668AAB889}" srcOrd="0" destOrd="0" presId="urn:microsoft.com/office/officeart/2005/8/layout/hierarchy2"/>
    <dgm:cxn modelId="{2481CB13-026E-41C5-B8B5-221A3C489ED3}" type="presParOf" srcId="{5ADC48B2-A1BB-45E5-8639-B5C668AAB889}" destId="{CA2988C1-84A2-40CC-B927-8E89EE7CE725}" srcOrd="0" destOrd="0" presId="urn:microsoft.com/office/officeart/2005/8/layout/hierarchy2"/>
    <dgm:cxn modelId="{C00A9502-187A-477E-92A3-8E8668BF1FE4}" type="presParOf" srcId="{5ADC48B2-A1BB-45E5-8639-B5C668AAB889}" destId="{4629AE98-52E6-48F0-9215-3CF6ECBA0F8D}" srcOrd="1" destOrd="0" presId="urn:microsoft.com/office/officeart/2005/8/layout/hierarchy2"/>
    <dgm:cxn modelId="{5D554F7A-21ED-4853-9E38-7903F2697300}" type="presParOf" srcId="{4629AE98-52E6-48F0-9215-3CF6ECBA0F8D}" destId="{4E325CA2-9427-40F9-90DF-DA3EC21DEAE4}" srcOrd="0" destOrd="0" presId="urn:microsoft.com/office/officeart/2005/8/layout/hierarchy2"/>
    <dgm:cxn modelId="{1D4F3984-EFFE-4607-B020-F607A9AEB6CB}" type="presParOf" srcId="{4E325CA2-9427-40F9-90DF-DA3EC21DEAE4}" destId="{E39EBF69-555C-44BB-8892-66F8E33C7359}" srcOrd="0" destOrd="0" presId="urn:microsoft.com/office/officeart/2005/8/layout/hierarchy2"/>
    <dgm:cxn modelId="{08B159A2-F700-4FF4-B5F8-9D38B9351316}" type="presParOf" srcId="{4629AE98-52E6-48F0-9215-3CF6ECBA0F8D}" destId="{3497B3F0-B407-485D-AC02-108B1F72977C}" srcOrd="1" destOrd="0" presId="urn:microsoft.com/office/officeart/2005/8/layout/hierarchy2"/>
    <dgm:cxn modelId="{C61214E7-D59A-4819-918C-64748E6BD2F5}" type="presParOf" srcId="{3497B3F0-B407-485D-AC02-108B1F72977C}" destId="{1268223B-DF41-4799-BE33-415F4272B0B6}" srcOrd="0" destOrd="0" presId="urn:microsoft.com/office/officeart/2005/8/layout/hierarchy2"/>
    <dgm:cxn modelId="{B8D10762-582D-48C7-96CC-35CF8BC83B9E}" type="presParOf" srcId="{3497B3F0-B407-485D-AC02-108B1F72977C}" destId="{D761F835-1576-496A-A495-B2621A69CE70}" srcOrd="1" destOrd="0" presId="urn:microsoft.com/office/officeart/2005/8/layout/hierarchy2"/>
    <dgm:cxn modelId="{48D3BA3B-2F4C-4F16-9F29-3864D82AB0E3}" type="presParOf" srcId="{4629AE98-52E6-48F0-9215-3CF6ECBA0F8D}" destId="{172937C5-9221-45CD-97C6-7D57A6D17B2F}" srcOrd="2" destOrd="0" presId="urn:microsoft.com/office/officeart/2005/8/layout/hierarchy2"/>
    <dgm:cxn modelId="{D8EC7065-9F60-4C31-823B-DAFFC4775EDB}" type="presParOf" srcId="{172937C5-9221-45CD-97C6-7D57A6D17B2F}" destId="{D5AE4BC2-5253-470F-B062-869EC4EE6509}" srcOrd="0" destOrd="0" presId="urn:microsoft.com/office/officeart/2005/8/layout/hierarchy2"/>
    <dgm:cxn modelId="{6ECA82D2-96EA-4B2B-B581-60616DDA6505}" type="presParOf" srcId="{4629AE98-52E6-48F0-9215-3CF6ECBA0F8D}" destId="{921A6AC3-077C-466C-86B1-6924BE4186C8}" srcOrd="3" destOrd="0" presId="urn:microsoft.com/office/officeart/2005/8/layout/hierarchy2"/>
    <dgm:cxn modelId="{1B09B389-D4D5-45CA-8A1D-E6D2CEDC2192}" type="presParOf" srcId="{921A6AC3-077C-466C-86B1-6924BE4186C8}" destId="{4C952AEA-8CAA-443F-B855-C028F52B5E52}" srcOrd="0" destOrd="0" presId="urn:microsoft.com/office/officeart/2005/8/layout/hierarchy2"/>
    <dgm:cxn modelId="{C355C8DD-7684-4B7B-8DFA-106DE1A40B7F}" type="presParOf" srcId="{921A6AC3-077C-466C-86B1-6924BE4186C8}" destId="{B50B32C8-908A-492F-BB15-2D352E496385}" srcOrd="1" destOrd="0" presId="urn:microsoft.com/office/officeart/2005/8/layout/hierarchy2"/>
    <dgm:cxn modelId="{61E1D545-FEAB-4357-BA3B-F8BBB2117523}" type="presParOf" srcId="{B50B32C8-908A-492F-BB15-2D352E496385}" destId="{C767360A-4D13-45FB-93D3-5293492163FD}" srcOrd="0" destOrd="0" presId="urn:microsoft.com/office/officeart/2005/8/layout/hierarchy2"/>
    <dgm:cxn modelId="{44D28F2B-2423-4D1A-B397-9220B451FFED}" type="presParOf" srcId="{C767360A-4D13-45FB-93D3-5293492163FD}" destId="{7596D550-B352-4DB3-9744-900E4F2ED0B4}" srcOrd="0" destOrd="0" presId="urn:microsoft.com/office/officeart/2005/8/layout/hierarchy2"/>
    <dgm:cxn modelId="{512C3C67-7CFA-4ACC-9DB5-96C9DD61265D}" type="presParOf" srcId="{B50B32C8-908A-492F-BB15-2D352E496385}" destId="{D51BE666-1AB7-48D8-89F0-5EAAA414D40B}" srcOrd="1" destOrd="0" presId="urn:microsoft.com/office/officeart/2005/8/layout/hierarchy2"/>
    <dgm:cxn modelId="{82F50FDD-1505-49C5-87DE-24A9670C5600}" type="presParOf" srcId="{D51BE666-1AB7-48D8-89F0-5EAAA414D40B}" destId="{2DE14B62-36CB-463B-8A8F-A8442AA1FE50}" srcOrd="0" destOrd="0" presId="urn:microsoft.com/office/officeart/2005/8/layout/hierarchy2"/>
    <dgm:cxn modelId="{8A29101C-A2D4-402E-B603-8E5EE7E0A003}" type="presParOf" srcId="{D51BE666-1AB7-48D8-89F0-5EAAA414D40B}" destId="{A5063012-1A9B-4AD0-A53A-6189F0CBFCA6}" srcOrd="1" destOrd="0" presId="urn:microsoft.com/office/officeart/2005/8/layout/hierarchy2"/>
    <dgm:cxn modelId="{4F9E5D13-A4BF-447D-A826-7835EB04B9E2}" type="presParOf" srcId="{A5063012-1A9B-4AD0-A53A-6189F0CBFCA6}" destId="{591555CC-95FA-4489-BCFB-913E161E5EF0}" srcOrd="0" destOrd="0" presId="urn:microsoft.com/office/officeart/2005/8/layout/hierarchy2"/>
    <dgm:cxn modelId="{D851DBB9-F933-4658-983E-18F65859FFD7}" type="presParOf" srcId="{591555CC-95FA-4489-BCFB-913E161E5EF0}" destId="{750188DA-338C-475C-8A59-95E12E572ADC}" srcOrd="0" destOrd="0" presId="urn:microsoft.com/office/officeart/2005/8/layout/hierarchy2"/>
    <dgm:cxn modelId="{0CFE726E-4E55-4E8A-9D21-26CCF8CF126C}" type="presParOf" srcId="{A5063012-1A9B-4AD0-A53A-6189F0CBFCA6}" destId="{47BD9B47-98DB-448E-AB91-7FF176C36521}" srcOrd="1" destOrd="0" presId="urn:microsoft.com/office/officeart/2005/8/layout/hierarchy2"/>
    <dgm:cxn modelId="{12CAB1F8-DA45-4C9D-A002-192F2195905B}" type="presParOf" srcId="{47BD9B47-98DB-448E-AB91-7FF176C36521}" destId="{6C97BD6F-9D3A-4175-9C13-5F7BC9157151}" srcOrd="0" destOrd="0" presId="urn:microsoft.com/office/officeart/2005/8/layout/hierarchy2"/>
    <dgm:cxn modelId="{7B972678-CC96-44D2-BA68-19673BF022BC}" type="presParOf" srcId="{47BD9B47-98DB-448E-AB91-7FF176C36521}" destId="{55F79B3F-3D5C-4A9B-A34F-77E1A0896A87}" srcOrd="1" destOrd="0" presId="urn:microsoft.com/office/officeart/2005/8/layout/hierarchy2"/>
    <dgm:cxn modelId="{680738B8-2715-4E3A-9E3A-3B0D04837F5F}" type="presParOf" srcId="{55F79B3F-3D5C-4A9B-A34F-77E1A0896A87}" destId="{287B729F-81DA-48DE-AE54-2A84555E8A5C}" srcOrd="0" destOrd="0" presId="urn:microsoft.com/office/officeart/2005/8/layout/hierarchy2"/>
    <dgm:cxn modelId="{72B2CB5D-08DE-46B8-BC2A-569EEC3A2C2A}" type="presParOf" srcId="{287B729F-81DA-48DE-AE54-2A84555E8A5C}" destId="{D9016EF4-636D-49AE-BFB9-A789E9FA3603}" srcOrd="0" destOrd="0" presId="urn:microsoft.com/office/officeart/2005/8/layout/hierarchy2"/>
    <dgm:cxn modelId="{564D2866-CD28-434A-87C1-DC3E3288300B}" type="presParOf" srcId="{55F79B3F-3D5C-4A9B-A34F-77E1A0896A87}" destId="{00FE36A3-08FF-40CE-9E93-02C0E4D4F227}" srcOrd="1" destOrd="0" presId="urn:microsoft.com/office/officeart/2005/8/layout/hierarchy2"/>
    <dgm:cxn modelId="{AB8EED78-78B8-44B3-8A80-CE69BD863881}" type="presParOf" srcId="{00FE36A3-08FF-40CE-9E93-02C0E4D4F227}" destId="{7CCB9FFE-AB36-4906-AF3F-98951985AA93}" srcOrd="0" destOrd="0" presId="urn:microsoft.com/office/officeart/2005/8/layout/hierarchy2"/>
    <dgm:cxn modelId="{616DA5B2-8784-4BF0-8684-49ECB8C02850}" type="presParOf" srcId="{00FE36A3-08FF-40CE-9E93-02C0E4D4F227}" destId="{52215C68-AEED-4753-9990-DEF813393F28}" srcOrd="1" destOrd="0" presId="urn:microsoft.com/office/officeart/2005/8/layout/hierarchy2"/>
    <dgm:cxn modelId="{AAD805BD-49B3-4893-9438-949CB49CCF15}" type="presParOf" srcId="{55F79B3F-3D5C-4A9B-A34F-77E1A0896A87}" destId="{D675F096-BC51-4580-82EA-30351FCFCAA2}" srcOrd="2" destOrd="0" presId="urn:microsoft.com/office/officeart/2005/8/layout/hierarchy2"/>
    <dgm:cxn modelId="{9162DBDB-CBA8-467A-B2D0-69DCEA04EE47}" type="presParOf" srcId="{D675F096-BC51-4580-82EA-30351FCFCAA2}" destId="{553BA676-1D61-451F-800B-3A93520FA231}" srcOrd="0" destOrd="0" presId="urn:microsoft.com/office/officeart/2005/8/layout/hierarchy2"/>
    <dgm:cxn modelId="{85DDBE72-7E45-4F0F-8E2B-3FFC8FB5B143}" type="presParOf" srcId="{55F79B3F-3D5C-4A9B-A34F-77E1A0896A87}" destId="{802AC861-AFE3-4015-A188-150365D79EC6}" srcOrd="3" destOrd="0" presId="urn:microsoft.com/office/officeart/2005/8/layout/hierarchy2"/>
    <dgm:cxn modelId="{DB259DDD-D382-4563-ADC2-F37CEE91F3A1}" type="presParOf" srcId="{802AC861-AFE3-4015-A188-150365D79EC6}" destId="{1FE4C753-21AD-43EF-B8EB-C9E7A4AAA181}" srcOrd="0" destOrd="0" presId="urn:microsoft.com/office/officeart/2005/8/layout/hierarchy2"/>
    <dgm:cxn modelId="{CEB10408-1AD4-42C4-9FC3-F7ABB8633128}" type="presParOf" srcId="{802AC861-AFE3-4015-A188-150365D79EC6}" destId="{C8AB1F30-E969-4978-9C97-454E9D820FC9}" srcOrd="1" destOrd="0" presId="urn:microsoft.com/office/officeart/2005/8/layout/hierarchy2"/>
    <dgm:cxn modelId="{D23E7190-1630-48EB-B72E-6D7C036E7B8A}" type="presParOf" srcId="{A5063012-1A9B-4AD0-A53A-6189F0CBFCA6}" destId="{4A6E4894-BC6A-4C06-9B09-6AF7CE37233A}" srcOrd="2" destOrd="0" presId="urn:microsoft.com/office/officeart/2005/8/layout/hierarchy2"/>
    <dgm:cxn modelId="{20D44B2D-4C10-4920-B580-2D89D98E6F19}" type="presParOf" srcId="{4A6E4894-BC6A-4C06-9B09-6AF7CE37233A}" destId="{BB79FC33-D09D-4E70-9F03-A44595F4D2C0}" srcOrd="0" destOrd="0" presId="urn:microsoft.com/office/officeart/2005/8/layout/hierarchy2"/>
    <dgm:cxn modelId="{147CC00A-AFEB-4DAC-8F91-76B4A8A7A65A}" type="presParOf" srcId="{A5063012-1A9B-4AD0-A53A-6189F0CBFCA6}" destId="{44193F1A-0F55-4628-923D-91FFDA1B8F33}" srcOrd="3" destOrd="0" presId="urn:microsoft.com/office/officeart/2005/8/layout/hierarchy2"/>
    <dgm:cxn modelId="{F6480942-46BE-48DD-AB8B-6D254BADD20F}" type="presParOf" srcId="{44193F1A-0F55-4628-923D-91FFDA1B8F33}" destId="{D8C87625-66CE-4508-BCB9-A2C2AE2B56A2}" srcOrd="0" destOrd="0" presId="urn:microsoft.com/office/officeart/2005/8/layout/hierarchy2"/>
    <dgm:cxn modelId="{A07AC806-6C7A-4DE1-8A9F-EBFF6CB2C4CB}" type="presParOf" srcId="{44193F1A-0F55-4628-923D-91FFDA1B8F33}" destId="{4ACA6FDE-1902-4BE2-B20A-F9CEA690B1B9}" srcOrd="1" destOrd="0" presId="urn:microsoft.com/office/officeart/2005/8/layout/hierarchy2"/>
    <dgm:cxn modelId="{CCA0A40C-A811-43F6-9D15-C3AAE1AD7E60}" type="presParOf" srcId="{A5063012-1A9B-4AD0-A53A-6189F0CBFCA6}" destId="{66E307BE-D61F-48FD-B51F-828BA58C324C}" srcOrd="4" destOrd="0" presId="urn:microsoft.com/office/officeart/2005/8/layout/hierarchy2"/>
    <dgm:cxn modelId="{F30F5464-5F9F-4EF8-A349-5FA60385B4CC}" type="presParOf" srcId="{66E307BE-D61F-48FD-B51F-828BA58C324C}" destId="{AD715AF9-FA42-4F1C-BF34-A99B8C9ACDE6}" srcOrd="0" destOrd="0" presId="urn:microsoft.com/office/officeart/2005/8/layout/hierarchy2"/>
    <dgm:cxn modelId="{BBF75F8E-E8F1-4A13-A9E8-FDCD26AB1A89}" type="presParOf" srcId="{A5063012-1A9B-4AD0-A53A-6189F0CBFCA6}" destId="{9FF9505C-950D-4C3E-9998-7185B7AB3B6F}" srcOrd="5" destOrd="0" presId="urn:microsoft.com/office/officeart/2005/8/layout/hierarchy2"/>
    <dgm:cxn modelId="{2A54C145-2F7C-4D34-93E9-F7F29FFECF6E}" type="presParOf" srcId="{9FF9505C-950D-4C3E-9998-7185B7AB3B6F}" destId="{14900148-DEE1-4BF4-B097-FB109110FA5B}" srcOrd="0" destOrd="0" presId="urn:microsoft.com/office/officeart/2005/8/layout/hierarchy2"/>
    <dgm:cxn modelId="{A1864FA1-D22A-4225-9E3B-254AE3CB3BE8}" type="presParOf" srcId="{9FF9505C-950D-4C3E-9998-7185B7AB3B6F}" destId="{32ED1D7C-2EE1-416F-93BB-3056648E589B}" srcOrd="1" destOrd="0" presId="urn:microsoft.com/office/officeart/2005/8/layout/hierarchy2"/>
    <dgm:cxn modelId="{80B367BD-DD5C-4F3B-84DA-C322E58A6F53}" type="presParOf" srcId="{A5063012-1A9B-4AD0-A53A-6189F0CBFCA6}" destId="{82CAC433-0BEC-4E19-A2DD-44E8C5547F92}" srcOrd="6" destOrd="0" presId="urn:microsoft.com/office/officeart/2005/8/layout/hierarchy2"/>
    <dgm:cxn modelId="{7E563C8D-FB37-4DC0-A0D4-6894E0820362}" type="presParOf" srcId="{82CAC433-0BEC-4E19-A2DD-44E8C5547F92}" destId="{DF2A6001-DCEA-4214-94B6-4332B42CCD84}" srcOrd="0" destOrd="0" presId="urn:microsoft.com/office/officeart/2005/8/layout/hierarchy2"/>
    <dgm:cxn modelId="{752993E0-E2A8-4730-8B5A-2FB8F1CC2253}" type="presParOf" srcId="{A5063012-1A9B-4AD0-A53A-6189F0CBFCA6}" destId="{02E3CD9B-90E6-479A-B430-3876FDB6EC14}" srcOrd="7" destOrd="0" presId="urn:microsoft.com/office/officeart/2005/8/layout/hierarchy2"/>
    <dgm:cxn modelId="{04B32A0D-A446-4FBB-B66A-3F0A39F4EC65}" type="presParOf" srcId="{02E3CD9B-90E6-479A-B430-3876FDB6EC14}" destId="{857A5D9B-D68B-4F64-9C7F-F4450A9426F2}" srcOrd="0" destOrd="0" presId="urn:microsoft.com/office/officeart/2005/8/layout/hierarchy2"/>
    <dgm:cxn modelId="{3172735A-2015-4A30-8CDB-49E12FD9FB98}" type="presParOf" srcId="{02E3CD9B-90E6-479A-B430-3876FDB6EC14}" destId="{06DD897C-6597-470D-B2FA-E94218F9696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0FFB42-086B-4BA9-999F-04152FCA81DD}" type="doc">
      <dgm:prSet loTypeId="urn:microsoft.com/office/officeart/2005/8/layout/default" loCatId="list" qsTypeId="urn:microsoft.com/office/officeart/2005/8/quickstyle/3d2" qsCatId="3D" csTypeId="urn:microsoft.com/office/officeart/2005/8/colors/accent1_2" csCatId="accent1" phldr="1"/>
      <dgm:spPr/>
    </dgm:pt>
    <dgm:pt modelId="{ED814380-3A96-4CF5-8889-ABCC4703E116}">
      <dgm:prSet phldrT="[Text]"/>
      <dgm:spPr/>
      <dgm:t>
        <a:bodyPr/>
        <a:lstStyle/>
        <a:p>
          <a:r>
            <a:rPr lang="en-US" dirty="0"/>
            <a:t>Race</a:t>
          </a:r>
        </a:p>
      </dgm:t>
    </dgm:pt>
    <dgm:pt modelId="{6A456062-0440-49E3-B1E0-88DD47BC139F}" type="parTrans" cxnId="{9C3DCB8F-9ABE-403A-BE6A-00555A4192EA}">
      <dgm:prSet/>
      <dgm:spPr/>
      <dgm:t>
        <a:bodyPr/>
        <a:lstStyle/>
        <a:p>
          <a:endParaRPr lang="en-US"/>
        </a:p>
      </dgm:t>
    </dgm:pt>
    <dgm:pt modelId="{C6435B04-26E2-4423-B43A-3ED9EB4C63D7}" type="sibTrans" cxnId="{9C3DCB8F-9ABE-403A-BE6A-00555A4192EA}">
      <dgm:prSet/>
      <dgm:spPr/>
      <dgm:t>
        <a:bodyPr/>
        <a:lstStyle/>
        <a:p>
          <a:endParaRPr lang="en-US"/>
        </a:p>
      </dgm:t>
    </dgm:pt>
    <dgm:pt modelId="{B070E4B1-8417-46C2-8E0C-47CA664174D1}">
      <dgm:prSet phldrT="[Text]"/>
      <dgm:spPr/>
      <dgm:t>
        <a:bodyPr/>
        <a:lstStyle/>
        <a:p>
          <a:r>
            <a:rPr lang="en-US" dirty="0"/>
            <a:t>Gender</a:t>
          </a:r>
        </a:p>
      </dgm:t>
    </dgm:pt>
    <dgm:pt modelId="{5E9F8D19-B30F-4EF3-852E-30B5E6697041}" type="parTrans" cxnId="{A77C0383-BAAB-4215-9C57-9353F93C1DD0}">
      <dgm:prSet/>
      <dgm:spPr/>
      <dgm:t>
        <a:bodyPr/>
        <a:lstStyle/>
        <a:p>
          <a:endParaRPr lang="en-US"/>
        </a:p>
      </dgm:t>
    </dgm:pt>
    <dgm:pt modelId="{A118E936-BBA8-4DF0-AEC8-D4A1CEE0CF6C}" type="sibTrans" cxnId="{A77C0383-BAAB-4215-9C57-9353F93C1DD0}">
      <dgm:prSet/>
      <dgm:spPr/>
      <dgm:t>
        <a:bodyPr/>
        <a:lstStyle/>
        <a:p>
          <a:endParaRPr lang="en-US"/>
        </a:p>
      </dgm:t>
    </dgm:pt>
    <dgm:pt modelId="{6A579F59-92FB-44BB-9526-88B789F89D4D}">
      <dgm:prSet phldrT="[Text]"/>
      <dgm:spPr/>
      <dgm:t>
        <a:bodyPr/>
        <a:lstStyle/>
        <a:p>
          <a:r>
            <a:rPr lang="en-US" dirty="0"/>
            <a:t>Sexual Orientation</a:t>
          </a:r>
        </a:p>
      </dgm:t>
    </dgm:pt>
    <dgm:pt modelId="{AD241810-B6A3-4A4A-A979-EFE5D4970CE0}" type="parTrans" cxnId="{582DAC85-66A9-4C41-A8E8-A66FB836A886}">
      <dgm:prSet/>
      <dgm:spPr/>
      <dgm:t>
        <a:bodyPr/>
        <a:lstStyle/>
        <a:p>
          <a:endParaRPr lang="en-US"/>
        </a:p>
      </dgm:t>
    </dgm:pt>
    <dgm:pt modelId="{90E4B67B-AE4E-4FE7-8B0E-9C03E4145AEC}" type="sibTrans" cxnId="{582DAC85-66A9-4C41-A8E8-A66FB836A886}">
      <dgm:prSet/>
      <dgm:spPr/>
      <dgm:t>
        <a:bodyPr/>
        <a:lstStyle/>
        <a:p>
          <a:endParaRPr lang="en-US"/>
        </a:p>
      </dgm:t>
    </dgm:pt>
    <dgm:pt modelId="{DB64C658-6365-408A-AE5C-80443A0D006F}">
      <dgm:prSet phldrT="[Text]"/>
      <dgm:spPr/>
      <dgm:t>
        <a:bodyPr/>
        <a:lstStyle/>
        <a:p>
          <a:r>
            <a:rPr lang="en-US" dirty="0"/>
            <a:t>Religion</a:t>
          </a:r>
        </a:p>
      </dgm:t>
    </dgm:pt>
    <dgm:pt modelId="{9B4D1DE2-264A-4787-9602-920F9A54EFBB}" type="parTrans" cxnId="{DFC79F0E-A1AA-45BC-96B5-1849574346C6}">
      <dgm:prSet/>
      <dgm:spPr/>
      <dgm:t>
        <a:bodyPr/>
        <a:lstStyle/>
        <a:p>
          <a:endParaRPr lang="en-US"/>
        </a:p>
      </dgm:t>
    </dgm:pt>
    <dgm:pt modelId="{7865F24C-B639-4227-A176-1C55D961D2E3}" type="sibTrans" cxnId="{DFC79F0E-A1AA-45BC-96B5-1849574346C6}">
      <dgm:prSet/>
      <dgm:spPr/>
      <dgm:t>
        <a:bodyPr/>
        <a:lstStyle/>
        <a:p>
          <a:endParaRPr lang="en-US"/>
        </a:p>
      </dgm:t>
    </dgm:pt>
    <dgm:pt modelId="{0278993E-8FDB-4429-B19E-8305F8E98132}">
      <dgm:prSet phldrT="[Text]"/>
      <dgm:spPr/>
      <dgm:t>
        <a:bodyPr/>
        <a:lstStyle/>
        <a:p>
          <a:r>
            <a:rPr lang="en-US" dirty="0"/>
            <a:t>Weight</a:t>
          </a:r>
        </a:p>
      </dgm:t>
    </dgm:pt>
    <dgm:pt modelId="{639C4C2E-BBDB-40EC-9CAA-52F70FE69A2A}" type="parTrans" cxnId="{F9D0D5B0-38D6-437A-9825-BCF1E9D8D0C4}">
      <dgm:prSet/>
      <dgm:spPr/>
      <dgm:t>
        <a:bodyPr/>
        <a:lstStyle/>
        <a:p>
          <a:endParaRPr lang="en-US"/>
        </a:p>
      </dgm:t>
    </dgm:pt>
    <dgm:pt modelId="{32835752-5FC1-490B-87EB-0E336B202AC5}" type="sibTrans" cxnId="{F9D0D5B0-38D6-437A-9825-BCF1E9D8D0C4}">
      <dgm:prSet/>
      <dgm:spPr/>
      <dgm:t>
        <a:bodyPr/>
        <a:lstStyle/>
        <a:p>
          <a:endParaRPr lang="en-US"/>
        </a:p>
      </dgm:t>
    </dgm:pt>
    <dgm:pt modelId="{A5CA1F18-D083-4AE8-9DE4-516A2BFC1DB6}">
      <dgm:prSet phldrT="[Text]"/>
      <dgm:spPr/>
      <dgm:t>
        <a:bodyPr/>
        <a:lstStyle/>
        <a:p>
          <a:r>
            <a:rPr lang="en-US" dirty="0"/>
            <a:t>Self-esteem</a:t>
          </a:r>
        </a:p>
      </dgm:t>
    </dgm:pt>
    <dgm:pt modelId="{2FA3794C-F1B7-44E9-B18A-C8311A0CBB75}" type="parTrans" cxnId="{AD83DB3D-5EB2-4064-BACF-856897E0D63D}">
      <dgm:prSet/>
      <dgm:spPr/>
      <dgm:t>
        <a:bodyPr/>
        <a:lstStyle/>
        <a:p>
          <a:endParaRPr lang="en-US"/>
        </a:p>
      </dgm:t>
    </dgm:pt>
    <dgm:pt modelId="{B9C14A6A-CF32-4994-84F3-078F90548C9F}" type="sibTrans" cxnId="{AD83DB3D-5EB2-4064-BACF-856897E0D63D}">
      <dgm:prSet/>
      <dgm:spPr/>
      <dgm:t>
        <a:bodyPr/>
        <a:lstStyle/>
        <a:p>
          <a:endParaRPr lang="en-US"/>
        </a:p>
      </dgm:t>
    </dgm:pt>
    <dgm:pt modelId="{FB0C43E9-5048-4CA9-BB28-04620B940399}">
      <dgm:prSet phldrT="[Text]"/>
      <dgm:spPr/>
      <dgm:t>
        <a:bodyPr/>
        <a:lstStyle/>
        <a:p>
          <a:r>
            <a:rPr lang="en-US" dirty="0"/>
            <a:t>Anxiety</a:t>
          </a:r>
        </a:p>
      </dgm:t>
    </dgm:pt>
    <dgm:pt modelId="{6FFE2295-BBC5-4470-B98E-3C34E6EB8E42}" type="parTrans" cxnId="{9A9DD4AB-D158-4935-87CC-0371F3DD3384}">
      <dgm:prSet/>
      <dgm:spPr/>
      <dgm:t>
        <a:bodyPr/>
        <a:lstStyle/>
        <a:p>
          <a:endParaRPr lang="en-US"/>
        </a:p>
      </dgm:t>
    </dgm:pt>
    <dgm:pt modelId="{E8D3B1C0-508F-4746-8721-E97074488AE1}" type="sibTrans" cxnId="{9A9DD4AB-D158-4935-87CC-0371F3DD3384}">
      <dgm:prSet/>
      <dgm:spPr/>
      <dgm:t>
        <a:bodyPr/>
        <a:lstStyle/>
        <a:p>
          <a:endParaRPr lang="en-US"/>
        </a:p>
      </dgm:t>
    </dgm:pt>
    <dgm:pt modelId="{3439296B-A38C-49D8-9703-EC2AA13FDF9B}">
      <dgm:prSet phldrT="[Text]"/>
      <dgm:spPr/>
      <dgm:t>
        <a:bodyPr/>
        <a:lstStyle/>
        <a:p>
          <a:r>
            <a:rPr lang="en-US" dirty="0"/>
            <a:t>Alcohol</a:t>
          </a:r>
        </a:p>
      </dgm:t>
    </dgm:pt>
    <dgm:pt modelId="{3267FF3F-8121-49D1-ABC3-35CA97DB0C78}" type="parTrans" cxnId="{CE0B7F64-1EEB-4C6F-B039-58C0FF1CD33B}">
      <dgm:prSet/>
      <dgm:spPr/>
      <dgm:t>
        <a:bodyPr/>
        <a:lstStyle/>
        <a:p>
          <a:endParaRPr lang="en-US"/>
        </a:p>
      </dgm:t>
    </dgm:pt>
    <dgm:pt modelId="{2421F41D-A610-4527-930A-F609055A0BBA}" type="sibTrans" cxnId="{CE0B7F64-1EEB-4C6F-B039-58C0FF1CD33B}">
      <dgm:prSet/>
      <dgm:spPr/>
      <dgm:t>
        <a:bodyPr/>
        <a:lstStyle/>
        <a:p>
          <a:endParaRPr lang="en-US"/>
        </a:p>
      </dgm:t>
    </dgm:pt>
    <dgm:pt modelId="{AC7E213E-5741-46C6-AD70-8C1DAE9420A2}">
      <dgm:prSet phldrT="[Text]"/>
      <dgm:spPr/>
      <dgm:t>
        <a:bodyPr/>
        <a:lstStyle/>
        <a:p>
          <a:r>
            <a:rPr lang="en-US" dirty="0"/>
            <a:t>Disability</a:t>
          </a:r>
        </a:p>
      </dgm:t>
    </dgm:pt>
    <dgm:pt modelId="{363C311D-9507-42F6-826B-D99D538F1037}" type="parTrans" cxnId="{1873E2C1-B3E7-40BF-A469-6B39B177EC8B}">
      <dgm:prSet/>
      <dgm:spPr/>
      <dgm:t>
        <a:bodyPr/>
        <a:lstStyle/>
        <a:p>
          <a:endParaRPr lang="en-US"/>
        </a:p>
      </dgm:t>
    </dgm:pt>
    <dgm:pt modelId="{3A35B0C6-6BCB-4A68-B12B-0E340FCBF43F}" type="sibTrans" cxnId="{1873E2C1-B3E7-40BF-A469-6B39B177EC8B}">
      <dgm:prSet/>
      <dgm:spPr/>
      <dgm:t>
        <a:bodyPr/>
        <a:lstStyle/>
        <a:p>
          <a:endParaRPr lang="en-US"/>
        </a:p>
      </dgm:t>
    </dgm:pt>
    <dgm:pt modelId="{4D3FD814-1BF2-4934-B5A9-BCD17C8D716A}">
      <dgm:prSet phldrT="[Text]"/>
      <dgm:spPr/>
      <dgm:t>
        <a:bodyPr/>
        <a:lstStyle/>
        <a:p>
          <a:r>
            <a:rPr lang="en-US" dirty="0"/>
            <a:t>Age</a:t>
          </a:r>
        </a:p>
      </dgm:t>
    </dgm:pt>
    <dgm:pt modelId="{09C4F893-7751-4D69-AB18-B3FD3B02B0B8}" type="parTrans" cxnId="{81667A08-48BF-48ED-8D16-0AA65B895C93}">
      <dgm:prSet/>
      <dgm:spPr/>
      <dgm:t>
        <a:bodyPr/>
        <a:lstStyle/>
        <a:p>
          <a:endParaRPr lang="en-US"/>
        </a:p>
      </dgm:t>
    </dgm:pt>
    <dgm:pt modelId="{39A73C85-5934-4A29-BC02-4045577D06AE}" type="sibTrans" cxnId="{81667A08-48BF-48ED-8D16-0AA65B895C93}">
      <dgm:prSet/>
      <dgm:spPr/>
      <dgm:t>
        <a:bodyPr/>
        <a:lstStyle/>
        <a:p>
          <a:endParaRPr lang="en-US"/>
        </a:p>
      </dgm:t>
    </dgm:pt>
    <dgm:pt modelId="{DD902A0F-3DEA-4CB9-A1E7-894EC58A3419}" type="pres">
      <dgm:prSet presAssocID="{6D0FFB42-086B-4BA9-999F-04152FCA81DD}" presName="diagram" presStyleCnt="0">
        <dgm:presLayoutVars>
          <dgm:dir/>
          <dgm:resizeHandles val="exact"/>
        </dgm:presLayoutVars>
      </dgm:prSet>
      <dgm:spPr/>
    </dgm:pt>
    <dgm:pt modelId="{132EB46C-A39C-4D27-BE2F-AB8270923563}" type="pres">
      <dgm:prSet presAssocID="{ED814380-3A96-4CF5-8889-ABCC4703E116}" presName="node" presStyleLbl="node1" presStyleIdx="0" presStyleCnt="10" custLinFactNeighborX="-793" custLinFactNeighborY="-81">
        <dgm:presLayoutVars>
          <dgm:bulletEnabled val="1"/>
        </dgm:presLayoutVars>
      </dgm:prSet>
      <dgm:spPr/>
    </dgm:pt>
    <dgm:pt modelId="{77D82274-EA98-4BCC-91CF-F1B869E3B330}" type="pres">
      <dgm:prSet presAssocID="{C6435B04-26E2-4423-B43A-3ED9EB4C63D7}" presName="sibTrans" presStyleCnt="0"/>
      <dgm:spPr/>
    </dgm:pt>
    <dgm:pt modelId="{B6633B8E-0D8B-4AA2-9A96-9487DD23D3BA}" type="pres">
      <dgm:prSet presAssocID="{B070E4B1-8417-46C2-8E0C-47CA664174D1}" presName="node" presStyleLbl="node1" presStyleIdx="1" presStyleCnt="10">
        <dgm:presLayoutVars>
          <dgm:bulletEnabled val="1"/>
        </dgm:presLayoutVars>
      </dgm:prSet>
      <dgm:spPr/>
    </dgm:pt>
    <dgm:pt modelId="{0B221CA8-8154-4317-AD70-253D0C0DAC95}" type="pres">
      <dgm:prSet presAssocID="{A118E936-BBA8-4DF0-AEC8-D4A1CEE0CF6C}" presName="sibTrans" presStyleCnt="0"/>
      <dgm:spPr/>
    </dgm:pt>
    <dgm:pt modelId="{6444CA44-6F2A-4C01-AA67-8C74183454A7}" type="pres">
      <dgm:prSet presAssocID="{6A579F59-92FB-44BB-9526-88B789F89D4D}" presName="node" presStyleLbl="node1" presStyleIdx="2" presStyleCnt="10">
        <dgm:presLayoutVars>
          <dgm:bulletEnabled val="1"/>
        </dgm:presLayoutVars>
      </dgm:prSet>
      <dgm:spPr/>
    </dgm:pt>
    <dgm:pt modelId="{9F1249A0-89DB-4C02-9E05-A7597A71FB40}" type="pres">
      <dgm:prSet presAssocID="{90E4B67B-AE4E-4FE7-8B0E-9C03E4145AEC}" presName="sibTrans" presStyleCnt="0"/>
      <dgm:spPr/>
    </dgm:pt>
    <dgm:pt modelId="{AEED13C1-9E85-4F23-B55F-856B1173E3F2}" type="pres">
      <dgm:prSet presAssocID="{DB64C658-6365-408A-AE5C-80443A0D006F}" presName="node" presStyleLbl="node1" presStyleIdx="3" presStyleCnt="10">
        <dgm:presLayoutVars>
          <dgm:bulletEnabled val="1"/>
        </dgm:presLayoutVars>
      </dgm:prSet>
      <dgm:spPr/>
    </dgm:pt>
    <dgm:pt modelId="{7E593338-0875-4CFD-802F-05DAB387C818}" type="pres">
      <dgm:prSet presAssocID="{7865F24C-B639-4227-A176-1C55D961D2E3}" presName="sibTrans" presStyleCnt="0"/>
      <dgm:spPr/>
    </dgm:pt>
    <dgm:pt modelId="{330BE995-D2C0-486C-B922-251783E691A2}" type="pres">
      <dgm:prSet presAssocID="{0278993E-8FDB-4429-B19E-8305F8E98132}" presName="node" presStyleLbl="node1" presStyleIdx="4" presStyleCnt="10">
        <dgm:presLayoutVars>
          <dgm:bulletEnabled val="1"/>
        </dgm:presLayoutVars>
      </dgm:prSet>
      <dgm:spPr/>
    </dgm:pt>
    <dgm:pt modelId="{7E7DA3E6-F644-4013-808A-BC0D8075B748}" type="pres">
      <dgm:prSet presAssocID="{32835752-5FC1-490B-87EB-0E336B202AC5}" presName="sibTrans" presStyleCnt="0"/>
      <dgm:spPr/>
    </dgm:pt>
    <dgm:pt modelId="{AD2573B7-1778-4956-8101-4494B8898251}" type="pres">
      <dgm:prSet presAssocID="{A5CA1F18-D083-4AE8-9DE4-516A2BFC1DB6}" presName="node" presStyleLbl="node1" presStyleIdx="5" presStyleCnt="10">
        <dgm:presLayoutVars>
          <dgm:bulletEnabled val="1"/>
        </dgm:presLayoutVars>
      </dgm:prSet>
      <dgm:spPr/>
    </dgm:pt>
    <dgm:pt modelId="{54BC25B7-1695-41D6-AC4D-809B3A2B77C0}" type="pres">
      <dgm:prSet presAssocID="{B9C14A6A-CF32-4994-84F3-078F90548C9F}" presName="sibTrans" presStyleCnt="0"/>
      <dgm:spPr/>
    </dgm:pt>
    <dgm:pt modelId="{D7461AD7-BDC3-4B22-B2B8-2278EFFDDE4D}" type="pres">
      <dgm:prSet presAssocID="{FB0C43E9-5048-4CA9-BB28-04620B940399}" presName="node" presStyleLbl="node1" presStyleIdx="6" presStyleCnt="10">
        <dgm:presLayoutVars>
          <dgm:bulletEnabled val="1"/>
        </dgm:presLayoutVars>
      </dgm:prSet>
      <dgm:spPr/>
    </dgm:pt>
    <dgm:pt modelId="{7E6EADB6-C2AE-4851-BD62-90683BCD432F}" type="pres">
      <dgm:prSet presAssocID="{E8D3B1C0-508F-4746-8721-E97074488AE1}" presName="sibTrans" presStyleCnt="0"/>
      <dgm:spPr/>
    </dgm:pt>
    <dgm:pt modelId="{4BFB9303-225B-4DC4-B981-2570787F2882}" type="pres">
      <dgm:prSet presAssocID="{3439296B-A38C-49D8-9703-EC2AA13FDF9B}" presName="node" presStyleLbl="node1" presStyleIdx="7" presStyleCnt="10">
        <dgm:presLayoutVars>
          <dgm:bulletEnabled val="1"/>
        </dgm:presLayoutVars>
      </dgm:prSet>
      <dgm:spPr/>
    </dgm:pt>
    <dgm:pt modelId="{11585DDE-4177-4914-AC91-7EBAB3EB6FF1}" type="pres">
      <dgm:prSet presAssocID="{2421F41D-A610-4527-930A-F609055A0BBA}" presName="sibTrans" presStyleCnt="0"/>
      <dgm:spPr/>
    </dgm:pt>
    <dgm:pt modelId="{FF35BA1E-8A27-4A87-BA15-3815ED25521B}" type="pres">
      <dgm:prSet presAssocID="{AC7E213E-5741-46C6-AD70-8C1DAE9420A2}" presName="node" presStyleLbl="node1" presStyleIdx="8" presStyleCnt="10">
        <dgm:presLayoutVars>
          <dgm:bulletEnabled val="1"/>
        </dgm:presLayoutVars>
      </dgm:prSet>
      <dgm:spPr/>
    </dgm:pt>
    <dgm:pt modelId="{FAEE1F55-3517-4B7F-BFD2-765E35D78CDF}" type="pres">
      <dgm:prSet presAssocID="{3A35B0C6-6BCB-4A68-B12B-0E340FCBF43F}" presName="sibTrans" presStyleCnt="0"/>
      <dgm:spPr/>
    </dgm:pt>
    <dgm:pt modelId="{D8097B26-6562-4210-99E8-308D1A3F929E}" type="pres">
      <dgm:prSet presAssocID="{4D3FD814-1BF2-4934-B5A9-BCD17C8D716A}" presName="node" presStyleLbl="node1" presStyleIdx="9" presStyleCnt="10">
        <dgm:presLayoutVars>
          <dgm:bulletEnabled val="1"/>
        </dgm:presLayoutVars>
      </dgm:prSet>
      <dgm:spPr/>
    </dgm:pt>
  </dgm:ptLst>
  <dgm:cxnLst>
    <dgm:cxn modelId="{7752A402-DEA9-418C-9996-69C4A1B9FA51}" type="presOf" srcId="{0278993E-8FDB-4429-B19E-8305F8E98132}" destId="{330BE995-D2C0-486C-B922-251783E691A2}" srcOrd="0" destOrd="0" presId="urn:microsoft.com/office/officeart/2005/8/layout/default"/>
    <dgm:cxn modelId="{81667A08-48BF-48ED-8D16-0AA65B895C93}" srcId="{6D0FFB42-086B-4BA9-999F-04152FCA81DD}" destId="{4D3FD814-1BF2-4934-B5A9-BCD17C8D716A}" srcOrd="9" destOrd="0" parTransId="{09C4F893-7751-4D69-AB18-B3FD3B02B0B8}" sibTransId="{39A73C85-5934-4A29-BC02-4045577D06AE}"/>
    <dgm:cxn modelId="{DFC79F0E-A1AA-45BC-96B5-1849574346C6}" srcId="{6D0FFB42-086B-4BA9-999F-04152FCA81DD}" destId="{DB64C658-6365-408A-AE5C-80443A0D006F}" srcOrd="3" destOrd="0" parTransId="{9B4D1DE2-264A-4787-9602-920F9A54EFBB}" sibTransId="{7865F24C-B639-4227-A176-1C55D961D2E3}"/>
    <dgm:cxn modelId="{02AF1D18-2EE0-41BE-8D93-9C06493EC313}" type="presOf" srcId="{AC7E213E-5741-46C6-AD70-8C1DAE9420A2}" destId="{FF35BA1E-8A27-4A87-BA15-3815ED25521B}" srcOrd="0" destOrd="0" presId="urn:microsoft.com/office/officeart/2005/8/layout/default"/>
    <dgm:cxn modelId="{8FE74621-9464-4D04-9A73-30A5B74AD9F7}" type="presOf" srcId="{3439296B-A38C-49D8-9703-EC2AA13FDF9B}" destId="{4BFB9303-225B-4DC4-B981-2570787F2882}" srcOrd="0" destOrd="0" presId="urn:microsoft.com/office/officeart/2005/8/layout/default"/>
    <dgm:cxn modelId="{ECEBFA21-4381-4D31-8EE9-A6AD0C5F6135}" type="presOf" srcId="{B070E4B1-8417-46C2-8E0C-47CA664174D1}" destId="{B6633B8E-0D8B-4AA2-9A96-9487DD23D3BA}" srcOrd="0" destOrd="0" presId="urn:microsoft.com/office/officeart/2005/8/layout/default"/>
    <dgm:cxn modelId="{AD83DB3D-5EB2-4064-BACF-856897E0D63D}" srcId="{6D0FFB42-086B-4BA9-999F-04152FCA81DD}" destId="{A5CA1F18-D083-4AE8-9DE4-516A2BFC1DB6}" srcOrd="5" destOrd="0" parTransId="{2FA3794C-F1B7-44E9-B18A-C8311A0CBB75}" sibTransId="{B9C14A6A-CF32-4994-84F3-078F90548C9F}"/>
    <dgm:cxn modelId="{4649E65E-CFDF-49B4-85D2-FADB184EC263}" type="presOf" srcId="{A5CA1F18-D083-4AE8-9DE4-516A2BFC1DB6}" destId="{AD2573B7-1778-4956-8101-4494B8898251}" srcOrd="0" destOrd="0" presId="urn:microsoft.com/office/officeart/2005/8/layout/default"/>
    <dgm:cxn modelId="{CE0B7F64-1EEB-4C6F-B039-58C0FF1CD33B}" srcId="{6D0FFB42-086B-4BA9-999F-04152FCA81DD}" destId="{3439296B-A38C-49D8-9703-EC2AA13FDF9B}" srcOrd="7" destOrd="0" parTransId="{3267FF3F-8121-49D1-ABC3-35CA97DB0C78}" sibTransId="{2421F41D-A610-4527-930A-F609055A0BBA}"/>
    <dgm:cxn modelId="{303C407F-ECDB-438D-A7D0-5998B7468674}" type="presOf" srcId="{4D3FD814-1BF2-4934-B5A9-BCD17C8D716A}" destId="{D8097B26-6562-4210-99E8-308D1A3F929E}" srcOrd="0" destOrd="0" presId="urn:microsoft.com/office/officeart/2005/8/layout/default"/>
    <dgm:cxn modelId="{A77C0383-BAAB-4215-9C57-9353F93C1DD0}" srcId="{6D0FFB42-086B-4BA9-999F-04152FCA81DD}" destId="{B070E4B1-8417-46C2-8E0C-47CA664174D1}" srcOrd="1" destOrd="0" parTransId="{5E9F8D19-B30F-4EF3-852E-30B5E6697041}" sibTransId="{A118E936-BBA8-4DF0-AEC8-D4A1CEE0CF6C}"/>
    <dgm:cxn modelId="{582DAC85-66A9-4C41-A8E8-A66FB836A886}" srcId="{6D0FFB42-086B-4BA9-999F-04152FCA81DD}" destId="{6A579F59-92FB-44BB-9526-88B789F89D4D}" srcOrd="2" destOrd="0" parTransId="{AD241810-B6A3-4A4A-A979-EFE5D4970CE0}" sibTransId="{90E4B67B-AE4E-4FE7-8B0E-9C03E4145AEC}"/>
    <dgm:cxn modelId="{1AC9C885-96D6-44AA-8AE4-BB6160285629}" type="presOf" srcId="{FB0C43E9-5048-4CA9-BB28-04620B940399}" destId="{D7461AD7-BDC3-4B22-B2B8-2278EFFDDE4D}" srcOrd="0" destOrd="0" presId="urn:microsoft.com/office/officeart/2005/8/layout/default"/>
    <dgm:cxn modelId="{9C3DCB8F-9ABE-403A-BE6A-00555A4192EA}" srcId="{6D0FFB42-086B-4BA9-999F-04152FCA81DD}" destId="{ED814380-3A96-4CF5-8889-ABCC4703E116}" srcOrd="0" destOrd="0" parTransId="{6A456062-0440-49E3-B1E0-88DD47BC139F}" sibTransId="{C6435B04-26E2-4423-B43A-3ED9EB4C63D7}"/>
    <dgm:cxn modelId="{2E596E98-401E-45F6-8B0A-9793909B943E}" type="presOf" srcId="{DB64C658-6365-408A-AE5C-80443A0D006F}" destId="{AEED13C1-9E85-4F23-B55F-856B1173E3F2}" srcOrd="0" destOrd="0" presId="urn:microsoft.com/office/officeart/2005/8/layout/default"/>
    <dgm:cxn modelId="{28FD48A3-7427-48FB-9232-3FD106F3C809}" type="presOf" srcId="{6D0FFB42-086B-4BA9-999F-04152FCA81DD}" destId="{DD902A0F-3DEA-4CB9-A1E7-894EC58A3419}" srcOrd="0" destOrd="0" presId="urn:microsoft.com/office/officeart/2005/8/layout/default"/>
    <dgm:cxn modelId="{9A9DD4AB-D158-4935-87CC-0371F3DD3384}" srcId="{6D0FFB42-086B-4BA9-999F-04152FCA81DD}" destId="{FB0C43E9-5048-4CA9-BB28-04620B940399}" srcOrd="6" destOrd="0" parTransId="{6FFE2295-BBC5-4470-B98E-3C34E6EB8E42}" sibTransId="{E8D3B1C0-508F-4746-8721-E97074488AE1}"/>
    <dgm:cxn modelId="{6E6CC2AC-5832-4FC9-A6D6-3D64ABB2A65C}" type="presOf" srcId="{6A579F59-92FB-44BB-9526-88B789F89D4D}" destId="{6444CA44-6F2A-4C01-AA67-8C74183454A7}" srcOrd="0" destOrd="0" presId="urn:microsoft.com/office/officeart/2005/8/layout/default"/>
    <dgm:cxn modelId="{F9D0D5B0-38D6-437A-9825-BCF1E9D8D0C4}" srcId="{6D0FFB42-086B-4BA9-999F-04152FCA81DD}" destId="{0278993E-8FDB-4429-B19E-8305F8E98132}" srcOrd="4" destOrd="0" parTransId="{639C4C2E-BBDB-40EC-9CAA-52F70FE69A2A}" sibTransId="{32835752-5FC1-490B-87EB-0E336B202AC5}"/>
    <dgm:cxn modelId="{6B4B77BE-2DB9-4A6C-B2B6-B7F7CA32D2B2}" type="presOf" srcId="{ED814380-3A96-4CF5-8889-ABCC4703E116}" destId="{132EB46C-A39C-4D27-BE2F-AB8270923563}" srcOrd="0" destOrd="0" presId="urn:microsoft.com/office/officeart/2005/8/layout/default"/>
    <dgm:cxn modelId="{1873E2C1-B3E7-40BF-A469-6B39B177EC8B}" srcId="{6D0FFB42-086B-4BA9-999F-04152FCA81DD}" destId="{AC7E213E-5741-46C6-AD70-8C1DAE9420A2}" srcOrd="8" destOrd="0" parTransId="{363C311D-9507-42F6-826B-D99D538F1037}" sibTransId="{3A35B0C6-6BCB-4A68-B12B-0E340FCBF43F}"/>
    <dgm:cxn modelId="{AD71E0F5-619C-41FE-B03C-EC885B2CBA86}" type="presParOf" srcId="{DD902A0F-3DEA-4CB9-A1E7-894EC58A3419}" destId="{132EB46C-A39C-4D27-BE2F-AB8270923563}" srcOrd="0" destOrd="0" presId="urn:microsoft.com/office/officeart/2005/8/layout/default"/>
    <dgm:cxn modelId="{D16C9774-F263-4FFD-A41A-45D4832D4BAC}" type="presParOf" srcId="{DD902A0F-3DEA-4CB9-A1E7-894EC58A3419}" destId="{77D82274-EA98-4BCC-91CF-F1B869E3B330}" srcOrd="1" destOrd="0" presId="urn:microsoft.com/office/officeart/2005/8/layout/default"/>
    <dgm:cxn modelId="{B1BB96F0-8462-484F-8037-D60C1F1BC8B5}" type="presParOf" srcId="{DD902A0F-3DEA-4CB9-A1E7-894EC58A3419}" destId="{B6633B8E-0D8B-4AA2-9A96-9487DD23D3BA}" srcOrd="2" destOrd="0" presId="urn:microsoft.com/office/officeart/2005/8/layout/default"/>
    <dgm:cxn modelId="{C03057D2-1007-4052-B36D-25969853EE21}" type="presParOf" srcId="{DD902A0F-3DEA-4CB9-A1E7-894EC58A3419}" destId="{0B221CA8-8154-4317-AD70-253D0C0DAC95}" srcOrd="3" destOrd="0" presId="urn:microsoft.com/office/officeart/2005/8/layout/default"/>
    <dgm:cxn modelId="{10B6B432-E9A5-40B0-8DD5-8C762E841A6E}" type="presParOf" srcId="{DD902A0F-3DEA-4CB9-A1E7-894EC58A3419}" destId="{6444CA44-6F2A-4C01-AA67-8C74183454A7}" srcOrd="4" destOrd="0" presId="urn:microsoft.com/office/officeart/2005/8/layout/default"/>
    <dgm:cxn modelId="{53B9B168-80FC-45F9-A082-920E1CE3A2F4}" type="presParOf" srcId="{DD902A0F-3DEA-4CB9-A1E7-894EC58A3419}" destId="{9F1249A0-89DB-4C02-9E05-A7597A71FB40}" srcOrd="5" destOrd="0" presId="urn:microsoft.com/office/officeart/2005/8/layout/default"/>
    <dgm:cxn modelId="{4CFBEDC6-5EEE-4D7C-BB2A-A2A5C0748175}" type="presParOf" srcId="{DD902A0F-3DEA-4CB9-A1E7-894EC58A3419}" destId="{AEED13C1-9E85-4F23-B55F-856B1173E3F2}" srcOrd="6" destOrd="0" presId="urn:microsoft.com/office/officeart/2005/8/layout/default"/>
    <dgm:cxn modelId="{440830BD-9F4A-45C1-85E2-D89A21129C23}" type="presParOf" srcId="{DD902A0F-3DEA-4CB9-A1E7-894EC58A3419}" destId="{7E593338-0875-4CFD-802F-05DAB387C818}" srcOrd="7" destOrd="0" presId="urn:microsoft.com/office/officeart/2005/8/layout/default"/>
    <dgm:cxn modelId="{5F976EA7-5CC7-4997-88F0-D3D40E1B3A8D}" type="presParOf" srcId="{DD902A0F-3DEA-4CB9-A1E7-894EC58A3419}" destId="{330BE995-D2C0-486C-B922-251783E691A2}" srcOrd="8" destOrd="0" presId="urn:microsoft.com/office/officeart/2005/8/layout/default"/>
    <dgm:cxn modelId="{86454309-23AE-4F67-A6A7-C0523DCB9D5E}" type="presParOf" srcId="{DD902A0F-3DEA-4CB9-A1E7-894EC58A3419}" destId="{7E7DA3E6-F644-4013-808A-BC0D8075B748}" srcOrd="9" destOrd="0" presId="urn:microsoft.com/office/officeart/2005/8/layout/default"/>
    <dgm:cxn modelId="{AAE11639-9A5C-49EB-8333-D329E5A928B1}" type="presParOf" srcId="{DD902A0F-3DEA-4CB9-A1E7-894EC58A3419}" destId="{AD2573B7-1778-4956-8101-4494B8898251}" srcOrd="10" destOrd="0" presId="urn:microsoft.com/office/officeart/2005/8/layout/default"/>
    <dgm:cxn modelId="{9B9168C2-71E5-4901-8494-063F850631F0}" type="presParOf" srcId="{DD902A0F-3DEA-4CB9-A1E7-894EC58A3419}" destId="{54BC25B7-1695-41D6-AC4D-809B3A2B77C0}" srcOrd="11" destOrd="0" presId="urn:microsoft.com/office/officeart/2005/8/layout/default"/>
    <dgm:cxn modelId="{101EA354-86F6-402E-81A2-EE98612DC742}" type="presParOf" srcId="{DD902A0F-3DEA-4CB9-A1E7-894EC58A3419}" destId="{D7461AD7-BDC3-4B22-B2B8-2278EFFDDE4D}" srcOrd="12" destOrd="0" presId="urn:microsoft.com/office/officeart/2005/8/layout/default"/>
    <dgm:cxn modelId="{65EFCF87-C6FD-4083-AAEF-64FF57B1E163}" type="presParOf" srcId="{DD902A0F-3DEA-4CB9-A1E7-894EC58A3419}" destId="{7E6EADB6-C2AE-4851-BD62-90683BCD432F}" srcOrd="13" destOrd="0" presId="urn:microsoft.com/office/officeart/2005/8/layout/default"/>
    <dgm:cxn modelId="{6F035745-AF67-4B62-9B0A-EBAD96B9C445}" type="presParOf" srcId="{DD902A0F-3DEA-4CB9-A1E7-894EC58A3419}" destId="{4BFB9303-225B-4DC4-B981-2570787F2882}" srcOrd="14" destOrd="0" presId="urn:microsoft.com/office/officeart/2005/8/layout/default"/>
    <dgm:cxn modelId="{329E0CCA-47C9-4AB1-922E-47BABAF0D634}" type="presParOf" srcId="{DD902A0F-3DEA-4CB9-A1E7-894EC58A3419}" destId="{11585DDE-4177-4914-AC91-7EBAB3EB6FF1}" srcOrd="15" destOrd="0" presId="urn:microsoft.com/office/officeart/2005/8/layout/default"/>
    <dgm:cxn modelId="{2177B9C2-DDA2-426A-8675-BCC1ABE54665}" type="presParOf" srcId="{DD902A0F-3DEA-4CB9-A1E7-894EC58A3419}" destId="{FF35BA1E-8A27-4A87-BA15-3815ED25521B}" srcOrd="16" destOrd="0" presId="urn:microsoft.com/office/officeart/2005/8/layout/default"/>
    <dgm:cxn modelId="{BE8A6806-A918-4B5A-9E12-74820E8D8320}" type="presParOf" srcId="{DD902A0F-3DEA-4CB9-A1E7-894EC58A3419}" destId="{FAEE1F55-3517-4B7F-BFD2-765E35D78CDF}" srcOrd="17" destOrd="0" presId="urn:microsoft.com/office/officeart/2005/8/layout/default"/>
    <dgm:cxn modelId="{4D32FF6C-1716-412A-87E4-A542FA1F837E}" type="presParOf" srcId="{DD902A0F-3DEA-4CB9-A1E7-894EC58A3419}" destId="{D8097B26-6562-4210-99E8-308D1A3F929E}"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D4B88C-C6E5-4172-BB73-24D952D2B6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B174A09-0975-4605-9663-505594F9B004}">
      <dgm:prSet phldrT="[Text]"/>
      <dgm:spPr/>
      <dgm:t>
        <a:bodyPr/>
        <a:lstStyle/>
        <a:p>
          <a:r>
            <a:rPr lang="en-US" dirty="0"/>
            <a:t>Gender</a:t>
          </a:r>
        </a:p>
      </dgm:t>
    </dgm:pt>
    <dgm:pt modelId="{7231557A-16C9-4734-8DC3-7D0792FCFE8A}" type="parTrans" cxnId="{83D847E1-2171-4642-B250-9C2F64F67C0D}">
      <dgm:prSet/>
      <dgm:spPr/>
      <dgm:t>
        <a:bodyPr/>
        <a:lstStyle/>
        <a:p>
          <a:endParaRPr lang="en-US"/>
        </a:p>
      </dgm:t>
    </dgm:pt>
    <dgm:pt modelId="{D7BA6DE3-804D-45AB-966F-F2D1BC7F8D53}" type="sibTrans" cxnId="{83D847E1-2171-4642-B250-9C2F64F67C0D}">
      <dgm:prSet/>
      <dgm:spPr/>
      <dgm:t>
        <a:bodyPr/>
        <a:lstStyle/>
        <a:p>
          <a:endParaRPr lang="en-US"/>
        </a:p>
      </dgm:t>
    </dgm:pt>
    <dgm:pt modelId="{7F3150E0-3F95-4D83-90A9-17709B1A7125}">
      <dgm:prSet phldrT="[Text]"/>
      <dgm:spPr/>
      <dgm:t>
        <a:bodyPr/>
        <a:lstStyle/>
        <a:p>
          <a:r>
            <a:rPr lang="en-US" dirty="0"/>
            <a:t>Race/Ethnicity</a:t>
          </a:r>
        </a:p>
      </dgm:t>
    </dgm:pt>
    <dgm:pt modelId="{2B62AAD1-F14C-445B-AC66-36E32B3C9B95}" type="parTrans" cxnId="{13F70CC9-EF4F-407B-A134-ED09A81343DB}">
      <dgm:prSet/>
      <dgm:spPr/>
      <dgm:t>
        <a:bodyPr/>
        <a:lstStyle/>
        <a:p>
          <a:endParaRPr lang="en-US"/>
        </a:p>
      </dgm:t>
    </dgm:pt>
    <dgm:pt modelId="{983DBDAA-EA56-4BEC-B2F7-A176A210957A}" type="sibTrans" cxnId="{13F70CC9-EF4F-407B-A134-ED09A81343DB}">
      <dgm:prSet/>
      <dgm:spPr/>
      <dgm:t>
        <a:bodyPr/>
        <a:lstStyle/>
        <a:p>
          <a:endParaRPr lang="en-US"/>
        </a:p>
      </dgm:t>
    </dgm:pt>
    <dgm:pt modelId="{D8087431-2B0D-4BAF-AAAC-EDD66962A23E}">
      <dgm:prSet phldrT="[Text]"/>
      <dgm:spPr/>
      <dgm:t>
        <a:bodyPr/>
        <a:lstStyle/>
        <a:p>
          <a:r>
            <a:rPr lang="en-US" dirty="0"/>
            <a:t>Age</a:t>
          </a:r>
        </a:p>
      </dgm:t>
    </dgm:pt>
    <dgm:pt modelId="{53FE5E60-5B2E-44E7-AB60-434C817A3DDF}" type="parTrans" cxnId="{6CEE63DC-0AEF-4914-B77D-CBB9643774A1}">
      <dgm:prSet/>
      <dgm:spPr/>
      <dgm:t>
        <a:bodyPr/>
        <a:lstStyle/>
        <a:p>
          <a:endParaRPr lang="en-US"/>
        </a:p>
      </dgm:t>
    </dgm:pt>
    <dgm:pt modelId="{2F527E34-1657-48A3-B67E-3A80ACE4D34F}" type="sibTrans" cxnId="{6CEE63DC-0AEF-4914-B77D-CBB9643774A1}">
      <dgm:prSet/>
      <dgm:spPr/>
      <dgm:t>
        <a:bodyPr/>
        <a:lstStyle/>
        <a:p>
          <a:endParaRPr lang="en-US"/>
        </a:p>
      </dgm:t>
    </dgm:pt>
    <dgm:pt modelId="{2C4B55AF-D015-417B-A968-69D2B455AA44}" type="pres">
      <dgm:prSet presAssocID="{6DD4B88C-C6E5-4172-BB73-24D952D2B6EF}" presName="linear" presStyleCnt="0">
        <dgm:presLayoutVars>
          <dgm:dir/>
          <dgm:animLvl val="lvl"/>
          <dgm:resizeHandles val="exact"/>
        </dgm:presLayoutVars>
      </dgm:prSet>
      <dgm:spPr/>
    </dgm:pt>
    <dgm:pt modelId="{07F6AA4B-4907-4BEE-A249-CCC6794EF266}" type="pres">
      <dgm:prSet presAssocID="{9B174A09-0975-4605-9663-505594F9B004}" presName="parentLin" presStyleCnt="0"/>
      <dgm:spPr/>
    </dgm:pt>
    <dgm:pt modelId="{5DFA9B4E-57DE-49D7-B0F2-5CA3F5DC694B}" type="pres">
      <dgm:prSet presAssocID="{9B174A09-0975-4605-9663-505594F9B004}" presName="parentLeftMargin" presStyleLbl="node1" presStyleIdx="0" presStyleCnt="3"/>
      <dgm:spPr/>
    </dgm:pt>
    <dgm:pt modelId="{923645CE-899F-4671-A5CB-4136C40F7A71}" type="pres">
      <dgm:prSet presAssocID="{9B174A09-0975-4605-9663-505594F9B004}" presName="parentText" presStyleLbl="node1" presStyleIdx="0" presStyleCnt="3">
        <dgm:presLayoutVars>
          <dgm:chMax val="0"/>
          <dgm:bulletEnabled val="1"/>
        </dgm:presLayoutVars>
      </dgm:prSet>
      <dgm:spPr/>
    </dgm:pt>
    <dgm:pt modelId="{CD83D690-D6BC-4A2A-BF04-2C60C00334E2}" type="pres">
      <dgm:prSet presAssocID="{9B174A09-0975-4605-9663-505594F9B004}" presName="negativeSpace" presStyleCnt="0"/>
      <dgm:spPr/>
    </dgm:pt>
    <dgm:pt modelId="{0D2B30F8-F401-4AF2-8AF6-D9B172E3ABB9}" type="pres">
      <dgm:prSet presAssocID="{9B174A09-0975-4605-9663-505594F9B004}" presName="childText" presStyleLbl="conFgAcc1" presStyleIdx="0" presStyleCnt="3">
        <dgm:presLayoutVars>
          <dgm:bulletEnabled val="1"/>
        </dgm:presLayoutVars>
      </dgm:prSet>
      <dgm:spPr/>
    </dgm:pt>
    <dgm:pt modelId="{3D1C5151-6BD6-4AD6-B792-28D857BFD743}" type="pres">
      <dgm:prSet presAssocID="{D7BA6DE3-804D-45AB-966F-F2D1BC7F8D53}" presName="spaceBetweenRectangles" presStyleCnt="0"/>
      <dgm:spPr/>
    </dgm:pt>
    <dgm:pt modelId="{E43BF80B-6389-4009-BEB7-67EFBA3C36D9}" type="pres">
      <dgm:prSet presAssocID="{7F3150E0-3F95-4D83-90A9-17709B1A7125}" presName="parentLin" presStyleCnt="0"/>
      <dgm:spPr/>
    </dgm:pt>
    <dgm:pt modelId="{A2FCCE98-D0BE-4EE3-BD7A-4807C731EE12}" type="pres">
      <dgm:prSet presAssocID="{7F3150E0-3F95-4D83-90A9-17709B1A7125}" presName="parentLeftMargin" presStyleLbl="node1" presStyleIdx="0" presStyleCnt="3"/>
      <dgm:spPr/>
    </dgm:pt>
    <dgm:pt modelId="{AFBDF4CD-7DE6-4789-8E2F-3D48AEBC43BD}" type="pres">
      <dgm:prSet presAssocID="{7F3150E0-3F95-4D83-90A9-17709B1A7125}" presName="parentText" presStyleLbl="node1" presStyleIdx="1" presStyleCnt="3">
        <dgm:presLayoutVars>
          <dgm:chMax val="0"/>
          <dgm:bulletEnabled val="1"/>
        </dgm:presLayoutVars>
      </dgm:prSet>
      <dgm:spPr/>
    </dgm:pt>
    <dgm:pt modelId="{41CE88A5-7991-41FD-B5C6-54C54FC65BA2}" type="pres">
      <dgm:prSet presAssocID="{7F3150E0-3F95-4D83-90A9-17709B1A7125}" presName="negativeSpace" presStyleCnt="0"/>
      <dgm:spPr/>
    </dgm:pt>
    <dgm:pt modelId="{38E42DCE-37AA-4015-ACA2-832023E8DF32}" type="pres">
      <dgm:prSet presAssocID="{7F3150E0-3F95-4D83-90A9-17709B1A7125}" presName="childText" presStyleLbl="conFgAcc1" presStyleIdx="1" presStyleCnt="3">
        <dgm:presLayoutVars>
          <dgm:bulletEnabled val="1"/>
        </dgm:presLayoutVars>
      </dgm:prSet>
      <dgm:spPr/>
    </dgm:pt>
    <dgm:pt modelId="{F38DBD64-3997-4AC4-84C3-7EADDA0FA1F8}" type="pres">
      <dgm:prSet presAssocID="{983DBDAA-EA56-4BEC-B2F7-A176A210957A}" presName="spaceBetweenRectangles" presStyleCnt="0"/>
      <dgm:spPr/>
    </dgm:pt>
    <dgm:pt modelId="{31DF18E8-94AB-412D-8378-5F08DD035764}" type="pres">
      <dgm:prSet presAssocID="{D8087431-2B0D-4BAF-AAAC-EDD66962A23E}" presName="parentLin" presStyleCnt="0"/>
      <dgm:spPr/>
    </dgm:pt>
    <dgm:pt modelId="{9312C6F0-4778-497C-A33E-CE1A943E2CE0}" type="pres">
      <dgm:prSet presAssocID="{D8087431-2B0D-4BAF-AAAC-EDD66962A23E}" presName="parentLeftMargin" presStyleLbl="node1" presStyleIdx="1" presStyleCnt="3"/>
      <dgm:spPr/>
    </dgm:pt>
    <dgm:pt modelId="{4341630D-9624-4D31-B65D-3A32C5DACE8C}" type="pres">
      <dgm:prSet presAssocID="{D8087431-2B0D-4BAF-AAAC-EDD66962A23E}" presName="parentText" presStyleLbl="node1" presStyleIdx="2" presStyleCnt="3">
        <dgm:presLayoutVars>
          <dgm:chMax val="0"/>
          <dgm:bulletEnabled val="1"/>
        </dgm:presLayoutVars>
      </dgm:prSet>
      <dgm:spPr/>
    </dgm:pt>
    <dgm:pt modelId="{8B83FADD-04F7-4D2A-8F25-56C418CFE1E4}" type="pres">
      <dgm:prSet presAssocID="{D8087431-2B0D-4BAF-AAAC-EDD66962A23E}" presName="negativeSpace" presStyleCnt="0"/>
      <dgm:spPr/>
    </dgm:pt>
    <dgm:pt modelId="{8E742F75-FEBE-443D-9E5E-83F78A83F8E4}" type="pres">
      <dgm:prSet presAssocID="{D8087431-2B0D-4BAF-AAAC-EDD66962A23E}" presName="childText" presStyleLbl="conFgAcc1" presStyleIdx="2" presStyleCnt="3">
        <dgm:presLayoutVars>
          <dgm:bulletEnabled val="1"/>
        </dgm:presLayoutVars>
      </dgm:prSet>
      <dgm:spPr/>
    </dgm:pt>
  </dgm:ptLst>
  <dgm:cxnLst>
    <dgm:cxn modelId="{C193811B-20A3-4013-8D03-2730B0B07CB6}" type="presOf" srcId="{9B174A09-0975-4605-9663-505594F9B004}" destId="{5DFA9B4E-57DE-49D7-B0F2-5CA3F5DC694B}" srcOrd="0" destOrd="0" presId="urn:microsoft.com/office/officeart/2005/8/layout/list1"/>
    <dgm:cxn modelId="{FD721635-CD87-453F-A60D-08D39F3A94A9}" type="presOf" srcId="{D8087431-2B0D-4BAF-AAAC-EDD66962A23E}" destId="{4341630D-9624-4D31-B65D-3A32C5DACE8C}" srcOrd="1" destOrd="0" presId="urn:microsoft.com/office/officeart/2005/8/layout/list1"/>
    <dgm:cxn modelId="{B84A1A7D-AE27-4C96-9708-5E004FCE3D32}" type="presOf" srcId="{9B174A09-0975-4605-9663-505594F9B004}" destId="{923645CE-899F-4671-A5CB-4136C40F7A71}" srcOrd="1" destOrd="0" presId="urn:microsoft.com/office/officeart/2005/8/layout/list1"/>
    <dgm:cxn modelId="{CEFE077F-4419-45A7-8537-8579E209954D}" type="presOf" srcId="{7F3150E0-3F95-4D83-90A9-17709B1A7125}" destId="{AFBDF4CD-7DE6-4789-8E2F-3D48AEBC43BD}" srcOrd="1" destOrd="0" presId="urn:microsoft.com/office/officeart/2005/8/layout/list1"/>
    <dgm:cxn modelId="{32A5D8A4-2DC8-4816-BA01-ADBE248055F8}" type="presOf" srcId="{7F3150E0-3F95-4D83-90A9-17709B1A7125}" destId="{A2FCCE98-D0BE-4EE3-BD7A-4807C731EE12}" srcOrd="0" destOrd="0" presId="urn:microsoft.com/office/officeart/2005/8/layout/list1"/>
    <dgm:cxn modelId="{13F70CC9-EF4F-407B-A134-ED09A81343DB}" srcId="{6DD4B88C-C6E5-4172-BB73-24D952D2B6EF}" destId="{7F3150E0-3F95-4D83-90A9-17709B1A7125}" srcOrd="1" destOrd="0" parTransId="{2B62AAD1-F14C-445B-AC66-36E32B3C9B95}" sibTransId="{983DBDAA-EA56-4BEC-B2F7-A176A210957A}"/>
    <dgm:cxn modelId="{5DA266CC-A12E-48C9-A34D-C9527D8AADED}" type="presOf" srcId="{6DD4B88C-C6E5-4172-BB73-24D952D2B6EF}" destId="{2C4B55AF-D015-417B-A968-69D2B455AA44}" srcOrd="0" destOrd="0" presId="urn:microsoft.com/office/officeart/2005/8/layout/list1"/>
    <dgm:cxn modelId="{6CEE63DC-0AEF-4914-B77D-CBB9643774A1}" srcId="{6DD4B88C-C6E5-4172-BB73-24D952D2B6EF}" destId="{D8087431-2B0D-4BAF-AAAC-EDD66962A23E}" srcOrd="2" destOrd="0" parTransId="{53FE5E60-5B2E-44E7-AB60-434C817A3DDF}" sibTransId="{2F527E34-1657-48A3-B67E-3A80ACE4D34F}"/>
    <dgm:cxn modelId="{83D847E1-2171-4642-B250-9C2F64F67C0D}" srcId="{6DD4B88C-C6E5-4172-BB73-24D952D2B6EF}" destId="{9B174A09-0975-4605-9663-505594F9B004}" srcOrd="0" destOrd="0" parTransId="{7231557A-16C9-4734-8DC3-7D0792FCFE8A}" sibTransId="{D7BA6DE3-804D-45AB-966F-F2D1BC7F8D53}"/>
    <dgm:cxn modelId="{1996BEE8-47A3-463C-9621-E209FEA9522D}" type="presOf" srcId="{D8087431-2B0D-4BAF-AAAC-EDD66962A23E}" destId="{9312C6F0-4778-497C-A33E-CE1A943E2CE0}" srcOrd="0" destOrd="0" presId="urn:microsoft.com/office/officeart/2005/8/layout/list1"/>
    <dgm:cxn modelId="{84B08FBE-7325-4E6E-920A-81B09E28B975}" type="presParOf" srcId="{2C4B55AF-D015-417B-A968-69D2B455AA44}" destId="{07F6AA4B-4907-4BEE-A249-CCC6794EF266}" srcOrd="0" destOrd="0" presId="urn:microsoft.com/office/officeart/2005/8/layout/list1"/>
    <dgm:cxn modelId="{FAFCE619-E8D1-4B0E-82E8-A8D67D851786}" type="presParOf" srcId="{07F6AA4B-4907-4BEE-A249-CCC6794EF266}" destId="{5DFA9B4E-57DE-49D7-B0F2-5CA3F5DC694B}" srcOrd="0" destOrd="0" presId="urn:microsoft.com/office/officeart/2005/8/layout/list1"/>
    <dgm:cxn modelId="{A597BB2D-93F5-46EB-9A66-D3AC9FDC2D51}" type="presParOf" srcId="{07F6AA4B-4907-4BEE-A249-CCC6794EF266}" destId="{923645CE-899F-4671-A5CB-4136C40F7A71}" srcOrd="1" destOrd="0" presId="urn:microsoft.com/office/officeart/2005/8/layout/list1"/>
    <dgm:cxn modelId="{4B4C3B37-AB55-47F5-B0AA-81A302B70632}" type="presParOf" srcId="{2C4B55AF-D015-417B-A968-69D2B455AA44}" destId="{CD83D690-D6BC-4A2A-BF04-2C60C00334E2}" srcOrd="1" destOrd="0" presId="urn:microsoft.com/office/officeart/2005/8/layout/list1"/>
    <dgm:cxn modelId="{EA4DA46B-DBB3-4BDB-911B-3C478A8ADCA2}" type="presParOf" srcId="{2C4B55AF-D015-417B-A968-69D2B455AA44}" destId="{0D2B30F8-F401-4AF2-8AF6-D9B172E3ABB9}" srcOrd="2" destOrd="0" presId="urn:microsoft.com/office/officeart/2005/8/layout/list1"/>
    <dgm:cxn modelId="{52EC4B21-4000-40F9-84F6-78CCFDCEFCFB}" type="presParOf" srcId="{2C4B55AF-D015-417B-A968-69D2B455AA44}" destId="{3D1C5151-6BD6-4AD6-B792-28D857BFD743}" srcOrd="3" destOrd="0" presId="urn:microsoft.com/office/officeart/2005/8/layout/list1"/>
    <dgm:cxn modelId="{69033CE0-C686-4A99-A17D-07A59417FBB4}" type="presParOf" srcId="{2C4B55AF-D015-417B-A968-69D2B455AA44}" destId="{E43BF80B-6389-4009-BEB7-67EFBA3C36D9}" srcOrd="4" destOrd="0" presId="urn:microsoft.com/office/officeart/2005/8/layout/list1"/>
    <dgm:cxn modelId="{A3304B6C-AA86-4DD8-9CF8-72702EEF3B76}" type="presParOf" srcId="{E43BF80B-6389-4009-BEB7-67EFBA3C36D9}" destId="{A2FCCE98-D0BE-4EE3-BD7A-4807C731EE12}" srcOrd="0" destOrd="0" presId="urn:microsoft.com/office/officeart/2005/8/layout/list1"/>
    <dgm:cxn modelId="{510AA83F-AD4C-475B-A0AA-23ACBEB30652}" type="presParOf" srcId="{E43BF80B-6389-4009-BEB7-67EFBA3C36D9}" destId="{AFBDF4CD-7DE6-4789-8E2F-3D48AEBC43BD}" srcOrd="1" destOrd="0" presId="urn:microsoft.com/office/officeart/2005/8/layout/list1"/>
    <dgm:cxn modelId="{41A44D2A-A0A9-458B-BF9F-40F702BCDD3C}" type="presParOf" srcId="{2C4B55AF-D015-417B-A968-69D2B455AA44}" destId="{41CE88A5-7991-41FD-B5C6-54C54FC65BA2}" srcOrd="5" destOrd="0" presId="urn:microsoft.com/office/officeart/2005/8/layout/list1"/>
    <dgm:cxn modelId="{6DD59C3E-9327-4488-802F-8875D54AA097}" type="presParOf" srcId="{2C4B55AF-D015-417B-A968-69D2B455AA44}" destId="{38E42DCE-37AA-4015-ACA2-832023E8DF32}" srcOrd="6" destOrd="0" presId="urn:microsoft.com/office/officeart/2005/8/layout/list1"/>
    <dgm:cxn modelId="{EB36B7D1-D81F-4C90-AE9A-43B12B930CF6}" type="presParOf" srcId="{2C4B55AF-D015-417B-A968-69D2B455AA44}" destId="{F38DBD64-3997-4AC4-84C3-7EADDA0FA1F8}" srcOrd="7" destOrd="0" presId="urn:microsoft.com/office/officeart/2005/8/layout/list1"/>
    <dgm:cxn modelId="{329583D4-C147-4E01-9D2B-25F60E9C7B9E}" type="presParOf" srcId="{2C4B55AF-D015-417B-A968-69D2B455AA44}" destId="{31DF18E8-94AB-412D-8378-5F08DD035764}" srcOrd="8" destOrd="0" presId="urn:microsoft.com/office/officeart/2005/8/layout/list1"/>
    <dgm:cxn modelId="{2430D7D8-37A4-4BE4-97E9-DBD403BA3647}" type="presParOf" srcId="{31DF18E8-94AB-412D-8378-5F08DD035764}" destId="{9312C6F0-4778-497C-A33E-CE1A943E2CE0}" srcOrd="0" destOrd="0" presId="urn:microsoft.com/office/officeart/2005/8/layout/list1"/>
    <dgm:cxn modelId="{F9985A20-8E00-4AC1-A9AC-E2A9A1BDB7F4}" type="presParOf" srcId="{31DF18E8-94AB-412D-8378-5F08DD035764}" destId="{4341630D-9624-4D31-B65D-3A32C5DACE8C}" srcOrd="1" destOrd="0" presId="urn:microsoft.com/office/officeart/2005/8/layout/list1"/>
    <dgm:cxn modelId="{9133243E-358C-4E7C-8817-25BA7980FACE}" type="presParOf" srcId="{2C4B55AF-D015-417B-A968-69D2B455AA44}" destId="{8B83FADD-04F7-4D2A-8F25-56C418CFE1E4}" srcOrd="9" destOrd="0" presId="urn:microsoft.com/office/officeart/2005/8/layout/list1"/>
    <dgm:cxn modelId="{EB673F28-4AB9-4839-99AD-5FF9C698CE75}" type="presParOf" srcId="{2C4B55AF-D015-417B-A968-69D2B455AA44}" destId="{8E742F75-FEBE-443D-9E5E-83F78A83F8E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DA9773-B71C-4DF3-9521-C5F566C77B3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DE6054C-A97E-416B-8D0B-72A827EF65C3}">
      <dgm:prSet phldrT="[Text]"/>
      <dgm:spPr/>
      <dgm:t>
        <a:bodyPr/>
        <a:lstStyle/>
        <a:p>
          <a:r>
            <a:rPr lang="en-US" dirty="0"/>
            <a:t>Sexual Orientation</a:t>
          </a:r>
        </a:p>
      </dgm:t>
    </dgm:pt>
    <dgm:pt modelId="{DC44BAD1-9913-4ED0-B266-5F4D42EFFF18}" type="parTrans" cxnId="{07E0D49A-F542-431B-913C-F70BE82124B9}">
      <dgm:prSet/>
      <dgm:spPr/>
      <dgm:t>
        <a:bodyPr/>
        <a:lstStyle/>
        <a:p>
          <a:endParaRPr lang="en-US"/>
        </a:p>
      </dgm:t>
    </dgm:pt>
    <dgm:pt modelId="{10EA0F51-7D6D-4CB7-BC56-375E54DB9F0F}" type="sibTrans" cxnId="{07E0D49A-F542-431B-913C-F70BE82124B9}">
      <dgm:prSet/>
      <dgm:spPr/>
      <dgm:t>
        <a:bodyPr/>
        <a:lstStyle/>
        <a:p>
          <a:endParaRPr lang="en-US"/>
        </a:p>
      </dgm:t>
    </dgm:pt>
    <dgm:pt modelId="{14A72955-BF26-45E3-BB39-5491E231700A}">
      <dgm:prSet phldrT="[Text]"/>
      <dgm:spPr/>
      <dgm:t>
        <a:bodyPr/>
        <a:lstStyle/>
        <a:p>
          <a:r>
            <a:rPr lang="en-US" dirty="0"/>
            <a:t>Education</a:t>
          </a:r>
        </a:p>
      </dgm:t>
    </dgm:pt>
    <dgm:pt modelId="{F8272FAA-4AC2-45B3-A908-B27460ADAB83}" type="parTrans" cxnId="{B5440266-E8C7-4246-9558-15A852CE8F5E}">
      <dgm:prSet/>
      <dgm:spPr/>
      <dgm:t>
        <a:bodyPr/>
        <a:lstStyle/>
        <a:p>
          <a:endParaRPr lang="en-US"/>
        </a:p>
      </dgm:t>
    </dgm:pt>
    <dgm:pt modelId="{9F2534B0-5759-4045-B636-F0E3774B5AF4}" type="sibTrans" cxnId="{B5440266-E8C7-4246-9558-15A852CE8F5E}">
      <dgm:prSet/>
      <dgm:spPr/>
      <dgm:t>
        <a:bodyPr/>
        <a:lstStyle/>
        <a:p>
          <a:endParaRPr lang="en-US"/>
        </a:p>
      </dgm:t>
    </dgm:pt>
    <dgm:pt modelId="{4F858847-384B-421E-872E-5E05F4AE008D}">
      <dgm:prSet phldrT="[Text]"/>
      <dgm:spPr/>
      <dgm:t>
        <a:bodyPr/>
        <a:lstStyle/>
        <a:p>
          <a:r>
            <a:rPr lang="en-US" dirty="0"/>
            <a:t>Disability  Yes/No</a:t>
          </a:r>
        </a:p>
      </dgm:t>
    </dgm:pt>
    <dgm:pt modelId="{6FCEC4BF-1491-4B94-8C5D-7C36B85922CC}" type="parTrans" cxnId="{6C1A2FFA-5422-479A-A0DD-019351A416D8}">
      <dgm:prSet/>
      <dgm:spPr/>
      <dgm:t>
        <a:bodyPr/>
        <a:lstStyle/>
        <a:p>
          <a:endParaRPr lang="en-US"/>
        </a:p>
      </dgm:t>
    </dgm:pt>
    <dgm:pt modelId="{9B648722-CB52-4AA3-A95A-2404D0901DA7}" type="sibTrans" cxnId="{6C1A2FFA-5422-479A-A0DD-019351A416D8}">
      <dgm:prSet/>
      <dgm:spPr/>
      <dgm:t>
        <a:bodyPr/>
        <a:lstStyle/>
        <a:p>
          <a:endParaRPr lang="en-US"/>
        </a:p>
      </dgm:t>
    </dgm:pt>
    <dgm:pt modelId="{523783BC-A2B5-4AAF-BFF0-FFE20DF0A5CD}">
      <dgm:prSet phldrT="[Text]"/>
      <dgm:spPr/>
      <dgm:t>
        <a:bodyPr/>
        <a:lstStyle/>
        <a:p>
          <a:r>
            <a:rPr lang="en-US" dirty="0"/>
            <a:t>Marital Status</a:t>
          </a:r>
        </a:p>
      </dgm:t>
    </dgm:pt>
    <dgm:pt modelId="{B1CA58C7-E00A-4B76-A138-2D9B17180D24}" type="parTrans" cxnId="{A0599B90-22A7-44C2-A985-0E75E9E9B606}">
      <dgm:prSet/>
      <dgm:spPr/>
      <dgm:t>
        <a:bodyPr/>
        <a:lstStyle/>
        <a:p>
          <a:endParaRPr lang="en-US"/>
        </a:p>
      </dgm:t>
    </dgm:pt>
    <dgm:pt modelId="{418CF725-F474-43DF-BA88-644096E2FB8C}" type="sibTrans" cxnId="{A0599B90-22A7-44C2-A985-0E75E9E9B606}">
      <dgm:prSet/>
      <dgm:spPr/>
      <dgm:t>
        <a:bodyPr/>
        <a:lstStyle/>
        <a:p>
          <a:endParaRPr lang="en-US"/>
        </a:p>
      </dgm:t>
    </dgm:pt>
    <dgm:pt modelId="{CA39DF94-2300-4056-85FD-7B90D95F8145}" type="pres">
      <dgm:prSet presAssocID="{E5DA9773-B71C-4DF3-9521-C5F566C77B3F}" presName="linear" presStyleCnt="0">
        <dgm:presLayoutVars>
          <dgm:dir/>
          <dgm:animLvl val="lvl"/>
          <dgm:resizeHandles val="exact"/>
        </dgm:presLayoutVars>
      </dgm:prSet>
      <dgm:spPr/>
    </dgm:pt>
    <dgm:pt modelId="{E7325569-3D21-4470-B785-4C41BB6178A5}" type="pres">
      <dgm:prSet presAssocID="{8DE6054C-A97E-416B-8D0B-72A827EF65C3}" presName="parentLin" presStyleCnt="0"/>
      <dgm:spPr/>
    </dgm:pt>
    <dgm:pt modelId="{24E24094-AA3A-468B-B06C-F5D0776B6B0E}" type="pres">
      <dgm:prSet presAssocID="{8DE6054C-A97E-416B-8D0B-72A827EF65C3}" presName="parentLeftMargin" presStyleLbl="node1" presStyleIdx="0" presStyleCnt="4"/>
      <dgm:spPr/>
    </dgm:pt>
    <dgm:pt modelId="{01FBE305-98AF-46AE-986B-40A07D9F0959}" type="pres">
      <dgm:prSet presAssocID="{8DE6054C-A97E-416B-8D0B-72A827EF65C3}" presName="parentText" presStyleLbl="node1" presStyleIdx="0" presStyleCnt="4" custLinFactNeighborX="-4310" custLinFactNeighborY="-706">
        <dgm:presLayoutVars>
          <dgm:chMax val="0"/>
          <dgm:bulletEnabled val="1"/>
        </dgm:presLayoutVars>
      </dgm:prSet>
      <dgm:spPr/>
    </dgm:pt>
    <dgm:pt modelId="{9E28C946-895B-45E0-9008-E2ED0867EAB8}" type="pres">
      <dgm:prSet presAssocID="{8DE6054C-A97E-416B-8D0B-72A827EF65C3}" presName="negativeSpace" presStyleCnt="0"/>
      <dgm:spPr/>
    </dgm:pt>
    <dgm:pt modelId="{890D0AAB-1786-419B-89C7-8BBD860967EB}" type="pres">
      <dgm:prSet presAssocID="{8DE6054C-A97E-416B-8D0B-72A827EF65C3}" presName="childText" presStyleLbl="conFgAcc1" presStyleIdx="0" presStyleCnt="4">
        <dgm:presLayoutVars>
          <dgm:bulletEnabled val="1"/>
        </dgm:presLayoutVars>
      </dgm:prSet>
      <dgm:spPr/>
    </dgm:pt>
    <dgm:pt modelId="{6B149D31-E2DE-4545-A2B7-77FEB45663A4}" type="pres">
      <dgm:prSet presAssocID="{10EA0F51-7D6D-4CB7-BC56-375E54DB9F0F}" presName="spaceBetweenRectangles" presStyleCnt="0"/>
      <dgm:spPr/>
    </dgm:pt>
    <dgm:pt modelId="{DD617420-C764-4DF8-9216-58E6738F160B}" type="pres">
      <dgm:prSet presAssocID="{14A72955-BF26-45E3-BB39-5491E231700A}" presName="parentLin" presStyleCnt="0"/>
      <dgm:spPr/>
    </dgm:pt>
    <dgm:pt modelId="{8CEC4790-DB70-43C7-A7F5-BB25CD58495E}" type="pres">
      <dgm:prSet presAssocID="{14A72955-BF26-45E3-BB39-5491E231700A}" presName="parentLeftMargin" presStyleLbl="node1" presStyleIdx="0" presStyleCnt="4"/>
      <dgm:spPr/>
    </dgm:pt>
    <dgm:pt modelId="{821C7088-3FF6-4C22-AF5A-24CA6E389C47}" type="pres">
      <dgm:prSet presAssocID="{14A72955-BF26-45E3-BB39-5491E231700A}" presName="parentText" presStyleLbl="node1" presStyleIdx="1" presStyleCnt="4">
        <dgm:presLayoutVars>
          <dgm:chMax val="0"/>
          <dgm:bulletEnabled val="1"/>
        </dgm:presLayoutVars>
      </dgm:prSet>
      <dgm:spPr/>
    </dgm:pt>
    <dgm:pt modelId="{0B504FB4-F985-49C0-95C2-57D9C269058C}" type="pres">
      <dgm:prSet presAssocID="{14A72955-BF26-45E3-BB39-5491E231700A}" presName="negativeSpace" presStyleCnt="0"/>
      <dgm:spPr/>
    </dgm:pt>
    <dgm:pt modelId="{A1574FE3-D168-446E-A0BE-F073C1FD12DD}" type="pres">
      <dgm:prSet presAssocID="{14A72955-BF26-45E3-BB39-5491E231700A}" presName="childText" presStyleLbl="conFgAcc1" presStyleIdx="1" presStyleCnt="4">
        <dgm:presLayoutVars>
          <dgm:bulletEnabled val="1"/>
        </dgm:presLayoutVars>
      </dgm:prSet>
      <dgm:spPr/>
    </dgm:pt>
    <dgm:pt modelId="{507DBFD4-E352-441D-91C5-9326B91AD7BE}" type="pres">
      <dgm:prSet presAssocID="{9F2534B0-5759-4045-B636-F0E3774B5AF4}" presName="spaceBetweenRectangles" presStyleCnt="0"/>
      <dgm:spPr/>
    </dgm:pt>
    <dgm:pt modelId="{406C9FD2-2CD3-44BC-A8F0-B428CC85F210}" type="pres">
      <dgm:prSet presAssocID="{4F858847-384B-421E-872E-5E05F4AE008D}" presName="parentLin" presStyleCnt="0"/>
      <dgm:spPr/>
    </dgm:pt>
    <dgm:pt modelId="{4D9DE691-1857-4803-AFCD-617F7252C042}" type="pres">
      <dgm:prSet presAssocID="{4F858847-384B-421E-872E-5E05F4AE008D}" presName="parentLeftMargin" presStyleLbl="node1" presStyleIdx="1" presStyleCnt="4"/>
      <dgm:spPr/>
    </dgm:pt>
    <dgm:pt modelId="{E3695406-8BE3-4076-82D8-E725416CB8EE}" type="pres">
      <dgm:prSet presAssocID="{4F858847-384B-421E-872E-5E05F4AE008D}" presName="parentText" presStyleLbl="node1" presStyleIdx="2" presStyleCnt="4" custLinFactNeighborY="68">
        <dgm:presLayoutVars>
          <dgm:chMax val="0"/>
          <dgm:bulletEnabled val="1"/>
        </dgm:presLayoutVars>
      </dgm:prSet>
      <dgm:spPr/>
    </dgm:pt>
    <dgm:pt modelId="{6EDAEE65-6F3B-43C4-8701-AEF9A0D80BC5}" type="pres">
      <dgm:prSet presAssocID="{4F858847-384B-421E-872E-5E05F4AE008D}" presName="negativeSpace" presStyleCnt="0"/>
      <dgm:spPr/>
    </dgm:pt>
    <dgm:pt modelId="{F831997D-B49D-43D7-8FB6-B8FB2CA0397A}" type="pres">
      <dgm:prSet presAssocID="{4F858847-384B-421E-872E-5E05F4AE008D}" presName="childText" presStyleLbl="conFgAcc1" presStyleIdx="2" presStyleCnt="4">
        <dgm:presLayoutVars>
          <dgm:bulletEnabled val="1"/>
        </dgm:presLayoutVars>
      </dgm:prSet>
      <dgm:spPr/>
    </dgm:pt>
    <dgm:pt modelId="{7056EC84-2129-481B-A050-427717D5C681}" type="pres">
      <dgm:prSet presAssocID="{9B648722-CB52-4AA3-A95A-2404D0901DA7}" presName="spaceBetweenRectangles" presStyleCnt="0"/>
      <dgm:spPr/>
    </dgm:pt>
    <dgm:pt modelId="{485276BD-6787-4472-A9F1-0A45E302CA08}" type="pres">
      <dgm:prSet presAssocID="{523783BC-A2B5-4AAF-BFF0-FFE20DF0A5CD}" presName="parentLin" presStyleCnt="0"/>
      <dgm:spPr/>
    </dgm:pt>
    <dgm:pt modelId="{954FAB0C-3ADE-4025-855F-F03C7025F51B}" type="pres">
      <dgm:prSet presAssocID="{523783BC-A2B5-4AAF-BFF0-FFE20DF0A5CD}" presName="parentLeftMargin" presStyleLbl="node1" presStyleIdx="2" presStyleCnt="4"/>
      <dgm:spPr/>
    </dgm:pt>
    <dgm:pt modelId="{8A30DC96-FB15-4664-9F83-77400046DF6B}" type="pres">
      <dgm:prSet presAssocID="{523783BC-A2B5-4AAF-BFF0-FFE20DF0A5CD}" presName="parentText" presStyleLbl="node1" presStyleIdx="3" presStyleCnt="4">
        <dgm:presLayoutVars>
          <dgm:chMax val="0"/>
          <dgm:bulletEnabled val="1"/>
        </dgm:presLayoutVars>
      </dgm:prSet>
      <dgm:spPr/>
    </dgm:pt>
    <dgm:pt modelId="{A1C6EBA8-026B-4C63-99AD-025C722F20CC}" type="pres">
      <dgm:prSet presAssocID="{523783BC-A2B5-4AAF-BFF0-FFE20DF0A5CD}" presName="negativeSpace" presStyleCnt="0"/>
      <dgm:spPr/>
    </dgm:pt>
    <dgm:pt modelId="{31ECA2CC-DD95-4044-BA73-3C3722071159}" type="pres">
      <dgm:prSet presAssocID="{523783BC-A2B5-4AAF-BFF0-FFE20DF0A5CD}" presName="childText" presStyleLbl="conFgAcc1" presStyleIdx="3" presStyleCnt="4">
        <dgm:presLayoutVars>
          <dgm:bulletEnabled val="1"/>
        </dgm:presLayoutVars>
      </dgm:prSet>
      <dgm:spPr/>
    </dgm:pt>
  </dgm:ptLst>
  <dgm:cxnLst>
    <dgm:cxn modelId="{DE6EE101-CE4C-4E74-8C4E-4270E290714C}" type="presOf" srcId="{4F858847-384B-421E-872E-5E05F4AE008D}" destId="{E3695406-8BE3-4076-82D8-E725416CB8EE}" srcOrd="1" destOrd="0" presId="urn:microsoft.com/office/officeart/2005/8/layout/list1"/>
    <dgm:cxn modelId="{718C2117-9A5B-472C-84B4-E507CA98F704}" type="presOf" srcId="{14A72955-BF26-45E3-BB39-5491E231700A}" destId="{821C7088-3FF6-4C22-AF5A-24CA6E389C47}" srcOrd="1" destOrd="0" presId="urn:microsoft.com/office/officeart/2005/8/layout/list1"/>
    <dgm:cxn modelId="{B5440266-E8C7-4246-9558-15A852CE8F5E}" srcId="{E5DA9773-B71C-4DF3-9521-C5F566C77B3F}" destId="{14A72955-BF26-45E3-BB39-5491E231700A}" srcOrd="1" destOrd="0" parTransId="{F8272FAA-4AC2-45B3-A908-B27460ADAB83}" sibTransId="{9F2534B0-5759-4045-B636-F0E3774B5AF4}"/>
    <dgm:cxn modelId="{4665D467-64DD-4FF2-A114-816856FD6AB1}" type="presOf" srcId="{E5DA9773-B71C-4DF3-9521-C5F566C77B3F}" destId="{CA39DF94-2300-4056-85FD-7B90D95F8145}" srcOrd="0" destOrd="0" presId="urn:microsoft.com/office/officeart/2005/8/layout/list1"/>
    <dgm:cxn modelId="{7522404C-CD8A-4543-8D23-7B2CA4CB41B3}" type="presOf" srcId="{523783BC-A2B5-4AAF-BFF0-FFE20DF0A5CD}" destId="{954FAB0C-3ADE-4025-855F-F03C7025F51B}" srcOrd="0" destOrd="0" presId="urn:microsoft.com/office/officeart/2005/8/layout/list1"/>
    <dgm:cxn modelId="{85080876-6990-4BBA-A4E7-28CBCB25F77F}" type="presOf" srcId="{4F858847-384B-421E-872E-5E05F4AE008D}" destId="{4D9DE691-1857-4803-AFCD-617F7252C042}" srcOrd="0" destOrd="0" presId="urn:microsoft.com/office/officeart/2005/8/layout/list1"/>
    <dgm:cxn modelId="{71612F7C-8E1D-4AC3-8949-DB52EC197064}" type="presOf" srcId="{8DE6054C-A97E-416B-8D0B-72A827EF65C3}" destId="{24E24094-AA3A-468B-B06C-F5D0776B6B0E}" srcOrd="0" destOrd="0" presId="urn:microsoft.com/office/officeart/2005/8/layout/list1"/>
    <dgm:cxn modelId="{A0599B90-22A7-44C2-A985-0E75E9E9B606}" srcId="{E5DA9773-B71C-4DF3-9521-C5F566C77B3F}" destId="{523783BC-A2B5-4AAF-BFF0-FFE20DF0A5CD}" srcOrd="3" destOrd="0" parTransId="{B1CA58C7-E00A-4B76-A138-2D9B17180D24}" sibTransId="{418CF725-F474-43DF-BA88-644096E2FB8C}"/>
    <dgm:cxn modelId="{07E0D49A-F542-431B-913C-F70BE82124B9}" srcId="{E5DA9773-B71C-4DF3-9521-C5F566C77B3F}" destId="{8DE6054C-A97E-416B-8D0B-72A827EF65C3}" srcOrd="0" destOrd="0" parTransId="{DC44BAD1-9913-4ED0-B266-5F4D42EFFF18}" sibTransId="{10EA0F51-7D6D-4CB7-BC56-375E54DB9F0F}"/>
    <dgm:cxn modelId="{73696EAD-9CD4-4B62-BBF7-B2C5D615A104}" type="presOf" srcId="{8DE6054C-A97E-416B-8D0B-72A827EF65C3}" destId="{01FBE305-98AF-46AE-986B-40A07D9F0959}" srcOrd="1" destOrd="0" presId="urn:microsoft.com/office/officeart/2005/8/layout/list1"/>
    <dgm:cxn modelId="{684F92B8-BFB2-437F-8901-227C656ADDC8}" type="presOf" srcId="{14A72955-BF26-45E3-BB39-5491E231700A}" destId="{8CEC4790-DB70-43C7-A7F5-BB25CD58495E}" srcOrd="0" destOrd="0" presId="urn:microsoft.com/office/officeart/2005/8/layout/list1"/>
    <dgm:cxn modelId="{2F4224D6-F464-42BE-98B2-73420E24B9A6}" type="presOf" srcId="{523783BC-A2B5-4AAF-BFF0-FFE20DF0A5CD}" destId="{8A30DC96-FB15-4664-9F83-77400046DF6B}" srcOrd="1" destOrd="0" presId="urn:microsoft.com/office/officeart/2005/8/layout/list1"/>
    <dgm:cxn modelId="{6C1A2FFA-5422-479A-A0DD-019351A416D8}" srcId="{E5DA9773-B71C-4DF3-9521-C5F566C77B3F}" destId="{4F858847-384B-421E-872E-5E05F4AE008D}" srcOrd="2" destOrd="0" parTransId="{6FCEC4BF-1491-4B94-8C5D-7C36B85922CC}" sibTransId="{9B648722-CB52-4AA3-A95A-2404D0901DA7}"/>
    <dgm:cxn modelId="{ACFB66CC-4321-4848-93E3-B70EAEE3B56C}" type="presParOf" srcId="{CA39DF94-2300-4056-85FD-7B90D95F8145}" destId="{E7325569-3D21-4470-B785-4C41BB6178A5}" srcOrd="0" destOrd="0" presId="urn:microsoft.com/office/officeart/2005/8/layout/list1"/>
    <dgm:cxn modelId="{37767007-7202-405E-B34A-762CEE1BF63E}" type="presParOf" srcId="{E7325569-3D21-4470-B785-4C41BB6178A5}" destId="{24E24094-AA3A-468B-B06C-F5D0776B6B0E}" srcOrd="0" destOrd="0" presId="urn:microsoft.com/office/officeart/2005/8/layout/list1"/>
    <dgm:cxn modelId="{9CB7EDDB-6644-4CA2-B100-D4000827939B}" type="presParOf" srcId="{E7325569-3D21-4470-B785-4C41BB6178A5}" destId="{01FBE305-98AF-46AE-986B-40A07D9F0959}" srcOrd="1" destOrd="0" presId="urn:microsoft.com/office/officeart/2005/8/layout/list1"/>
    <dgm:cxn modelId="{6D985ED0-4C05-4094-B377-D41E1D7D524B}" type="presParOf" srcId="{CA39DF94-2300-4056-85FD-7B90D95F8145}" destId="{9E28C946-895B-45E0-9008-E2ED0867EAB8}" srcOrd="1" destOrd="0" presId="urn:microsoft.com/office/officeart/2005/8/layout/list1"/>
    <dgm:cxn modelId="{D96FCD34-8673-40D9-8459-508AACB445DF}" type="presParOf" srcId="{CA39DF94-2300-4056-85FD-7B90D95F8145}" destId="{890D0AAB-1786-419B-89C7-8BBD860967EB}" srcOrd="2" destOrd="0" presId="urn:microsoft.com/office/officeart/2005/8/layout/list1"/>
    <dgm:cxn modelId="{A89D909E-B39B-4FE8-AAD1-9404EA45F685}" type="presParOf" srcId="{CA39DF94-2300-4056-85FD-7B90D95F8145}" destId="{6B149D31-E2DE-4545-A2B7-77FEB45663A4}" srcOrd="3" destOrd="0" presId="urn:microsoft.com/office/officeart/2005/8/layout/list1"/>
    <dgm:cxn modelId="{D8D02715-5147-4281-AE4F-0847E3034F13}" type="presParOf" srcId="{CA39DF94-2300-4056-85FD-7B90D95F8145}" destId="{DD617420-C764-4DF8-9216-58E6738F160B}" srcOrd="4" destOrd="0" presId="urn:microsoft.com/office/officeart/2005/8/layout/list1"/>
    <dgm:cxn modelId="{E8335870-F05C-43A4-B9A1-5A942EF716F9}" type="presParOf" srcId="{DD617420-C764-4DF8-9216-58E6738F160B}" destId="{8CEC4790-DB70-43C7-A7F5-BB25CD58495E}" srcOrd="0" destOrd="0" presId="urn:microsoft.com/office/officeart/2005/8/layout/list1"/>
    <dgm:cxn modelId="{1075542D-9EBC-4C60-A283-118D4C5E1290}" type="presParOf" srcId="{DD617420-C764-4DF8-9216-58E6738F160B}" destId="{821C7088-3FF6-4C22-AF5A-24CA6E389C47}" srcOrd="1" destOrd="0" presId="urn:microsoft.com/office/officeart/2005/8/layout/list1"/>
    <dgm:cxn modelId="{72208AE5-8BEC-44E7-96B5-CB95E21D392E}" type="presParOf" srcId="{CA39DF94-2300-4056-85FD-7B90D95F8145}" destId="{0B504FB4-F985-49C0-95C2-57D9C269058C}" srcOrd="5" destOrd="0" presId="urn:microsoft.com/office/officeart/2005/8/layout/list1"/>
    <dgm:cxn modelId="{2AA234F2-EA7B-4D1F-AB43-B8117AE3056A}" type="presParOf" srcId="{CA39DF94-2300-4056-85FD-7B90D95F8145}" destId="{A1574FE3-D168-446E-A0BE-F073C1FD12DD}" srcOrd="6" destOrd="0" presId="urn:microsoft.com/office/officeart/2005/8/layout/list1"/>
    <dgm:cxn modelId="{8D1231B0-28ED-4A2C-BDE0-47F2ED9A12B1}" type="presParOf" srcId="{CA39DF94-2300-4056-85FD-7B90D95F8145}" destId="{507DBFD4-E352-441D-91C5-9326B91AD7BE}" srcOrd="7" destOrd="0" presId="urn:microsoft.com/office/officeart/2005/8/layout/list1"/>
    <dgm:cxn modelId="{A02D70F1-BE2A-4CE2-BD18-AE9E4B47C794}" type="presParOf" srcId="{CA39DF94-2300-4056-85FD-7B90D95F8145}" destId="{406C9FD2-2CD3-44BC-A8F0-B428CC85F210}" srcOrd="8" destOrd="0" presId="urn:microsoft.com/office/officeart/2005/8/layout/list1"/>
    <dgm:cxn modelId="{BB8AB81C-4771-4862-91D5-86B70F0CF24D}" type="presParOf" srcId="{406C9FD2-2CD3-44BC-A8F0-B428CC85F210}" destId="{4D9DE691-1857-4803-AFCD-617F7252C042}" srcOrd="0" destOrd="0" presId="urn:microsoft.com/office/officeart/2005/8/layout/list1"/>
    <dgm:cxn modelId="{21097025-969B-4FF7-897B-46197B3F3BC7}" type="presParOf" srcId="{406C9FD2-2CD3-44BC-A8F0-B428CC85F210}" destId="{E3695406-8BE3-4076-82D8-E725416CB8EE}" srcOrd="1" destOrd="0" presId="urn:microsoft.com/office/officeart/2005/8/layout/list1"/>
    <dgm:cxn modelId="{BEA6C211-B54C-409C-ABDB-68B4817EFBCC}" type="presParOf" srcId="{CA39DF94-2300-4056-85FD-7B90D95F8145}" destId="{6EDAEE65-6F3B-43C4-8701-AEF9A0D80BC5}" srcOrd="9" destOrd="0" presId="urn:microsoft.com/office/officeart/2005/8/layout/list1"/>
    <dgm:cxn modelId="{B54D17BF-D11D-480C-9DD3-B4E4CF503B38}" type="presParOf" srcId="{CA39DF94-2300-4056-85FD-7B90D95F8145}" destId="{F831997D-B49D-43D7-8FB6-B8FB2CA0397A}" srcOrd="10" destOrd="0" presId="urn:microsoft.com/office/officeart/2005/8/layout/list1"/>
    <dgm:cxn modelId="{9CB60EC8-5076-440B-88E5-6D6F8CB25E65}" type="presParOf" srcId="{CA39DF94-2300-4056-85FD-7B90D95F8145}" destId="{7056EC84-2129-481B-A050-427717D5C681}" srcOrd="11" destOrd="0" presId="urn:microsoft.com/office/officeart/2005/8/layout/list1"/>
    <dgm:cxn modelId="{7FF5CAB8-B85D-4253-9093-0ED6F1CC140E}" type="presParOf" srcId="{CA39DF94-2300-4056-85FD-7B90D95F8145}" destId="{485276BD-6787-4472-A9F1-0A45E302CA08}" srcOrd="12" destOrd="0" presId="urn:microsoft.com/office/officeart/2005/8/layout/list1"/>
    <dgm:cxn modelId="{D9E45F88-7F7A-4C0A-8AD2-3B038A55BCF0}" type="presParOf" srcId="{485276BD-6787-4472-A9F1-0A45E302CA08}" destId="{954FAB0C-3ADE-4025-855F-F03C7025F51B}" srcOrd="0" destOrd="0" presId="urn:microsoft.com/office/officeart/2005/8/layout/list1"/>
    <dgm:cxn modelId="{61B43833-7AB5-4AF4-ACFD-A61525C259A3}" type="presParOf" srcId="{485276BD-6787-4472-A9F1-0A45E302CA08}" destId="{8A30DC96-FB15-4664-9F83-77400046DF6B}" srcOrd="1" destOrd="0" presId="urn:microsoft.com/office/officeart/2005/8/layout/list1"/>
    <dgm:cxn modelId="{AFF2462E-2B0F-4779-890C-63B05B918F29}" type="presParOf" srcId="{CA39DF94-2300-4056-85FD-7B90D95F8145}" destId="{A1C6EBA8-026B-4C63-99AD-025C722F20CC}" srcOrd="13" destOrd="0" presId="urn:microsoft.com/office/officeart/2005/8/layout/list1"/>
    <dgm:cxn modelId="{BB79424D-0B50-476A-AAE5-ADC95B55ED36}" type="presParOf" srcId="{CA39DF94-2300-4056-85FD-7B90D95F8145}" destId="{31ECA2CC-DD95-4044-BA73-3C372207115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D2B0BD-FF7A-48FC-B67B-1C6AE86DA9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B2F27FA-BEDF-4656-8AE7-8192C369353F}">
      <dgm:prSet phldrT="[Text]"/>
      <dgm:spPr/>
      <dgm:t>
        <a:bodyPr/>
        <a:lstStyle/>
        <a:p>
          <a:r>
            <a:rPr lang="en-US" dirty="0"/>
            <a:t>Take the IAT test</a:t>
          </a:r>
        </a:p>
      </dgm:t>
    </dgm:pt>
    <dgm:pt modelId="{A16B0A2C-211F-4B6D-9144-059115955E51}" type="parTrans" cxnId="{CBEFA5FC-2BCE-4572-A055-EC5F607CCEF6}">
      <dgm:prSet/>
      <dgm:spPr/>
      <dgm:t>
        <a:bodyPr/>
        <a:lstStyle/>
        <a:p>
          <a:endParaRPr lang="en-US"/>
        </a:p>
      </dgm:t>
    </dgm:pt>
    <dgm:pt modelId="{D85140C1-BC59-4A02-8022-04F4C6E688AE}" type="sibTrans" cxnId="{CBEFA5FC-2BCE-4572-A055-EC5F607CCEF6}">
      <dgm:prSet/>
      <dgm:spPr/>
      <dgm:t>
        <a:bodyPr/>
        <a:lstStyle/>
        <a:p>
          <a:endParaRPr lang="en-US"/>
        </a:p>
      </dgm:t>
    </dgm:pt>
    <dgm:pt modelId="{4EF72D77-6946-48F7-A7B0-46A84642F1DF}">
      <dgm:prSet phldrT="[Text]"/>
      <dgm:spPr/>
      <dgm:t>
        <a:bodyPr/>
        <a:lstStyle/>
        <a:p>
          <a:r>
            <a:rPr lang="en-US" dirty="0"/>
            <a:t>Identify Situations</a:t>
          </a:r>
        </a:p>
      </dgm:t>
    </dgm:pt>
    <dgm:pt modelId="{97A5F697-FCD6-44E0-A08B-BAF07466FBAA}" type="parTrans" cxnId="{1CCA7E24-52C1-4330-B3C6-47F822768617}">
      <dgm:prSet/>
      <dgm:spPr/>
      <dgm:t>
        <a:bodyPr/>
        <a:lstStyle/>
        <a:p>
          <a:endParaRPr lang="en-US"/>
        </a:p>
      </dgm:t>
    </dgm:pt>
    <dgm:pt modelId="{C55A86FA-6631-47A0-BBE9-BCFA38B5849B}" type="sibTrans" cxnId="{1CCA7E24-52C1-4330-B3C6-47F822768617}">
      <dgm:prSet/>
      <dgm:spPr/>
      <dgm:t>
        <a:bodyPr/>
        <a:lstStyle/>
        <a:p>
          <a:endParaRPr lang="en-US"/>
        </a:p>
      </dgm:t>
    </dgm:pt>
    <dgm:pt modelId="{6B2A56BB-C746-4AD1-AF69-1E999BA41294}">
      <dgm:prSet phldrT="[Text]"/>
      <dgm:spPr/>
      <dgm:t>
        <a:bodyPr/>
        <a:lstStyle/>
        <a:p>
          <a:r>
            <a:rPr lang="en-US" dirty="0"/>
            <a:t>Make an effort!</a:t>
          </a:r>
        </a:p>
      </dgm:t>
    </dgm:pt>
    <dgm:pt modelId="{FDD30188-24BE-4C4C-B819-B86A6D500002}" type="parTrans" cxnId="{F4FE6FE7-FB65-437F-A90F-7F2A08ABB4A5}">
      <dgm:prSet/>
      <dgm:spPr/>
      <dgm:t>
        <a:bodyPr/>
        <a:lstStyle/>
        <a:p>
          <a:endParaRPr lang="en-US"/>
        </a:p>
      </dgm:t>
    </dgm:pt>
    <dgm:pt modelId="{0D5AF31B-9A9B-4BDB-805D-7C864DF4E441}" type="sibTrans" cxnId="{F4FE6FE7-FB65-437F-A90F-7F2A08ABB4A5}">
      <dgm:prSet/>
      <dgm:spPr/>
      <dgm:t>
        <a:bodyPr/>
        <a:lstStyle/>
        <a:p>
          <a:endParaRPr lang="en-US"/>
        </a:p>
      </dgm:t>
    </dgm:pt>
    <dgm:pt modelId="{F113239E-D25B-4AB3-BA91-AD376789B94C}">
      <dgm:prSet phldrT="[Text]"/>
      <dgm:spPr/>
      <dgm:t>
        <a:bodyPr/>
        <a:lstStyle/>
        <a:p>
          <a:r>
            <a:rPr lang="en-US" dirty="0"/>
            <a:t>Awareness</a:t>
          </a:r>
        </a:p>
      </dgm:t>
    </dgm:pt>
    <dgm:pt modelId="{D4C3D6A6-2DDA-4C54-BE8B-47321ACE4D1B}" type="parTrans" cxnId="{1619981E-2D13-432A-845A-92ABE7D340DC}">
      <dgm:prSet/>
      <dgm:spPr/>
      <dgm:t>
        <a:bodyPr/>
        <a:lstStyle/>
        <a:p>
          <a:endParaRPr lang="en-US"/>
        </a:p>
      </dgm:t>
    </dgm:pt>
    <dgm:pt modelId="{68E7CCB1-566F-4F5D-9CA9-9D645FB2FD41}" type="sibTrans" cxnId="{1619981E-2D13-432A-845A-92ABE7D340DC}">
      <dgm:prSet/>
      <dgm:spPr/>
      <dgm:t>
        <a:bodyPr/>
        <a:lstStyle/>
        <a:p>
          <a:endParaRPr lang="en-US"/>
        </a:p>
      </dgm:t>
    </dgm:pt>
    <dgm:pt modelId="{FD309B38-D630-42BF-85B7-78AE20044C15}">
      <dgm:prSet phldrT="[Text]"/>
      <dgm:spPr/>
      <dgm:t>
        <a:bodyPr/>
        <a:lstStyle/>
        <a:p>
          <a:r>
            <a:rPr lang="en-US" dirty="0"/>
            <a:t>Hanging Out</a:t>
          </a:r>
        </a:p>
      </dgm:t>
    </dgm:pt>
    <dgm:pt modelId="{BAD78B33-3D7A-4FDB-A928-F4B5FAFEE833}" type="parTrans" cxnId="{D1BFE280-B701-4DD7-A289-B2D5FCFE55E6}">
      <dgm:prSet/>
      <dgm:spPr/>
      <dgm:t>
        <a:bodyPr/>
        <a:lstStyle/>
        <a:p>
          <a:endParaRPr lang="en-US"/>
        </a:p>
      </dgm:t>
    </dgm:pt>
    <dgm:pt modelId="{A13EF413-C721-4323-9E9B-22775B9DBF3D}" type="sibTrans" cxnId="{D1BFE280-B701-4DD7-A289-B2D5FCFE55E6}">
      <dgm:prSet/>
      <dgm:spPr/>
      <dgm:t>
        <a:bodyPr/>
        <a:lstStyle/>
        <a:p>
          <a:endParaRPr lang="en-US"/>
        </a:p>
      </dgm:t>
    </dgm:pt>
    <dgm:pt modelId="{7B489622-45C6-44F8-8AAC-F4475FF66A52}">
      <dgm:prSet phldrT="[Text]"/>
      <dgm:spPr/>
      <dgm:t>
        <a:bodyPr/>
        <a:lstStyle/>
        <a:p>
          <a:r>
            <a:rPr lang="en-US" dirty="0"/>
            <a:t>Expose Yourself to Media</a:t>
          </a:r>
        </a:p>
      </dgm:t>
    </dgm:pt>
    <dgm:pt modelId="{B078970A-BA53-4528-96BC-29B0D5650ADB}" type="parTrans" cxnId="{D23A647C-4AFA-4AD4-8BB3-9C0357207D39}">
      <dgm:prSet/>
      <dgm:spPr/>
      <dgm:t>
        <a:bodyPr/>
        <a:lstStyle/>
        <a:p>
          <a:endParaRPr lang="en-US"/>
        </a:p>
      </dgm:t>
    </dgm:pt>
    <dgm:pt modelId="{5FD439F8-DE4D-4FFF-81CE-D8F53ED544D8}" type="sibTrans" cxnId="{D23A647C-4AFA-4AD4-8BB3-9C0357207D39}">
      <dgm:prSet/>
      <dgm:spPr/>
      <dgm:t>
        <a:bodyPr/>
        <a:lstStyle/>
        <a:p>
          <a:endParaRPr lang="en-US"/>
        </a:p>
      </dgm:t>
    </dgm:pt>
    <dgm:pt modelId="{179A4FDB-69B6-42E6-8791-1A07F2421182}" type="pres">
      <dgm:prSet presAssocID="{BAD2B0BD-FF7A-48FC-B67B-1C6AE86DA924}" presName="linear" presStyleCnt="0">
        <dgm:presLayoutVars>
          <dgm:dir/>
          <dgm:animLvl val="lvl"/>
          <dgm:resizeHandles val="exact"/>
        </dgm:presLayoutVars>
      </dgm:prSet>
      <dgm:spPr/>
    </dgm:pt>
    <dgm:pt modelId="{7CD19A47-400C-4D57-B444-0DC5DC78EAB7}" type="pres">
      <dgm:prSet presAssocID="{8B2F27FA-BEDF-4656-8AE7-8192C369353F}" presName="parentLin" presStyleCnt="0"/>
      <dgm:spPr/>
    </dgm:pt>
    <dgm:pt modelId="{6E622E11-522F-4A84-AA56-7481B9266E85}" type="pres">
      <dgm:prSet presAssocID="{8B2F27FA-BEDF-4656-8AE7-8192C369353F}" presName="parentLeftMargin" presStyleLbl="node1" presStyleIdx="0" presStyleCnt="6"/>
      <dgm:spPr/>
    </dgm:pt>
    <dgm:pt modelId="{8151378A-0BA6-499F-989F-2064E7AFD34B}" type="pres">
      <dgm:prSet presAssocID="{8B2F27FA-BEDF-4656-8AE7-8192C369353F}" presName="parentText" presStyleLbl="node1" presStyleIdx="0" presStyleCnt="6">
        <dgm:presLayoutVars>
          <dgm:chMax val="0"/>
          <dgm:bulletEnabled val="1"/>
        </dgm:presLayoutVars>
      </dgm:prSet>
      <dgm:spPr/>
    </dgm:pt>
    <dgm:pt modelId="{21D2C079-6F5E-4949-AF7A-F4F664104C03}" type="pres">
      <dgm:prSet presAssocID="{8B2F27FA-BEDF-4656-8AE7-8192C369353F}" presName="negativeSpace" presStyleCnt="0"/>
      <dgm:spPr/>
    </dgm:pt>
    <dgm:pt modelId="{C4198D54-4A0B-45BA-B56C-5982DAAFFEE0}" type="pres">
      <dgm:prSet presAssocID="{8B2F27FA-BEDF-4656-8AE7-8192C369353F}" presName="childText" presStyleLbl="conFgAcc1" presStyleIdx="0" presStyleCnt="6">
        <dgm:presLayoutVars>
          <dgm:bulletEnabled val="1"/>
        </dgm:presLayoutVars>
      </dgm:prSet>
      <dgm:spPr/>
    </dgm:pt>
    <dgm:pt modelId="{5A17E8AE-9295-4476-AAC2-FA329ECE0FCE}" type="pres">
      <dgm:prSet presAssocID="{D85140C1-BC59-4A02-8022-04F4C6E688AE}" presName="spaceBetweenRectangles" presStyleCnt="0"/>
      <dgm:spPr/>
    </dgm:pt>
    <dgm:pt modelId="{56CF96C9-9098-4B42-98EE-46D953C9A899}" type="pres">
      <dgm:prSet presAssocID="{4EF72D77-6946-48F7-A7B0-46A84642F1DF}" presName="parentLin" presStyleCnt="0"/>
      <dgm:spPr/>
    </dgm:pt>
    <dgm:pt modelId="{2D9F9709-8FD8-4DAE-BB25-AB7EE61E316E}" type="pres">
      <dgm:prSet presAssocID="{4EF72D77-6946-48F7-A7B0-46A84642F1DF}" presName="parentLeftMargin" presStyleLbl="node1" presStyleIdx="0" presStyleCnt="6"/>
      <dgm:spPr/>
    </dgm:pt>
    <dgm:pt modelId="{333541BE-FBB3-45F7-BD42-FCF38A80BE6A}" type="pres">
      <dgm:prSet presAssocID="{4EF72D77-6946-48F7-A7B0-46A84642F1DF}" presName="parentText" presStyleLbl="node1" presStyleIdx="1" presStyleCnt="6">
        <dgm:presLayoutVars>
          <dgm:chMax val="0"/>
          <dgm:bulletEnabled val="1"/>
        </dgm:presLayoutVars>
      </dgm:prSet>
      <dgm:spPr/>
    </dgm:pt>
    <dgm:pt modelId="{3111A951-666A-4663-B50B-7BA0E0D0BCB5}" type="pres">
      <dgm:prSet presAssocID="{4EF72D77-6946-48F7-A7B0-46A84642F1DF}" presName="negativeSpace" presStyleCnt="0"/>
      <dgm:spPr/>
    </dgm:pt>
    <dgm:pt modelId="{D7E7221B-DABC-4CBE-B6FD-6122E4197324}" type="pres">
      <dgm:prSet presAssocID="{4EF72D77-6946-48F7-A7B0-46A84642F1DF}" presName="childText" presStyleLbl="conFgAcc1" presStyleIdx="1" presStyleCnt="6">
        <dgm:presLayoutVars>
          <dgm:bulletEnabled val="1"/>
        </dgm:presLayoutVars>
      </dgm:prSet>
      <dgm:spPr/>
    </dgm:pt>
    <dgm:pt modelId="{43EEB254-411F-407F-BC9E-0612DF1941F8}" type="pres">
      <dgm:prSet presAssocID="{C55A86FA-6631-47A0-BBE9-BCFA38B5849B}" presName="spaceBetweenRectangles" presStyleCnt="0"/>
      <dgm:spPr/>
    </dgm:pt>
    <dgm:pt modelId="{37164802-0775-491F-858A-88C8968CB107}" type="pres">
      <dgm:prSet presAssocID="{6B2A56BB-C746-4AD1-AF69-1E999BA41294}" presName="parentLin" presStyleCnt="0"/>
      <dgm:spPr/>
    </dgm:pt>
    <dgm:pt modelId="{48EA272C-3C5B-4E91-ACEA-B6F2358ABEDA}" type="pres">
      <dgm:prSet presAssocID="{6B2A56BB-C746-4AD1-AF69-1E999BA41294}" presName="parentLeftMargin" presStyleLbl="node1" presStyleIdx="1" presStyleCnt="6"/>
      <dgm:spPr/>
    </dgm:pt>
    <dgm:pt modelId="{767FD78E-AAE0-439E-9233-CD9EB91D04BC}" type="pres">
      <dgm:prSet presAssocID="{6B2A56BB-C746-4AD1-AF69-1E999BA41294}" presName="parentText" presStyleLbl="node1" presStyleIdx="2" presStyleCnt="6">
        <dgm:presLayoutVars>
          <dgm:chMax val="0"/>
          <dgm:bulletEnabled val="1"/>
        </dgm:presLayoutVars>
      </dgm:prSet>
      <dgm:spPr/>
    </dgm:pt>
    <dgm:pt modelId="{1F85F62D-F3D5-48DC-8DC8-C81D9AB6B778}" type="pres">
      <dgm:prSet presAssocID="{6B2A56BB-C746-4AD1-AF69-1E999BA41294}" presName="negativeSpace" presStyleCnt="0"/>
      <dgm:spPr/>
    </dgm:pt>
    <dgm:pt modelId="{CC279FA4-AE53-4C91-88DA-4A8CD328F782}" type="pres">
      <dgm:prSet presAssocID="{6B2A56BB-C746-4AD1-AF69-1E999BA41294}" presName="childText" presStyleLbl="conFgAcc1" presStyleIdx="2" presStyleCnt="6">
        <dgm:presLayoutVars>
          <dgm:bulletEnabled val="1"/>
        </dgm:presLayoutVars>
      </dgm:prSet>
      <dgm:spPr/>
    </dgm:pt>
    <dgm:pt modelId="{CDA63298-43CF-431D-A596-D299B63C50E3}" type="pres">
      <dgm:prSet presAssocID="{0D5AF31B-9A9B-4BDB-805D-7C864DF4E441}" presName="spaceBetweenRectangles" presStyleCnt="0"/>
      <dgm:spPr/>
    </dgm:pt>
    <dgm:pt modelId="{CE26B368-A513-4FBC-9CA2-F39E0659077A}" type="pres">
      <dgm:prSet presAssocID="{F113239E-D25B-4AB3-BA91-AD376789B94C}" presName="parentLin" presStyleCnt="0"/>
      <dgm:spPr/>
    </dgm:pt>
    <dgm:pt modelId="{9979391F-B248-421A-9EFB-5FFC47FA49A7}" type="pres">
      <dgm:prSet presAssocID="{F113239E-D25B-4AB3-BA91-AD376789B94C}" presName="parentLeftMargin" presStyleLbl="node1" presStyleIdx="2" presStyleCnt="6"/>
      <dgm:spPr/>
    </dgm:pt>
    <dgm:pt modelId="{B2D911CA-9911-477A-82E9-D584686E73D6}" type="pres">
      <dgm:prSet presAssocID="{F113239E-D25B-4AB3-BA91-AD376789B94C}" presName="parentText" presStyleLbl="node1" presStyleIdx="3" presStyleCnt="6">
        <dgm:presLayoutVars>
          <dgm:chMax val="0"/>
          <dgm:bulletEnabled val="1"/>
        </dgm:presLayoutVars>
      </dgm:prSet>
      <dgm:spPr/>
    </dgm:pt>
    <dgm:pt modelId="{319DFD6A-0478-4B0E-8317-6EDA521893E4}" type="pres">
      <dgm:prSet presAssocID="{F113239E-D25B-4AB3-BA91-AD376789B94C}" presName="negativeSpace" presStyleCnt="0"/>
      <dgm:spPr/>
    </dgm:pt>
    <dgm:pt modelId="{FDBB6CA3-05A6-456A-B6E9-F26B3DF74496}" type="pres">
      <dgm:prSet presAssocID="{F113239E-D25B-4AB3-BA91-AD376789B94C}" presName="childText" presStyleLbl="conFgAcc1" presStyleIdx="3" presStyleCnt="6">
        <dgm:presLayoutVars>
          <dgm:bulletEnabled val="1"/>
        </dgm:presLayoutVars>
      </dgm:prSet>
      <dgm:spPr/>
    </dgm:pt>
    <dgm:pt modelId="{D1181D97-E7AC-4034-97C8-5DA4699D559F}" type="pres">
      <dgm:prSet presAssocID="{68E7CCB1-566F-4F5D-9CA9-9D645FB2FD41}" presName="spaceBetweenRectangles" presStyleCnt="0"/>
      <dgm:spPr/>
    </dgm:pt>
    <dgm:pt modelId="{6A379A45-A58B-4A4A-B431-FF52C666187A}" type="pres">
      <dgm:prSet presAssocID="{FD309B38-D630-42BF-85B7-78AE20044C15}" presName="parentLin" presStyleCnt="0"/>
      <dgm:spPr/>
    </dgm:pt>
    <dgm:pt modelId="{FF540BDA-147A-4ED3-8DCF-D5039FE9FAC5}" type="pres">
      <dgm:prSet presAssocID="{FD309B38-D630-42BF-85B7-78AE20044C15}" presName="parentLeftMargin" presStyleLbl="node1" presStyleIdx="3" presStyleCnt="6"/>
      <dgm:spPr/>
    </dgm:pt>
    <dgm:pt modelId="{D55062E4-7ABF-4CD7-8E99-ED863A151F76}" type="pres">
      <dgm:prSet presAssocID="{FD309B38-D630-42BF-85B7-78AE20044C15}" presName="parentText" presStyleLbl="node1" presStyleIdx="4" presStyleCnt="6">
        <dgm:presLayoutVars>
          <dgm:chMax val="0"/>
          <dgm:bulletEnabled val="1"/>
        </dgm:presLayoutVars>
      </dgm:prSet>
      <dgm:spPr/>
    </dgm:pt>
    <dgm:pt modelId="{A79E458E-B72D-4DD9-A90B-889FAD5B8A54}" type="pres">
      <dgm:prSet presAssocID="{FD309B38-D630-42BF-85B7-78AE20044C15}" presName="negativeSpace" presStyleCnt="0"/>
      <dgm:spPr/>
    </dgm:pt>
    <dgm:pt modelId="{88056833-EE86-4734-B46F-41C0A0573CAE}" type="pres">
      <dgm:prSet presAssocID="{FD309B38-D630-42BF-85B7-78AE20044C15}" presName="childText" presStyleLbl="conFgAcc1" presStyleIdx="4" presStyleCnt="6">
        <dgm:presLayoutVars>
          <dgm:bulletEnabled val="1"/>
        </dgm:presLayoutVars>
      </dgm:prSet>
      <dgm:spPr/>
    </dgm:pt>
    <dgm:pt modelId="{EC24BC43-3735-4A0C-A3BA-19BDF2E2F6B1}" type="pres">
      <dgm:prSet presAssocID="{A13EF413-C721-4323-9E9B-22775B9DBF3D}" presName="spaceBetweenRectangles" presStyleCnt="0"/>
      <dgm:spPr/>
    </dgm:pt>
    <dgm:pt modelId="{9505CD3D-2480-4601-82A6-1F908867E703}" type="pres">
      <dgm:prSet presAssocID="{7B489622-45C6-44F8-8AAC-F4475FF66A52}" presName="parentLin" presStyleCnt="0"/>
      <dgm:spPr/>
    </dgm:pt>
    <dgm:pt modelId="{4427391D-5327-4667-83F5-9454A985621F}" type="pres">
      <dgm:prSet presAssocID="{7B489622-45C6-44F8-8AAC-F4475FF66A52}" presName="parentLeftMargin" presStyleLbl="node1" presStyleIdx="4" presStyleCnt="6"/>
      <dgm:spPr/>
    </dgm:pt>
    <dgm:pt modelId="{BE582D00-D263-48ED-9544-0DFB68FD1DAE}" type="pres">
      <dgm:prSet presAssocID="{7B489622-45C6-44F8-8AAC-F4475FF66A52}" presName="parentText" presStyleLbl="node1" presStyleIdx="5" presStyleCnt="6">
        <dgm:presLayoutVars>
          <dgm:chMax val="0"/>
          <dgm:bulletEnabled val="1"/>
        </dgm:presLayoutVars>
      </dgm:prSet>
      <dgm:spPr/>
    </dgm:pt>
    <dgm:pt modelId="{D5DAF986-B866-45F4-9B52-93071827B766}" type="pres">
      <dgm:prSet presAssocID="{7B489622-45C6-44F8-8AAC-F4475FF66A52}" presName="negativeSpace" presStyleCnt="0"/>
      <dgm:spPr/>
    </dgm:pt>
    <dgm:pt modelId="{3C2D16F1-C14D-4222-8C13-C09E8ED6F199}" type="pres">
      <dgm:prSet presAssocID="{7B489622-45C6-44F8-8AAC-F4475FF66A52}" presName="childText" presStyleLbl="conFgAcc1" presStyleIdx="5" presStyleCnt="6">
        <dgm:presLayoutVars>
          <dgm:bulletEnabled val="1"/>
        </dgm:presLayoutVars>
      </dgm:prSet>
      <dgm:spPr/>
    </dgm:pt>
  </dgm:ptLst>
  <dgm:cxnLst>
    <dgm:cxn modelId="{D6BCE002-383B-41D4-9998-173055D5714E}" type="presOf" srcId="{F113239E-D25B-4AB3-BA91-AD376789B94C}" destId="{B2D911CA-9911-477A-82E9-D584686E73D6}" srcOrd="1" destOrd="0" presId="urn:microsoft.com/office/officeart/2005/8/layout/list1"/>
    <dgm:cxn modelId="{A4472604-69B7-4D13-9675-D9E19F2583B4}" type="presOf" srcId="{6B2A56BB-C746-4AD1-AF69-1E999BA41294}" destId="{48EA272C-3C5B-4E91-ACEA-B6F2358ABEDA}" srcOrd="0" destOrd="0" presId="urn:microsoft.com/office/officeart/2005/8/layout/list1"/>
    <dgm:cxn modelId="{1619981E-2D13-432A-845A-92ABE7D340DC}" srcId="{BAD2B0BD-FF7A-48FC-B67B-1C6AE86DA924}" destId="{F113239E-D25B-4AB3-BA91-AD376789B94C}" srcOrd="3" destOrd="0" parTransId="{D4C3D6A6-2DDA-4C54-BE8B-47321ACE4D1B}" sibTransId="{68E7CCB1-566F-4F5D-9CA9-9D645FB2FD41}"/>
    <dgm:cxn modelId="{1CCA7E24-52C1-4330-B3C6-47F822768617}" srcId="{BAD2B0BD-FF7A-48FC-B67B-1C6AE86DA924}" destId="{4EF72D77-6946-48F7-A7B0-46A84642F1DF}" srcOrd="1" destOrd="0" parTransId="{97A5F697-FCD6-44E0-A08B-BAF07466FBAA}" sibTransId="{C55A86FA-6631-47A0-BBE9-BCFA38B5849B}"/>
    <dgm:cxn modelId="{1B36A126-042D-4D66-A89C-03BA4D892A1D}" type="presOf" srcId="{6B2A56BB-C746-4AD1-AF69-1E999BA41294}" destId="{767FD78E-AAE0-439E-9233-CD9EB91D04BC}" srcOrd="1" destOrd="0" presId="urn:microsoft.com/office/officeart/2005/8/layout/list1"/>
    <dgm:cxn modelId="{FA9A7D44-0476-4223-999E-8D73C7192D3C}" type="presOf" srcId="{7B489622-45C6-44F8-8AAC-F4475FF66A52}" destId="{4427391D-5327-4667-83F5-9454A985621F}" srcOrd="0" destOrd="0" presId="urn:microsoft.com/office/officeart/2005/8/layout/list1"/>
    <dgm:cxn modelId="{C9FCDC44-8D5A-4CE5-A2F3-80739598174F}" type="presOf" srcId="{F113239E-D25B-4AB3-BA91-AD376789B94C}" destId="{9979391F-B248-421A-9EFB-5FFC47FA49A7}" srcOrd="0" destOrd="0" presId="urn:microsoft.com/office/officeart/2005/8/layout/list1"/>
    <dgm:cxn modelId="{39F17167-78F3-4F75-BA58-BA7B358F9F0E}" type="presOf" srcId="{4EF72D77-6946-48F7-A7B0-46A84642F1DF}" destId="{333541BE-FBB3-45F7-BD42-FCF38A80BE6A}" srcOrd="1" destOrd="0" presId="urn:microsoft.com/office/officeart/2005/8/layout/list1"/>
    <dgm:cxn modelId="{FA04E04A-780E-4962-8DEB-2A79C334E378}" type="presOf" srcId="{FD309B38-D630-42BF-85B7-78AE20044C15}" destId="{D55062E4-7ABF-4CD7-8E99-ED863A151F76}" srcOrd="1" destOrd="0" presId="urn:microsoft.com/office/officeart/2005/8/layout/list1"/>
    <dgm:cxn modelId="{24A9174F-8891-4515-82E6-F6B4718DFF3C}" type="presOf" srcId="{7B489622-45C6-44F8-8AAC-F4475FF66A52}" destId="{BE582D00-D263-48ED-9544-0DFB68FD1DAE}" srcOrd="1" destOrd="0" presId="urn:microsoft.com/office/officeart/2005/8/layout/list1"/>
    <dgm:cxn modelId="{D23A647C-4AFA-4AD4-8BB3-9C0357207D39}" srcId="{BAD2B0BD-FF7A-48FC-B67B-1C6AE86DA924}" destId="{7B489622-45C6-44F8-8AAC-F4475FF66A52}" srcOrd="5" destOrd="0" parTransId="{B078970A-BA53-4528-96BC-29B0D5650ADB}" sibTransId="{5FD439F8-DE4D-4FFF-81CE-D8F53ED544D8}"/>
    <dgm:cxn modelId="{D1BFE280-B701-4DD7-A289-B2D5FCFE55E6}" srcId="{BAD2B0BD-FF7A-48FC-B67B-1C6AE86DA924}" destId="{FD309B38-D630-42BF-85B7-78AE20044C15}" srcOrd="4" destOrd="0" parTransId="{BAD78B33-3D7A-4FDB-A928-F4B5FAFEE833}" sibTransId="{A13EF413-C721-4323-9E9B-22775B9DBF3D}"/>
    <dgm:cxn modelId="{5CE3EBA2-94AC-4523-B6BE-03747B50BD64}" type="presOf" srcId="{FD309B38-D630-42BF-85B7-78AE20044C15}" destId="{FF540BDA-147A-4ED3-8DCF-D5039FE9FAC5}" srcOrd="0" destOrd="0" presId="urn:microsoft.com/office/officeart/2005/8/layout/list1"/>
    <dgm:cxn modelId="{DD25DBAC-956B-4FEF-BD69-1627E79652EC}" type="presOf" srcId="{8B2F27FA-BEDF-4656-8AE7-8192C369353F}" destId="{6E622E11-522F-4A84-AA56-7481B9266E85}" srcOrd="0" destOrd="0" presId="urn:microsoft.com/office/officeart/2005/8/layout/list1"/>
    <dgm:cxn modelId="{677701B7-AAC6-48EC-B2AE-C5FAF2ADE733}" type="presOf" srcId="{BAD2B0BD-FF7A-48FC-B67B-1C6AE86DA924}" destId="{179A4FDB-69B6-42E6-8791-1A07F2421182}" srcOrd="0" destOrd="0" presId="urn:microsoft.com/office/officeart/2005/8/layout/list1"/>
    <dgm:cxn modelId="{48A805CA-D6F9-4B41-8CBD-9374ED4B723C}" type="presOf" srcId="{4EF72D77-6946-48F7-A7B0-46A84642F1DF}" destId="{2D9F9709-8FD8-4DAE-BB25-AB7EE61E316E}" srcOrd="0" destOrd="0" presId="urn:microsoft.com/office/officeart/2005/8/layout/list1"/>
    <dgm:cxn modelId="{F4FE6FE7-FB65-437F-A90F-7F2A08ABB4A5}" srcId="{BAD2B0BD-FF7A-48FC-B67B-1C6AE86DA924}" destId="{6B2A56BB-C746-4AD1-AF69-1E999BA41294}" srcOrd="2" destOrd="0" parTransId="{FDD30188-24BE-4C4C-B819-B86A6D500002}" sibTransId="{0D5AF31B-9A9B-4BDB-805D-7C864DF4E441}"/>
    <dgm:cxn modelId="{1ED7DAEF-ABDD-482B-989B-8FBB63B5CBC8}" type="presOf" srcId="{8B2F27FA-BEDF-4656-8AE7-8192C369353F}" destId="{8151378A-0BA6-499F-989F-2064E7AFD34B}" srcOrd="1" destOrd="0" presId="urn:microsoft.com/office/officeart/2005/8/layout/list1"/>
    <dgm:cxn modelId="{CBEFA5FC-2BCE-4572-A055-EC5F607CCEF6}" srcId="{BAD2B0BD-FF7A-48FC-B67B-1C6AE86DA924}" destId="{8B2F27FA-BEDF-4656-8AE7-8192C369353F}" srcOrd="0" destOrd="0" parTransId="{A16B0A2C-211F-4B6D-9144-059115955E51}" sibTransId="{D85140C1-BC59-4A02-8022-04F4C6E688AE}"/>
    <dgm:cxn modelId="{107ABCAB-1DB3-44BC-9DE6-2A2254253FD0}" type="presParOf" srcId="{179A4FDB-69B6-42E6-8791-1A07F2421182}" destId="{7CD19A47-400C-4D57-B444-0DC5DC78EAB7}" srcOrd="0" destOrd="0" presId="urn:microsoft.com/office/officeart/2005/8/layout/list1"/>
    <dgm:cxn modelId="{82BA4500-475A-4EAF-AD1E-2282200DC9BC}" type="presParOf" srcId="{7CD19A47-400C-4D57-B444-0DC5DC78EAB7}" destId="{6E622E11-522F-4A84-AA56-7481B9266E85}" srcOrd="0" destOrd="0" presId="urn:microsoft.com/office/officeart/2005/8/layout/list1"/>
    <dgm:cxn modelId="{70933340-E6EB-4615-B2A8-FEE68BFF2B27}" type="presParOf" srcId="{7CD19A47-400C-4D57-B444-0DC5DC78EAB7}" destId="{8151378A-0BA6-499F-989F-2064E7AFD34B}" srcOrd="1" destOrd="0" presId="urn:microsoft.com/office/officeart/2005/8/layout/list1"/>
    <dgm:cxn modelId="{D8B530C4-6F34-4E14-A8FE-935E0CD1671A}" type="presParOf" srcId="{179A4FDB-69B6-42E6-8791-1A07F2421182}" destId="{21D2C079-6F5E-4949-AF7A-F4F664104C03}" srcOrd="1" destOrd="0" presId="urn:microsoft.com/office/officeart/2005/8/layout/list1"/>
    <dgm:cxn modelId="{433745F2-917D-4429-96EA-98DE9B1BD1E7}" type="presParOf" srcId="{179A4FDB-69B6-42E6-8791-1A07F2421182}" destId="{C4198D54-4A0B-45BA-B56C-5982DAAFFEE0}" srcOrd="2" destOrd="0" presId="urn:microsoft.com/office/officeart/2005/8/layout/list1"/>
    <dgm:cxn modelId="{820775EA-F3FC-4794-BE2E-DB2ABFA48521}" type="presParOf" srcId="{179A4FDB-69B6-42E6-8791-1A07F2421182}" destId="{5A17E8AE-9295-4476-AAC2-FA329ECE0FCE}" srcOrd="3" destOrd="0" presId="urn:microsoft.com/office/officeart/2005/8/layout/list1"/>
    <dgm:cxn modelId="{AE7A7CB2-CEB3-4834-90CE-7596B1D4C79A}" type="presParOf" srcId="{179A4FDB-69B6-42E6-8791-1A07F2421182}" destId="{56CF96C9-9098-4B42-98EE-46D953C9A899}" srcOrd="4" destOrd="0" presId="urn:microsoft.com/office/officeart/2005/8/layout/list1"/>
    <dgm:cxn modelId="{382D2DC8-16D2-4605-AB5C-DFD4A25492E3}" type="presParOf" srcId="{56CF96C9-9098-4B42-98EE-46D953C9A899}" destId="{2D9F9709-8FD8-4DAE-BB25-AB7EE61E316E}" srcOrd="0" destOrd="0" presId="urn:microsoft.com/office/officeart/2005/8/layout/list1"/>
    <dgm:cxn modelId="{263D5AAF-26B0-47C7-A12E-3D30E7AA7C19}" type="presParOf" srcId="{56CF96C9-9098-4B42-98EE-46D953C9A899}" destId="{333541BE-FBB3-45F7-BD42-FCF38A80BE6A}" srcOrd="1" destOrd="0" presId="urn:microsoft.com/office/officeart/2005/8/layout/list1"/>
    <dgm:cxn modelId="{1E582EAF-5D80-47D3-8D94-4913C9B00786}" type="presParOf" srcId="{179A4FDB-69B6-42E6-8791-1A07F2421182}" destId="{3111A951-666A-4663-B50B-7BA0E0D0BCB5}" srcOrd="5" destOrd="0" presId="urn:microsoft.com/office/officeart/2005/8/layout/list1"/>
    <dgm:cxn modelId="{5BF28FD9-7268-4FC8-BBDB-7A211F1C7DB8}" type="presParOf" srcId="{179A4FDB-69B6-42E6-8791-1A07F2421182}" destId="{D7E7221B-DABC-4CBE-B6FD-6122E4197324}" srcOrd="6" destOrd="0" presId="urn:microsoft.com/office/officeart/2005/8/layout/list1"/>
    <dgm:cxn modelId="{23DFD00F-9AE1-4A6C-9417-CB00834B0AF7}" type="presParOf" srcId="{179A4FDB-69B6-42E6-8791-1A07F2421182}" destId="{43EEB254-411F-407F-BC9E-0612DF1941F8}" srcOrd="7" destOrd="0" presId="urn:microsoft.com/office/officeart/2005/8/layout/list1"/>
    <dgm:cxn modelId="{FEE35242-0206-4A4F-A49A-5BD735D8EC6E}" type="presParOf" srcId="{179A4FDB-69B6-42E6-8791-1A07F2421182}" destId="{37164802-0775-491F-858A-88C8968CB107}" srcOrd="8" destOrd="0" presId="urn:microsoft.com/office/officeart/2005/8/layout/list1"/>
    <dgm:cxn modelId="{2EB9A289-8857-44C0-B28A-DB09B82E98D5}" type="presParOf" srcId="{37164802-0775-491F-858A-88C8968CB107}" destId="{48EA272C-3C5B-4E91-ACEA-B6F2358ABEDA}" srcOrd="0" destOrd="0" presId="urn:microsoft.com/office/officeart/2005/8/layout/list1"/>
    <dgm:cxn modelId="{6D82852B-6AAB-48A0-B2A6-ABC008175F0F}" type="presParOf" srcId="{37164802-0775-491F-858A-88C8968CB107}" destId="{767FD78E-AAE0-439E-9233-CD9EB91D04BC}" srcOrd="1" destOrd="0" presId="urn:microsoft.com/office/officeart/2005/8/layout/list1"/>
    <dgm:cxn modelId="{AB7B125A-8531-44F5-9439-B486399058D4}" type="presParOf" srcId="{179A4FDB-69B6-42E6-8791-1A07F2421182}" destId="{1F85F62D-F3D5-48DC-8DC8-C81D9AB6B778}" srcOrd="9" destOrd="0" presId="urn:microsoft.com/office/officeart/2005/8/layout/list1"/>
    <dgm:cxn modelId="{EC90B572-BC00-48AC-BD57-099CE850F5DE}" type="presParOf" srcId="{179A4FDB-69B6-42E6-8791-1A07F2421182}" destId="{CC279FA4-AE53-4C91-88DA-4A8CD328F782}" srcOrd="10" destOrd="0" presId="urn:microsoft.com/office/officeart/2005/8/layout/list1"/>
    <dgm:cxn modelId="{3C4A43DB-5993-4CE3-834F-14C095E907F0}" type="presParOf" srcId="{179A4FDB-69B6-42E6-8791-1A07F2421182}" destId="{CDA63298-43CF-431D-A596-D299B63C50E3}" srcOrd="11" destOrd="0" presId="urn:microsoft.com/office/officeart/2005/8/layout/list1"/>
    <dgm:cxn modelId="{AAE1B3F3-2BD3-4EE8-9DC4-05BABA057A3C}" type="presParOf" srcId="{179A4FDB-69B6-42E6-8791-1A07F2421182}" destId="{CE26B368-A513-4FBC-9CA2-F39E0659077A}" srcOrd="12" destOrd="0" presId="urn:microsoft.com/office/officeart/2005/8/layout/list1"/>
    <dgm:cxn modelId="{913DF69B-4912-4EB8-B172-3BDD8FFBB9E4}" type="presParOf" srcId="{CE26B368-A513-4FBC-9CA2-F39E0659077A}" destId="{9979391F-B248-421A-9EFB-5FFC47FA49A7}" srcOrd="0" destOrd="0" presId="urn:microsoft.com/office/officeart/2005/8/layout/list1"/>
    <dgm:cxn modelId="{DAFB105C-F445-46C7-8316-0CCDD10CB519}" type="presParOf" srcId="{CE26B368-A513-4FBC-9CA2-F39E0659077A}" destId="{B2D911CA-9911-477A-82E9-D584686E73D6}" srcOrd="1" destOrd="0" presId="urn:microsoft.com/office/officeart/2005/8/layout/list1"/>
    <dgm:cxn modelId="{51743003-D70C-4E76-BE86-749CBE2FA6C6}" type="presParOf" srcId="{179A4FDB-69B6-42E6-8791-1A07F2421182}" destId="{319DFD6A-0478-4B0E-8317-6EDA521893E4}" srcOrd="13" destOrd="0" presId="urn:microsoft.com/office/officeart/2005/8/layout/list1"/>
    <dgm:cxn modelId="{8F273CCA-1704-4FDF-BA89-DB25D731FD84}" type="presParOf" srcId="{179A4FDB-69B6-42E6-8791-1A07F2421182}" destId="{FDBB6CA3-05A6-456A-B6E9-F26B3DF74496}" srcOrd="14" destOrd="0" presId="urn:microsoft.com/office/officeart/2005/8/layout/list1"/>
    <dgm:cxn modelId="{DF569249-ABEE-4F67-8362-CC597BDCCB56}" type="presParOf" srcId="{179A4FDB-69B6-42E6-8791-1A07F2421182}" destId="{D1181D97-E7AC-4034-97C8-5DA4699D559F}" srcOrd="15" destOrd="0" presId="urn:microsoft.com/office/officeart/2005/8/layout/list1"/>
    <dgm:cxn modelId="{459B7C0D-1370-4E17-B733-FEBC735DB649}" type="presParOf" srcId="{179A4FDB-69B6-42E6-8791-1A07F2421182}" destId="{6A379A45-A58B-4A4A-B431-FF52C666187A}" srcOrd="16" destOrd="0" presId="urn:microsoft.com/office/officeart/2005/8/layout/list1"/>
    <dgm:cxn modelId="{3F9148B8-458F-442C-A73B-FA65F9620470}" type="presParOf" srcId="{6A379A45-A58B-4A4A-B431-FF52C666187A}" destId="{FF540BDA-147A-4ED3-8DCF-D5039FE9FAC5}" srcOrd="0" destOrd="0" presId="urn:microsoft.com/office/officeart/2005/8/layout/list1"/>
    <dgm:cxn modelId="{0CCCFC76-819A-4FA6-869C-D4F8AA07366C}" type="presParOf" srcId="{6A379A45-A58B-4A4A-B431-FF52C666187A}" destId="{D55062E4-7ABF-4CD7-8E99-ED863A151F76}" srcOrd="1" destOrd="0" presId="urn:microsoft.com/office/officeart/2005/8/layout/list1"/>
    <dgm:cxn modelId="{578ABCB1-B107-4275-AA76-41AC1A7A3DC6}" type="presParOf" srcId="{179A4FDB-69B6-42E6-8791-1A07F2421182}" destId="{A79E458E-B72D-4DD9-A90B-889FAD5B8A54}" srcOrd="17" destOrd="0" presId="urn:microsoft.com/office/officeart/2005/8/layout/list1"/>
    <dgm:cxn modelId="{4F92A1A8-8BD2-4ADD-9AFE-46CA4A551C31}" type="presParOf" srcId="{179A4FDB-69B6-42E6-8791-1A07F2421182}" destId="{88056833-EE86-4734-B46F-41C0A0573CAE}" srcOrd="18" destOrd="0" presId="urn:microsoft.com/office/officeart/2005/8/layout/list1"/>
    <dgm:cxn modelId="{55C650B6-AA9A-44F6-AB13-BBA2A5B5ABCF}" type="presParOf" srcId="{179A4FDB-69B6-42E6-8791-1A07F2421182}" destId="{EC24BC43-3735-4A0C-A3BA-19BDF2E2F6B1}" srcOrd="19" destOrd="0" presId="urn:microsoft.com/office/officeart/2005/8/layout/list1"/>
    <dgm:cxn modelId="{6831A5C4-92A8-4137-BAA3-DC18C8ACCC82}" type="presParOf" srcId="{179A4FDB-69B6-42E6-8791-1A07F2421182}" destId="{9505CD3D-2480-4601-82A6-1F908867E703}" srcOrd="20" destOrd="0" presId="urn:microsoft.com/office/officeart/2005/8/layout/list1"/>
    <dgm:cxn modelId="{6C0759AD-8D25-42F5-BA9F-8D308CEC6B72}" type="presParOf" srcId="{9505CD3D-2480-4601-82A6-1F908867E703}" destId="{4427391D-5327-4667-83F5-9454A985621F}" srcOrd="0" destOrd="0" presId="urn:microsoft.com/office/officeart/2005/8/layout/list1"/>
    <dgm:cxn modelId="{DA455F48-4513-49C5-AC67-801233CC2F8E}" type="presParOf" srcId="{9505CD3D-2480-4601-82A6-1F908867E703}" destId="{BE582D00-D263-48ED-9544-0DFB68FD1DAE}" srcOrd="1" destOrd="0" presId="urn:microsoft.com/office/officeart/2005/8/layout/list1"/>
    <dgm:cxn modelId="{0D63DF11-D050-45EF-83CF-7A04DC8B2285}" type="presParOf" srcId="{179A4FDB-69B6-42E6-8791-1A07F2421182}" destId="{D5DAF986-B866-45F4-9B52-93071827B766}" srcOrd="21" destOrd="0" presId="urn:microsoft.com/office/officeart/2005/8/layout/list1"/>
    <dgm:cxn modelId="{CC65460C-0034-40D0-8AEE-AAB9EB7E1540}" type="presParOf" srcId="{179A4FDB-69B6-42E6-8791-1A07F2421182}" destId="{3C2D16F1-C14D-4222-8C13-C09E8ED6F199}"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988C1-84A2-40CC-B927-8E89EE7CE725}">
      <dsp:nvSpPr>
        <dsp:cNvPr id="0" name=""/>
        <dsp:cNvSpPr/>
      </dsp:nvSpPr>
      <dsp:spPr>
        <a:xfrm>
          <a:off x="200" y="2086215"/>
          <a:ext cx="1281484" cy="640742"/>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Bias</a:t>
          </a:r>
        </a:p>
      </dsp:txBody>
      <dsp:txXfrm>
        <a:off x="18967" y="2104982"/>
        <a:ext cx="1243950" cy="603208"/>
      </dsp:txXfrm>
    </dsp:sp>
    <dsp:sp modelId="{4E325CA2-9427-40F9-90DF-DA3EC21DEAE4}">
      <dsp:nvSpPr>
        <dsp:cNvPr id="0" name=""/>
        <dsp:cNvSpPr/>
      </dsp:nvSpPr>
      <dsp:spPr>
        <a:xfrm rot="19457599">
          <a:off x="1222351" y="2211244"/>
          <a:ext cx="631261" cy="22258"/>
        </a:xfrm>
        <a:custGeom>
          <a:avLst/>
          <a:gdLst/>
          <a:ahLst/>
          <a:cxnLst/>
          <a:rect l="0" t="0" r="0" b="0"/>
          <a:pathLst>
            <a:path>
              <a:moveTo>
                <a:pt x="0" y="11129"/>
              </a:moveTo>
              <a:lnTo>
                <a:pt x="631261" y="1112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2200" y="2206591"/>
        <a:ext cx="31563" cy="31563"/>
      </dsp:txXfrm>
    </dsp:sp>
    <dsp:sp modelId="{1268223B-DF41-4799-BE33-415F4272B0B6}">
      <dsp:nvSpPr>
        <dsp:cNvPr id="0" name=""/>
        <dsp:cNvSpPr/>
      </dsp:nvSpPr>
      <dsp:spPr>
        <a:xfrm>
          <a:off x="1794279" y="1717788"/>
          <a:ext cx="1281484" cy="640742"/>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Explicit</a:t>
          </a:r>
        </a:p>
      </dsp:txBody>
      <dsp:txXfrm>
        <a:off x="1813046" y="1736555"/>
        <a:ext cx="1243950" cy="603208"/>
      </dsp:txXfrm>
    </dsp:sp>
    <dsp:sp modelId="{172937C5-9221-45CD-97C6-7D57A6D17B2F}">
      <dsp:nvSpPr>
        <dsp:cNvPr id="0" name=""/>
        <dsp:cNvSpPr/>
      </dsp:nvSpPr>
      <dsp:spPr>
        <a:xfrm rot="2142401">
          <a:off x="1222351" y="2579670"/>
          <a:ext cx="631261" cy="22258"/>
        </a:xfrm>
        <a:custGeom>
          <a:avLst/>
          <a:gdLst/>
          <a:ahLst/>
          <a:cxnLst/>
          <a:rect l="0" t="0" r="0" b="0"/>
          <a:pathLst>
            <a:path>
              <a:moveTo>
                <a:pt x="0" y="11129"/>
              </a:moveTo>
              <a:lnTo>
                <a:pt x="631261" y="1112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2200" y="2575018"/>
        <a:ext cx="31563" cy="31563"/>
      </dsp:txXfrm>
    </dsp:sp>
    <dsp:sp modelId="{4C952AEA-8CAA-443F-B855-C028F52B5E52}">
      <dsp:nvSpPr>
        <dsp:cNvPr id="0" name=""/>
        <dsp:cNvSpPr/>
      </dsp:nvSpPr>
      <dsp:spPr>
        <a:xfrm>
          <a:off x="1794279" y="2454642"/>
          <a:ext cx="1281484" cy="640742"/>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Implicit / Unconscious</a:t>
          </a:r>
        </a:p>
      </dsp:txBody>
      <dsp:txXfrm>
        <a:off x="1813046" y="2473409"/>
        <a:ext cx="1243950" cy="603208"/>
      </dsp:txXfrm>
    </dsp:sp>
    <dsp:sp modelId="{C767360A-4D13-45FB-93D3-5293492163FD}">
      <dsp:nvSpPr>
        <dsp:cNvPr id="0" name=""/>
        <dsp:cNvSpPr/>
      </dsp:nvSpPr>
      <dsp:spPr>
        <a:xfrm rot="19887269">
          <a:off x="3040777" y="2626355"/>
          <a:ext cx="575607" cy="22258"/>
        </a:xfrm>
        <a:custGeom>
          <a:avLst/>
          <a:gdLst/>
          <a:ahLst/>
          <a:cxnLst/>
          <a:rect l="0" t="0" r="0" b="0"/>
          <a:pathLst>
            <a:path>
              <a:moveTo>
                <a:pt x="0" y="11129"/>
              </a:moveTo>
              <a:lnTo>
                <a:pt x="575607" y="1112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4191" y="2623094"/>
        <a:ext cx="28780" cy="28780"/>
      </dsp:txXfrm>
    </dsp:sp>
    <dsp:sp modelId="{2DE14B62-36CB-463B-8A8F-A8442AA1FE50}">
      <dsp:nvSpPr>
        <dsp:cNvPr id="0" name=""/>
        <dsp:cNvSpPr/>
      </dsp:nvSpPr>
      <dsp:spPr>
        <a:xfrm>
          <a:off x="3581399" y="2179584"/>
          <a:ext cx="1281484" cy="640742"/>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Microaggressions</a:t>
          </a:r>
        </a:p>
      </dsp:txBody>
      <dsp:txXfrm>
        <a:off x="3600166" y="2198351"/>
        <a:ext cx="1243950" cy="603208"/>
      </dsp:txXfrm>
    </dsp:sp>
    <dsp:sp modelId="{591555CC-95FA-4489-BCFB-913E161E5EF0}">
      <dsp:nvSpPr>
        <dsp:cNvPr id="0" name=""/>
        <dsp:cNvSpPr/>
      </dsp:nvSpPr>
      <dsp:spPr>
        <a:xfrm rot="18122297">
          <a:off x="4632965" y="2073715"/>
          <a:ext cx="979389" cy="22258"/>
        </a:xfrm>
        <a:custGeom>
          <a:avLst/>
          <a:gdLst/>
          <a:ahLst/>
          <a:cxnLst/>
          <a:rect l="0" t="0" r="0" b="0"/>
          <a:pathLst>
            <a:path>
              <a:moveTo>
                <a:pt x="0" y="11129"/>
              </a:moveTo>
              <a:lnTo>
                <a:pt x="979389" y="1112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98175" y="2060359"/>
        <a:ext cx="48969" cy="48969"/>
      </dsp:txXfrm>
    </dsp:sp>
    <dsp:sp modelId="{6C97BD6F-9D3A-4175-9C13-5F7BC9157151}">
      <dsp:nvSpPr>
        <dsp:cNvPr id="0" name=""/>
        <dsp:cNvSpPr/>
      </dsp:nvSpPr>
      <dsp:spPr>
        <a:xfrm>
          <a:off x="5382436" y="1349361"/>
          <a:ext cx="1281484" cy="640742"/>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Micro-assault</a:t>
          </a:r>
        </a:p>
      </dsp:txBody>
      <dsp:txXfrm>
        <a:off x="5401203" y="1368128"/>
        <a:ext cx="1243950" cy="603208"/>
      </dsp:txXfrm>
    </dsp:sp>
    <dsp:sp modelId="{287B729F-81DA-48DE-AE54-2A84555E8A5C}">
      <dsp:nvSpPr>
        <dsp:cNvPr id="0" name=""/>
        <dsp:cNvSpPr/>
      </dsp:nvSpPr>
      <dsp:spPr>
        <a:xfrm rot="19457599">
          <a:off x="6604586" y="1474390"/>
          <a:ext cx="631261" cy="22258"/>
        </a:xfrm>
        <a:custGeom>
          <a:avLst/>
          <a:gdLst/>
          <a:ahLst/>
          <a:cxnLst/>
          <a:rect l="0" t="0" r="0" b="0"/>
          <a:pathLst>
            <a:path>
              <a:moveTo>
                <a:pt x="0" y="11129"/>
              </a:moveTo>
              <a:lnTo>
                <a:pt x="631261" y="1112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04436" y="1469738"/>
        <a:ext cx="31563" cy="31563"/>
      </dsp:txXfrm>
    </dsp:sp>
    <dsp:sp modelId="{7CCB9FFE-AB36-4906-AF3F-98951985AA93}">
      <dsp:nvSpPr>
        <dsp:cNvPr id="0" name=""/>
        <dsp:cNvSpPr/>
      </dsp:nvSpPr>
      <dsp:spPr>
        <a:xfrm>
          <a:off x="7176514" y="980935"/>
          <a:ext cx="1281484" cy="640742"/>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Prejudice</a:t>
          </a:r>
        </a:p>
      </dsp:txBody>
      <dsp:txXfrm>
        <a:off x="7195281" y="999702"/>
        <a:ext cx="1243950" cy="603208"/>
      </dsp:txXfrm>
    </dsp:sp>
    <dsp:sp modelId="{D675F096-BC51-4580-82EA-30351FCFCAA2}">
      <dsp:nvSpPr>
        <dsp:cNvPr id="0" name=""/>
        <dsp:cNvSpPr/>
      </dsp:nvSpPr>
      <dsp:spPr>
        <a:xfrm rot="2142401">
          <a:off x="6604586" y="1842817"/>
          <a:ext cx="631261" cy="22258"/>
        </a:xfrm>
        <a:custGeom>
          <a:avLst/>
          <a:gdLst/>
          <a:ahLst/>
          <a:cxnLst/>
          <a:rect l="0" t="0" r="0" b="0"/>
          <a:pathLst>
            <a:path>
              <a:moveTo>
                <a:pt x="0" y="11129"/>
              </a:moveTo>
              <a:lnTo>
                <a:pt x="631261" y="1112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04436" y="1838164"/>
        <a:ext cx="31563" cy="31563"/>
      </dsp:txXfrm>
    </dsp:sp>
    <dsp:sp modelId="{1FE4C753-21AD-43EF-B8EB-C9E7A4AAA181}">
      <dsp:nvSpPr>
        <dsp:cNvPr id="0" name=""/>
        <dsp:cNvSpPr/>
      </dsp:nvSpPr>
      <dsp:spPr>
        <a:xfrm>
          <a:off x="7176514" y="1717788"/>
          <a:ext cx="1281484" cy="640742"/>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Discrimination</a:t>
          </a:r>
        </a:p>
      </dsp:txBody>
      <dsp:txXfrm>
        <a:off x="7195281" y="1736555"/>
        <a:ext cx="1243950" cy="603208"/>
      </dsp:txXfrm>
    </dsp:sp>
    <dsp:sp modelId="{4A6E4894-BC6A-4C06-9B09-6AF7CE37233A}">
      <dsp:nvSpPr>
        <dsp:cNvPr id="0" name=""/>
        <dsp:cNvSpPr/>
      </dsp:nvSpPr>
      <dsp:spPr>
        <a:xfrm rot="20988726">
          <a:off x="4858722" y="2442141"/>
          <a:ext cx="527875" cy="22258"/>
        </a:xfrm>
        <a:custGeom>
          <a:avLst/>
          <a:gdLst/>
          <a:ahLst/>
          <a:cxnLst/>
          <a:rect l="0" t="0" r="0" b="0"/>
          <a:pathLst>
            <a:path>
              <a:moveTo>
                <a:pt x="0" y="11129"/>
              </a:moveTo>
              <a:lnTo>
                <a:pt x="527875" y="1112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9463" y="2440074"/>
        <a:ext cx="26393" cy="26393"/>
      </dsp:txXfrm>
    </dsp:sp>
    <dsp:sp modelId="{D8C87625-66CE-4508-BCB9-A2C2AE2B56A2}">
      <dsp:nvSpPr>
        <dsp:cNvPr id="0" name=""/>
        <dsp:cNvSpPr/>
      </dsp:nvSpPr>
      <dsp:spPr>
        <a:xfrm>
          <a:off x="5382436" y="2086215"/>
          <a:ext cx="1281484" cy="640742"/>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Micro-insult</a:t>
          </a:r>
        </a:p>
      </dsp:txBody>
      <dsp:txXfrm>
        <a:off x="5401203" y="2104982"/>
        <a:ext cx="1243950" cy="603208"/>
      </dsp:txXfrm>
    </dsp:sp>
    <dsp:sp modelId="{66E307BE-D61F-48FD-B51F-828BA58C324C}">
      <dsp:nvSpPr>
        <dsp:cNvPr id="0" name=""/>
        <dsp:cNvSpPr/>
      </dsp:nvSpPr>
      <dsp:spPr>
        <a:xfrm rot="3064947">
          <a:off x="4709136" y="2810568"/>
          <a:ext cx="827047" cy="22258"/>
        </a:xfrm>
        <a:custGeom>
          <a:avLst/>
          <a:gdLst/>
          <a:ahLst/>
          <a:cxnLst/>
          <a:rect l="0" t="0" r="0" b="0"/>
          <a:pathLst>
            <a:path>
              <a:moveTo>
                <a:pt x="0" y="11129"/>
              </a:moveTo>
              <a:lnTo>
                <a:pt x="827047" y="1112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1983" y="2801021"/>
        <a:ext cx="41352" cy="41352"/>
      </dsp:txXfrm>
    </dsp:sp>
    <dsp:sp modelId="{14900148-DEE1-4BF4-B097-FB109110FA5B}">
      <dsp:nvSpPr>
        <dsp:cNvPr id="0" name=""/>
        <dsp:cNvSpPr/>
      </dsp:nvSpPr>
      <dsp:spPr>
        <a:xfrm>
          <a:off x="5382436" y="2823069"/>
          <a:ext cx="1281484" cy="640742"/>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Micro-invalidation</a:t>
          </a:r>
        </a:p>
      </dsp:txBody>
      <dsp:txXfrm>
        <a:off x="5401203" y="2841836"/>
        <a:ext cx="1243950" cy="603208"/>
      </dsp:txXfrm>
    </dsp:sp>
    <dsp:sp modelId="{82CAC433-0BEC-4E19-A2DD-44E8C5547F92}">
      <dsp:nvSpPr>
        <dsp:cNvPr id="0" name=""/>
        <dsp:cNvSpPr/>
      </dsp:nvSpPr>
      <dsp:spPr>
        <a:xfrm rot="4162435">
          <a:off x="4385220" y="3178995"/>
          <a:ext cx="1474879" cy="22258"/>
        </a:xfrm>
        <a:custGeom>
          <a:avLst/>
          <a:gdLst/>
          <a:ahLst/>
          <a:cxnLst/>
          <a:rect l="0" t="0" r="0" b="0"/>
          <a:pathLst>
            <a:path>
              <a:moveTo>
                <a:pt x="0" y="11129"/>
              </a:moveTo>
              <a:lnTo>
                <a:pt x="1474879" y="1112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5787" y="3153252"/>
        <a:ext cx="73743" cy="73743"/>
      </dsp:txXfrm>
    </dsp:sp>
    <dsp:sp modelId="{857A5D9B-D68B-4F64-9C7F-F4450A9426F2}">
      <dsp:nvSpPr>
        <dsp:cNvPr id="0" name=""/>
        <dsp:cNvSpPr/>
      </dsp:nvSpPr>
      <dsp:spPr>
        <a:xfrm>
          <a:off x="5382436" y="3559922"/>
          <a:ext cx="1281484" cy="640742"/>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Environmental</a:t>
          </a:r>
        </a:p>
      </dsp:txBody>
      <dsp:txXfrm>
        <a:off x="5401203" y="3578689"/>
        <a:ext cx="1243950" cy="603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EB46C-A39C-4D27-BE2F-AB8270923563}">
      <dsp:nvSpPr>
        <dsp:cNvPr id="0" name=""/>
        <dsp:cNvSpPr/>
      </dsp:nvSpPr>
      <dsp:spPr>
        <a:xfrm>
          <a:off x="0" y="503437"/>
          <a:ext cx="1629370" cy="977622"/>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Race</a:t>
          </a:r>
        </a:p>
      </dsp:txBody>
      <dsp:txXfrm>
        <a:off x="0" y="503437"/>
        <a:ext cx="1629370" cy="977622"/>
      </dsp:txXfrm>
    </dsp:sp>
    <dsp:sp modelId="{B6633B8E-0D8B-4AA2-9A96-9487DD23D3BA}">
      <dsp:nvSpPr>
        <dsp:cNvPr id="0" name=""/>
        <dsp:cNvSpPr/>
      </dsp:nvSpPr>
      <dsp:spPr>
        <a:xfrm>
          <a:off x="1794361" y="504229"/>
          <a:ext cx="1629370" cy="977622"/>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Gender</a:t>
          </a:r>
        </a:p>
      </dsp:txBody>
      <dsp:txXfrm>
        <a:off x="1794361" y="504229"/>
        <a:ext cx="1629370" cy="977622"/>
      </dsp:txXfrm>
    </dsp:sp>
    <dsp:sp modelId="{6444CA44-6F2A-4C01-AA67-8C74183454A7}">
      <dsp:nvSpPr>
        <dsp:cNvPr id="0" name=""/>
        <dsp:cNvSpPr/>
      </dsp:nvSpPr>
      <dsp:spPr>
        <a:xfrm>
          <a:off x="3586668" y="504229"/>
          <a:ext cx="1629370" cy="977622"/>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Sexual Orientation</a:t>
          </a:r>
        </a:p>
      </dsp:txBody>
      <dsp:txXfrm>
        <a:off x="3586668" y="504229"/>
        <a:ext cx="1629370" cy="977622"/>
      </dsp:txXfrm>
    </dsp:sp>
    <dsp:sp modelId="{AEED13C1-9E85-4F23-B55F-856B1173E3F2}">
      <dsp:nvSpPr>
        <dsp:cNvPr id="0" name=""/>
        <dsp:cNvSpPr/>
      </dsp:nvSpPr>
      <dsp:spPr>
        <a:xfrm>
          <a:off x="5378975" y="504229"/>
          <a:ext cx="1629370" cy="977622"/>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Religion</a:t>
          </a:r>
        </a:p>
      </dsp:txBody>
      <dsp:txXfrm>
        <a:off x="5378975" y="504229"/>
        <a:ext cx="1629370" cy="977622"/>
      </dsp:txXfrm>
    </dsp:sp>
    <dsp:sp modelId="{330BE995-D2C0-486C-B922-251783E691A2}">
      <dsp:nvSpPr>
        <dsp:cNvPr id="0" name=""/>
        <dsp:cNvSpPr/>
      </dsp:nvSpPr>
      <dsp:spPr>
        <a:xfrm>
          <a:off x="2053" y="1644788"/>
          <a:ext cx="1629370" cy="977622"/>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Weight</a:t>
          </a:r>
        </a:p>
      </dsp:txBody>
      <dsp:txXfrm>
        <a:off x="2053" y="1644788"/>
        <a:ext cx="1629370" cy="977622"/>
      </dsp:txXfrm>
    </dsp:sp>
    <dsp:sp modelId="{AD2573B7-1778-4956-8101-4494B8898251}">
      <dsp:nvSpPr>
        <dsp:cNvPr id="0" name=""/>
        <dsp:cNvSpPr/>
      </dsp:nvSpPr>
      <dsp:spPr>
        <a:xfrm>
          <a:off x="1794361" y="1644788"/>
          <a:ext cx="1629370" cy="977622"/>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Self-esteem</a:t>
          </a:r>
        </a:p>
      </dsp:txBody>
      <dsp:txXfrm>
        <a:off x="1794361" y="1644788"/>
        <a:ext cx="1629370" cy="977622"/>
      </dsp:txXfrm>
    </dsp:sp>
    <dsp:sp modelId="{D7461AD7-BDC3-4B22-B2B8-2278EFFDDE4D}">
      <dsp:nvSpPr>
        <dsp:cNvPr id="0" name=""/>
        <dsp:cNvSpPr/>
      </dsp:nvSpPr>
      <dsp:spPr>
        <a:xfrm>
          <a:off x="3586668" y="1644788"/>
          <a:ext cx="1629370" cy="977622"/>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Anxiety</a:t>
          </a:r>
        </a:p>
      </dsp:txBody>
      <dsp:txXfrm>
        <a:off x="3586668" y="1644788"/>
        <a:ext cx="1629370" cy="977622"/>
      </dsp:txXfrm>
    </dsp:sp>
    <dsp:sp modelId="{4BFB9303-225B-4DC4-B981-2570787F2882}">
      <dsp:nvSpPr>
        <dsp:cNvPr id="0" name=""/>
        <dsp:cNvSpPr/>
      </dsp:nvSpPr>
      <dsp:spPr>
        <a:xfrm>
          <a:off x="5378975" y="1644788"/>
          <a:ext cx="1629370" cy="977622"/>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Alcohol</a:t>
          </a:r>
        </a:p>
      </dsp:txBody>
      <dsp:txXfrm>
        <a:off x="5378975" y="1644788"/>
        <a:ext cx="1629370" cy="977622"/>
      </dsp:txXfrm>
    </dsp:sp>
    <dsp:sp modelId="{FF35BA1E-8A27-4A87-BA15-3815ED25521B}">
      <dsp:nvSpPr>
        <dsp:cNvPr id="0" name=""/>
        <dsp:cNvSpPr/>
      </dsp:nvSpPr>
      <dsp:spPr>
        <a:xfrm>
          <a:off x="1794361" y="2785348"/>
          <a:ext cx="1629370" cy="977622"/>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Disability</a:t>
          </a:r>
        </a:p>
      </dsp:txBody>
      <dsp:txXfrm>
        <a:off x="1794361" y="2785348"/>
        <a:ext cx="1629370" cy="977622"/>
      </dsp:txXfrm>
    </dsp:sp>
    <dsp:sp modelId="{D8097B26-6562-4210-99E8-308D1A3F929E}">
      <dsp:nvSpPr>
        <dsp:cNvPr id="0" name=""/>
        <dsp:cNvSpPr/>
      </dsp:nvSpPr>
      <dsp:spPr>
        <a:xfrm>
          <a:off x="3586668" y="2785348"/>
          <a:ext cx="1629370" cy="977622"/>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Age</a:t>
          </a:r>
        </a:p>
      </dsp:txBody>
      <dsp:txXfrm>
        <a:off x="3586668" y="2785348"/>
        <a:ext cx="1629370" cy="977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B30F8-F401-4AF2-8AF6-D9B172E3ABB9}">
      <dsp:nvSpPr>
        <dsp:cNvPr id="0" name=""/>
        <dsp:cNvSpPr/>
      </dsp:nvSpPr>
      <dsp:spPr>
        <a:xfrm>
          <a:off x="0" y="565352"/>
          <a:ext cx="74676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3645CE-899F-4671-A5CB-4136C40F7A71}">
      <dsp:nvSpPr>
        <dsp:cNvPr id="0" name=""/>
        <dsp:cNvSpPr/>
      </dsp:nvSpPr>
      <dsp:spPr>
        <a:xfrm>
          <a:off x="373380" y="19232"/>
          <a:ext cx="5227320"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1644650">
            <a:lnSpc>
              <a:spcPct val="90000"/>
            </a:lnSpc>
            <a:spcBef>
              <a:spcPct val="0"/>
            </a:spcBef>
            <a:spcAft>
              <a:spcPct val="35000"/>
            </a:spcAft>
            <a:buNone/>
          </a:pPr>
          <a:r>
            <a:rPr lang="en-US" sz="3700" kern="1200" dirty="0"/>
            <a:t>Gender</a:t>
          </a:r>
        </a:p>
      </dsp:txBody>
      <dsp:txXfrm>
        <a:off x="426699" y="72551"/>
        <a:ext cx="5120682" cy="985602"/>
      </dsp:txXfrm>
    </dsp:sp>
    <dsp:sp modelId="{38E42DCE-37AA-4015-ACA2-832023E8DF32}">
      <dsp:nvSpPr>
        <dsp:cNvPr id="0" name=""/>
        <dsp:cNvSpPr/>
      </dsp:nvSpPr>
      <dsp:spPr>
        <a:xfrm>
          <a:off x="0" y="2243672"/>
          <a:ext cx="74676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BDF4CD-7DE6-4789-8E2F-3D48AEBC43BD}">
      <dsp:nvSpPr>
        <dsp:cNvPr id="0" name=""/>
        <dsp:cNvSpPr/>
      </dsp:nvSpPr>
      <dsp:spPr>
        <a:xfrm>
          <a:off x="373380" y="1697552"/>
          <a:ext cx="5227320"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1644650">
            <a:lnSpc>
              <a:spcPct val="90000"/>
            </a:lnSpc>
            <a:spcBef>
              <a:spcPct val="0"/>
            </a:spcBef>
            <a:spcAft>
              <a:spcPct val="35000"/>
            </a:spcAft>
            <a:buNone/>
          </a:pPr>
          <a:r>
            <a:rPr lang="en-US" sz="3700" kern="1200" dirty="0"/>
            <a:t>Race/Ethnicity</a:t>
          </a:r>
        </a:p>
      </dsp:txBody>
      <dsp:txXfrm>
        <a:off x="426699" y="1750871"/>
        <a:ext cx="5120682" cy="985602"/>
      </dsp:txXfrm>
    </dsp:sp>
    <dsp:sp modelId="{8E742F75-FEBE-443D-9E5E-83F78A83F8E4}">
      <dsp:nvSpPr>
        <dsp:cNvPr id="0" name=""/>
        <dsp:cNvSpPr/>
      </dsp:nvSpPr>
      <dsp:spPr>
        <a:xfrm>
          <a:off x="0" y="3921992"/>
          <a:ext cx="74676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41630D-9624-4D31-B65D-3A32C5DACE8C}">
      <dsp:nvSpPr>
        <dsp:cNvPr id="0" name=""/>
        <dsp:cNvSpPr/>
      </dsp:nvSpPr>
      <dsp:spPr>
        <a:xfrm>
          <a:off x="373380" y="3375872"/>
          <a:ext cx="5227320"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1644650">
            <a:lnSpc>
              <a:spcPct val="90000"/>
            </a:lnSpc>
            <a:spcBef>
              <a:spcPct val="0"/>
            </a:spcBef>
            <a:spcAft>
              <a:spcPct val="35000"/>
            </a:spcAft>
            <a:buNone/>
          </a:pPr>
          <a:r>
            <a:rPr lang="en-US" sz="3700" kern="1200" dirty="0"/>
            <a:t>Age</a:t>
          </a:r>
        </a:p>
      </dsp:txBody>
      <dsp:txXfrm>
        <a:off x="426699" y="3429191"/>
        <a:ext cx="5120682" cy="985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D0AAB-1786-419B-89C7-8BBD860967EB}">
      <dsp:nvSpPr>
        <dsp:cNvPr id="0" name=""/>
        <dsp:cNvSpPr/>
      </dsp:nvSpPr>
      <dsp:spPr>
        <a:xfrm>
          <a:off x="0" y="460379"/>
          <a:ext cx="68580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FBE305-98AF-46AE-986B-40A07D9F0959}">
      <dsp:nvSpPr>
        <dsp:cNvPr id="0" name=""/>
        <dsp:cNvSpPr/>
      </dsp:nvSpPr>
      <dsp:spPr>
        <a:xfrm>
          <a:off x="328121" y="56232"/>
          <a:ext cx="4800600"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marL="0" lvl="0" indent="0" algn="l" defTabSz="1200150">
            <a:lnSpc>
              <a:spcPct val="90000"/>
            </a:lnSpc>
            <a:spcBef>
              <a:spcPct val="0"/>
            </a:spcBef>
            <a:spcAft>
              <a:spcPct val="35000"/>
            </a:spcAft>
            <a:buNone/>
          </a:pPr>
          <a:r>
            <a:rPr lang="en-US" sz="2700" kern="1200" dirty="0"/>
            <a:t>Sexual Orientation</a:t>
          </a:r>
        </a:p>
      </dsp:txBody>
      <dsp:txXfrm>
        <a:off x="367029" y="95140"/>
        <a:ext cx="4722784" cy="719224"/>
      </dsp:txXfrm>
    </dsp:sp>
    <dsp:sp modelId="{A1574FE3-D168-446E-A0BE-F073C1FD12DD}">
      <dsp:nvSpPr>
        <dsp:cNvPr id="0" name=""/>
        <dsp:cNvSpPr/>
      </dsp:nvSpPr>
      <dsp:spPr>
        <a:xfrm>
          <a:off x="0" y="1685099"/>
          <a:ext cx="68580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1C7088-3FF6-4C22-AF5A-24CA6E389C47}">
      <dsp:nvSpPr>
        <dsp:cNvPr id="0" name=""/>
        <dsp:cNvSpPr/>
      </dsp:nvSpPr>
      <dsp:spPr>
        <a:xfrm>
          <a:off x="342900" y="1286579"/>
          <a:ext cx="4800600"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marL="0" lvl="0" indent="0" algn="l" defTabSz="1200150">
            <a:lnSpc>
              <a:spcPct val="90000"/>
            </a:lnSpc>
            <a:spcBef>
              <a:spcPct val="0"/>
            </a:spcBef>
            <a:spcAft>
              <a:spcPct val="35000"/>
            </a:spcAft>
            <a:buNone/>
          </a:pPr>
          <a:r>
            <a:rPr lang="en-US" sz="2700" kern="1200" dirty="0"/>
            <a:t>Education</a:t>
          </a:r>
        </a:p>
      </dsp:txBody>
      <dsp:txXfrm>
        <a:off x="381808" y="1325487"/>
        <a:ext cx="4722784" cy="719224"/>
      </dsp:txXfrm>
    </dsp:sp>
    <dsp:sp modelId="{F831997D-B49D-43D7-8FB6-B8FB2CA0397A}">
      <dsp:nvSpPr>
        <dsp:cNvPr id="0" name=""/>
        <dsp:cNvSpPr/>
      </dsp:nvSpPr>
      <dsp:spPr>
        <a:xfrm>
          <a:off x="0" y="2909820"/>
          <a:ext cx="68580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695406-8BE3-4076-82D8-E725416CB8EE}">
      <dsp:nvSpPr>
        <dsp:cNvPr id="0" name=""/>
        <dsp:cNvSpPr/>
      </dsp:nvSpPr>
      <dsp:spPr>
        <a:xfrm>
          <a:off x="342900" y="2511841"/>
          <a:ext cx="4800600"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marL="0" lvl="0" indent="0" algn="l" defTabSz="1200150">
            <a:lnSpc>
              <a:spcPct val="90000"/>
            </a:lnSpc>
            <a:spcBef>
              <a:spcPct val="0"/>
            </a:spcBef>
            <a:spcAft>
              <a:spcPct val="35000"/>
            </a:spcAft>
            <a:buNone/>
          </a:pPr>
          <a:r>
            <a:rPr lang="en-US" sz="2700" kern="1200" dirty="0"/>
            <a:t>Disability  Yes/No</a:t>
          </a:r>
        </a:p>
      </dsp:txBody>
      <dsp:txXfrm>
        <a:off x="381808" y="2550749"/>
        <a:ext cx="4722784" cy="719224"/>
      </dsp:txXfrm>
    </dsp:sp>
    <dsp:sp modelId="{31ECA2CC-DD95-4044-BA73-3C3722071159}">
      <dsp:nvSpPr>
        <dsp:cNvPr id="0" name=""/>
        <dsp:cNvSpPr/>
      </dsp:nvSpPr>
      <dsp:spPr>
        <a:xfrm>
          <a:off x="0" y="4134540"/>
          <a:ext cx="68580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30DC96-FB15-4664-9F83-77400046DF6B}">
      <dsp:nvSpPr>
        <dsp:cNvPr id="0" name=""/>
        <dsp:cNvSpPr/>
      </dsp:nvSpPr>
      <dsp:spPr>
        <a:xfrm>
          <a:off x="342900" y="3736020"/>
          <a:ext cx="4800600"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marL="0" lvl="0" indent="0" algn="l" defTabSz="1200150">
            <a:lnSpc>
              <a:spcPct val="90000"/>
            </a:lnSpc>
            <a:spcBef>
              <a:spcPct val="0"/>
            </a:spcBef>
            <a:spcAft>
              <a:spcPct val="35000"/>
            </a:spcAft>
            <a:buNone/>
          </a:pPr>
          <a:r>
            <a:rPr lang="en-US" sz="2700" kern="1200" dirty="0"/>
            <a:t>Marital Status</a:t>
          </a:r>
        </a:p>
      </dsp:txBody>
      <dsp:txXfrm>
        <a:off x="381808" y="3774928"/>
        <a:ext cx="4722784" cy="719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98D54-4A0B-45BA-B56C-5982DAAFFEE0}">
      <dsp:nvSpPr>
        <dsp:cNvPr id="0" name=""/>
        <dsp:cNvSpPr/>
      </dsp:nvSpPr>
      <dsp:spPr>
        <a:xfrm>
          <a:off x="0" y="301652"/>
          <a:ext cx="74676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51378A-0BA6-499F-989F-2064E7AFD34B}">
      <dsp:nvSpPr>
        <dsp:cNvPr id="0" name=""/>
        <dsp:cNvSpPr/>
      </dsp:nvSpPr>
      <dsp:spPr>
        <a:xfrm>
          <a:off x="373380" y="35972"/>
          <a:ext cx="522732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800100">
            <a:lnSpc>
              <a:spcPct val="90000"/>
            </a:lnSpc>
            <a:spcBef>
              <a:spcPct val="0"/>
            </a:spcBef>
            <a:spcAft>
              <a:spcPct val="35000"/>
            </a:spcAft>
            <a:buNone/>
          </a:pPr>
          <a:r>
            <a:rPr lang="en-US" sz="1800" kern="1200" dirty="0"/>
            <a:t>Take the IAT test</a:t>
          </a:r>
        </a:p>
      </dsp:txBody>
      <dsp:txXfrm>
        <a:off x="399319" y="61911"/>
        <a:ext cx="5175442" cy="479482"/>
      </dsp:txXfrm>
    </dsp:sp>
    <dsp:sp modelId="{D7E7221B-DABC-4CBE-B6FD-6122E4197324}">
      <dsp:nvSpPr>
        <dsp:cNvPr id="0" name=""/>
        <dsp:cNvSpPr/>
      </dsp:nvSpPr>
      <dsp:spPr>
        <a:xfrm>
          <a:off x="0" y="1118132"/>
          <a:ext cx="74676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41BE-FBB3-45F7-BD42-FCF38A80BE6A}">
      <dsp:nvSpPr>
        <dsp:cNvPr id="0" name=""/>
        <dsp:cNvSpPr/>
      </dsp:nvSpPr>
      <dsp:spPr>
        <a:xfrm>
          <a:off x="373380" y="852452"/>
          <a:ext cx="522732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800100">
            <a:lnSpc>
              <a:spcPct val="90000"/>
            </a:lnSpc>
            <a:spcBef>
              <a:spcPct val="0"/>
            </a:spcBef>
            <a:spcAft>
              <a:spcPct val="35000"/>
            </a:spcAft>
            <a:buNone/>
          </a:pPr>
          <a:r>
            <a:rPr lang="en-US" sz="1800" kern="1200" dirty="0"/>
            <a:t>Identify Situations</a:t>
          </a:r>
        </a:p>
      </dsp:txBody>
      <dsp:txXfrm>
        <a:off x="399319" y="878391"/>
        <a:ext cx="5175442" cy="479482"/>
      </dsp:txXfrm>
    </dsp:sp>
    <dsp:sp modelId="{CC279FA4-AE53-4C91-88DA-4A8CD328F782}">
      <dsp:nvSpPr>
        <dsp:cNvPr id="0" name=""/>
        <dsp:cNvSpPr/>
      </dsp:nvSpPr>
      <dsp:spPr>
        <a:xfrm>
          <a:off x="0" y="1934612"/>
          <a:ext cx="74676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FD78E-AAE0-439E-9233-CD9EB91D04BC}">
      <dsp:nvSpPr>
        <dsp:cNvPr id="0" name=""/>
        <dsp:cNvSpPr/>
      </dsp:nvSpPr>
      <dsp:spPr>
        <a:xfrm>
          <a:off x="373380" y="1668932"/>
          <a:ext cx="522732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800100">
            <a:lnSpc>
              <a:spcPct val="90000"/>
            </a:lnSpc>
            <a:spcBef>
              <a:spcPct val="0"/>
            </a:spcBef>
            <a:spcAft>
              <a:spcPct val="35000"/>
            </a:spcAft>
            <a:buNone/>
          </a:pPr>
          <a:r>
            <a:rPr lang="en-US" sz="1800" kern="1200" dirty="0"/>
            <a:t>Make an effort!</a:t>
          </a:r>
        </a:p>
      </dsp:txBody>
      <dsp:txXfrm>
        <a:off x="399319" y="1694871"/>
        <a:ext cx="5175442" cy="479482"/>
      </dsp:txXfrm>
    </dsp:sp>
    <dsp:sp modelId="{FDBB6CA3-05A6-456A-B6E9-F26B3DF74496}">
      <dsp:nvSpPr>
        <dsp:cNvPr id="0" name=""/>
        <dsp:cNvSpPr/>
      </dsp:nvSpPr>
      <dsp:spPr>
        <a:xfrm>
          <a:off x="0" y="2751092"/>
          <a:ext cx="74676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911CA-9911-477A-82E9-D584686E73D6}">
      <dsp:nvSpPr>
        <dsp:cNvPr id="0" name=""/>
        <dsp:cNvSpPr/>
      </dsp:nvSpPr>
      <dsp:spPr>
        <a:xfrm>
          <a:off x="373380" y="2485412"/>
          <a:ext cx="522732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800100">
            <a:lnSpc>
              <a:spcPct val="90000"/>
            </a:lnSpc>
            <a:spcBef>
              <a:spcPct val="0"/>
            </a:spcBef>
            <a:spcAft>
              <a:spcPct val="35000"/>
            </a:spcAft>
            <a:buNone/>
          </a:pPr>
          <a:r>
            <a:rPr lang="en-US" sz="1800" kern="1200" dirty="0"/>
            <a:t>Awareness</a:t>
          </a:r>
        </a:p>
      </dsp:txBody>
      <dsp:txXfrm>
        <a:off x="399319" y="2511351"/>
        <a:ext cx="5175442" cy="479482"/>
      </dsp:txXfrm>
    </dsp:sp>
    <dsp:sp modelId="{88056833-EE86-4734-B46F-41C0A0573CAE}">
      <dsp:nvSpPr>
        <dsp:cNvPr id="0" name=""/>
        <dsp:cNvSpPr/>
      </dsp:nvSpPr>
      <dsp:spPr>
        <a:xfrm>
          <a:off x="0" y="3567572"/>
          <a:ext cx="74676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5062E4-7ABF-4CD7-8E99-ED863A151F76}">
      <dsp:nvSpPr>
        <dsp:cNvPr id="0" name=""/>
        <dsp:cNvSpPr/>
      </dsp:nvSpPr>
      <dsp:spPr>
        <a:xfrm>
          <a:off x="373380" y="3301892"/>
          <a:ext cx="522732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800100">
            <a:lnSpc>
              <a:spcPct val="90000"/>
            </a:lnSpc>
            <a:spcBef>
              <a:spcPct val="0"/>
            </a:spcBef>
            <a:spcAft>
              <a:spcPct val="35000"/>
            </a:spcAft>
            <a:buNone/>
          </a:pPr>
          <a:r>
            <a:rPr lang="en-US" sz="1800" kern="1200" dirty="0"/>
            <a:t>Hanging Out</a:t>
          </a:r>
        </a:p>
      </dsp:txBody>
      <dsp:txXfrm>
        <a:off x="399319" y="3327831"/>
        <a:ext cx="5175442" cy="479482"/>
      </dsp:txXfrm>
    </dsp:sp>
    <dsp:sp modelId="{3C2D16F1-C14D-4222-8C13-C09E8ED6F199}">
      <dsp:nvSpPr>
        <dsp:cNvPr id="0" name=""/>
        <dsp:cNvSpPr/>
      </dsp:nvSpPr>
      <dsp:spPr>
        <a:xfrm>
          <a:off x="0" y="4384052"/>
          <a:ext cx="74676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582D00-D263-48ED-9544-0DFB68FD1DAE}">
      <dsp:nvSpPr>
        <dsp:cNvPr id="0" name=""/>
        <dsp:cNvSpPr/>
      </dsp:nvSpPr>
      <dsp:spPr>
        <a:xfrm>
          <a:off x="373380" y="4118372"/>
          <a:ext cx="522732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580" tIns="0" rIns="197580" bIns="0" numCol="1" spcCol="1270" anchor="ctr" anchorCtr="0">
          <a:noAutofit/>
        </a:bodyPr>
        <a:lstStyle/>
        <a:p>
          <a:pPr marL="0" lvl="0" indent="0" algn="l" defTabSz="800100">
            <a:lnSpc>
              <a:spcPct val="90000"/>
            </a:lnSpc>
            <a:spcBef>
              <a:spcPct val="0"/>
            </a:spcBef>
            <a:spcAft>
              <a:spcPct val="35000"/>
            </a:spcAft>
            <a:buNone/>
          </a:pPr>
          <a:r>
            <a:rPr lang="en-US" sz="1800" kern="1200" dirty="0"/>
            <a:t>Expose Yourself to Media</a:t>
          </a:r>
        </a:p>
      </dsp:txBody>
      <dsp:txXfrm>
        <a:off x="399319" y="4144311"/>
        <a:ext cx="517544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4A466-E7DC-4F79-9AC9-EDE852817C95}" type="datetimeFigureOut">
              <a:rPr lang="en-US" smtClean="0"/>
              <a:t>3/11/2025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D81FC-EA96-4B59-86F4-D640A6FBAE36}" type="slidenum">
              <a:rPr lang="en-US" smtClean="0"/>
              <a:t>‹#›</a:t>
            </a:fld>
            <a:endParaRPr lang="en-US"/>
          </a:p>
        </p:txBody>
      </p:sp>
    </p:spTree>
    <p:extLst>
      <p:ext uri="{BB962C8B-B14F-4D97-AF65-F5344CB8AC3E}">
        <p14:creationId xmlns:p14="http://schemas.microsoft.com/office/powerpoint/2010/main" val="4018776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nnualreviews.org/doi/abs/10.1146/annurev-soc-060116-05325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D81FC-EA96-4B59-86F4-D640A6FBAE36}" type="slidenum">
              <a:rPr lang="en-US" smtClean="0"/>
              <a:t>4</a:t>
            </a:fld>
            <a:endParaRPr lang="en-US"/>
          </a:p>
        </p:txBody>
      </p:sp>
    </p:spTree>
    <p:extLst>
      <p:ext uri="{BB962C8B-B14F-4D97-AF65-F5344CB8AC3E}">
        <p14:creationId xmlns:p14="http://schemas.microsoft.com/office/powerpoint/2010/main" val="377903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D81FC-EA96-4B59-86F4-D640A6FBAE36}" type="slidenum">
              <a:rPr lang="en-US" smtClean="0"/>
              <a:t>5</a:t>
            </a:fld>
            <a:endParaRPr lang="en-US"/>
          </a:p>
        </p:txBody>
      </p:sp>
    </p:spTree>
    <p:extLst>
      <p:ext uri="{BB962C8B-B14F-4D97-AF65-F5344CB8AC3E}">
        <p14:creationId xmlns:p14="http://schemas.microsoft.com/office/powerpoint/2010/main" val="913760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discrimination accelerates aging at the cellular level</a:t>
            </a:r>
          </a:p>
          <a:p>
            <a:r>
              <a:rPr lang="en-US" sz="1200" b="0" i="0" kern="1200" dirty="0">
                <a:solidFill>
                  <a:schemeClr val="tx1"/>
                </a:solidFill>
                <a:effectLst/>
                <a:latin typeface="+mn-lt"/>
                <a:ea typeface="+mn-ea"/>
                <a:cs typeface="+mn-cs"/>
              </a:rPr>
              <a:t>Doctors and psychologists tell us that discrimination contributes to poor health, both directly and indirectly. The presence of high levels of stress hormones in the bloodstream for long periods of time </a:t>
            </a:r>
            <a:r>
              <a:rPr lang="en-US" sz="1200" b="0" i="0" u="none" strike="noStrike" kern="1200" dirty="0">
                <a:solidFill>
                  <a:schemeClr val="tx1"/>
                </a:solidFill>
                <a:effectLst/>
                <a:latin typeface="+mn-lt"/>
                <a:ea typeface="+mn-ea"/>
                <a:cs typeface="+mn-cs"/>
                <a:hlinkClick r:id="rId3"/>
              </a:rPr>
              <a:t>can lead</a:t>
            </a:r>
            <a:r>
              <a:rPr lang="en-US" sz="1200" b="0" i="0" kern="1200" dirty="0">
                <a:solidFill>
                  <a:schemeClr val="tx1"/>
                </a:solidFill>
                <a:effectLst/>
                <a:latin typeface="+mn-lt"/>
                <a:ea typeface="+mn-ea"/>
                <a:cs typeface="+mn-cs"/>
              </a:rPr>
              <a:t> to wear-and-tear on the body. In addition, stress caused by racism has been linked to heart disease in African-American populations. </a:t>
            </a:r>
          </a:p>
          <a:p>
            <a:r>
              <a:rPr lang="en-US" sz="1200" b="0" kern="1200" dirty="0">
                <a:solidFill>
                  <a:schemeClr val="tx1"/>
                </a:solidFill>
                <a:effectLst/>
                <a:latin typeface="+mn-lt"/>
                <a:ea typeface="+mn-ea"/>
                <a:cs typeface="+mn-cs"/>
              </a:rPr>
              <a:t>A white woman clutching her purse when walking past a black man (signaling black men are dangerous criminals)</a:t>
            </a:r>
          </a:p>
          <a:p>
            <a:r>
              <a:rPr lang="en-US" sz="1200" b="0" kern="1200" dirty="0">
                <a:solidFill>
                  <a:schemeClr val="tx1"/>
                </a:solidFill>
                <a:effectLst/>
                <a:latin typeface="+mn-lt"/>
                <a:ea typeface="+mn-ea"/>
                <a:cs typeface="+mn-cs"/>
              </a:rPr>
              <a:t>Asking someone who isn't white "Where are you </a:t>
            </a:r>
            <a:r>
              <a:rPr lang="en-US" sz="1200" b="0" i="1" kern="1200" dirty="0">
                <a:solidFill>
                  <a:schemeClr val="tx1"/>
                </a:solidFill>
                <a:effectLst/>
                <a:latin typeface="+mn-lt"/>
                <a:ea typeface="+mn-ea"/>
                <a:cs typeface="+mn-cs"/>
              </a:rPr>
              <a:t>really </a:t>
            </a:r>
            <a:r>
              <a:rPr lang="en-US" sz="1200" b="0" kern="1200" dirty="0">
                <a:solidFill>
                  <a:schemeClr val="tx1"/>
                </a:solidFill>
                <a:effectLst/>
                <a:latin typeface="+mn-lt"/>
                <a:ea typeface="+mn-ea"/>
                <a:cs typeface="+mn-cs"/>
              </a:rPr>
              <a:t>from?" (signaling they are not American)</a:t>
            </a:r>
          </a:p>
          <a:p>
            <a:r>
              <a:rPr lang="en-US" sz="1200" b="0" kern="1200" dirty="0">
                <a:solidFill>
                  <a:schemeClr val="tx1"/>
                </a:solidFill>
                <a:effectLst/>
                <a:latin typeface="+mn-lt"/>
                <a:ea typeface="+mn-ea"/>
                <a:cs typeface="+mn-cs"/>
              </a:rPr>
              <a:t>"Complimenting" a gay person by saying "but you're not </a:t>
            </a:r>
            <a:r>
              <a:rPr lang="en-US" sz="1200" b="0" i="1" kern="1200" dirty="0">
                <a:solidFill>
                  <a:schemeClr val="tx1"/>
                </a:solidFill>
                <a:effectLst/>
                <a:latin typeface="+mn-lt"/>
                <a:ea typeface="+mn-ea"/>
                <a:cs typeface="+mn-cs"/>
              </a:rPr>
              <a:t>gay </a:t>
            </a:r>
            <a:r>
              <a:rPr lang="en-US" sz="1200" b="0" kern="1200" dirty="0" err="1">
                <a:solidFill>
                  <a:schemeClr val="tx1"/>
                </a:solidFill>
                <a:effectLst/>
                <a:latin typeface="+mn-lt"/>
                <a:ea typeface="+mn-ea"/>
                <a:cs typeface="+mn-cs"/>
              </a:rPr>
              <a:t>gay</a:t>
            </a:r>
            <a:r>
              <a:rPr lang="en-US" sz="1200" b="0" kern="1200" dirty="0">
                <a:solidFill>
                  <a:schemeClr val="tx1"/>
                </a:solidFill>
                <a:effectLst/>
                <a:latin typeface="+mn-lt"/>
                <a:ea typeface="+mn-ea"/>
                <a:cs typeface="+mn-cs"/>
              </a:rPr>
              <a:t>" (signaling stereotypically gay traits are bad)</a:t>
            </a:r>
          </a:p>
          <a:p>
            <a:r>
              <a:rPr lang="en-US" sz="1200" b="0" kern="1200" dirty="0">
                <a:solidFill>
                  <a:schemeClr val="tx1"/>
                </a:solidFill>
                <a:effectLst/>
                <a:latin typeface="+mn-lt"/>
                <a:ea typeface="+mn-ea"/>
                <a:cs typeface="+mn-cs"/>
              </a:rPr>
              <a:t>Mistaking a female physician for a nurse (signaling women aren't as capable as men)</a:t>
            </a:r>
          </a:p>
          <a:p>
            <a:r>
              <a:rPr lang="en-US" sz="1200" b="0" i="0" kern="1200" dirty="0">
                <a:solidFill>
                  <a:schemeClr val="tx1"/>
                </a:solidFill>
                <a:effectLst/>
                <a:latin typeface="+mn-lt"/>
                <a:ea typeface="+mn-ea"/>
                <a:cs typeface="+mn-cs"/>
              </a:rPr>
              <a:t>experience of </a:t>
            </a:r>
            <a:r>
              <a:rPr lang="en-US" sz="1200" b="0" i="0" kern="1200" dirty="0" err="1">
                <a:solidFill>
                  <a:schemeClr val="tx1"/>
                </a:solidFill>
                <a:effectLst/>
                <a:latin typeface="+mn-lt"/>
                <a:ea typeface="+mn-ea"/>
                <a:cs typeface="+mn-cs"/>
              </a:rPr>
              <a:t>rac</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Native Americans diagnosed with type 2 diabetes experienced racial </a:t>
            </a:r>
            <a:r>
              <a:rPr lang="en-US" sz="1200" b="0" i="0" kern="1200" dirty="0" err="1">
                <a:solidFill>
                  <a:schemeClr val="tx1"/>
                </a:solidFill>
                <a:effectLst/>
                <a:latin typeface="+mn-lt"/>
                <a:ea typeface="+mn-ea"/>
                <a:cs typeface="+mn-cs"/>
              </a:rPr>
              <a:t>microaggressions</a:t>
            </a:r>
            <a:r>
              <a:rPr lang="en-US" sz="1200" b="0" i="0" kern="1200" dirty="0">
                <a:solidFill>
                  <a:schemeClr val="tx1"/>
                </a:solidFill>
                <a:effectLst/>
                <a:latin typeface="+mn-lt"/>
                <a:ea typeface="+mn-ea"/>
                <a:cs typeface="+mn-cs"/>
              </a:rPr>
              <a:t> from their health care providers. Among those sampled in the study, a correlation was found between </a:t>
            </a:r>
            <a:r>
              <a:rPr lang="en-US" sz="1200" b="0" i="0" kern="1200" dirty="0" err="1">
                <a:solidFill>
                  <a:schemeClr val="tx1"/>
                </a:solidFill>
                <a:effectLst/>
                <a:latin typeface="+mn-lt"/>
                <a:ea typeface="+mn-ea"/>
                <a:cs typeface="+mn-cs"/>
              </a:rPr>
              <a:t>microaggressions</a:t>
            </a:r>
            <a:r>
              <a:rPr lang="en-US" sz="1200" b="0" i="0" kern="1200" dirty="0">
                <a:solidFill>
                  <a:schemeClr val="tx1"/>
                </a:solidFill>
                <a:effectLst/>
                <a:latin typeface="+mn-lt"/>
                <a:ea typeface="+mn-ea"/>
                <a:cs typeface="+mn-cs"/>
              </a:rPr>
              <a:t> and self-reported histories of heart attack, depressive symptoms, and prior-year </a:t>
            </a:r>
            <a:r>
              <a:rPr lang="en-US" sz="1200" b="0" i="0" kern="1200" dirty="0" err="1">
                <a:solidFill>
                  <a:schemeClr val="tx1"/>
                </a:solidFill>
                <a:effectLst/>
                <a:latin typeface="+mn-lt"/>
                <a:ea typeface="+mn-ea"/>
                <a:cs typeface="+mn-cs"/>
              </a:rPr>
              <a:t>hospitalization.ism</a:t>
            </a:r>
            <a:r>
              <a:rPr lang="en-US" sz="1200" b="0" i="0" kern="1200" dirty="0">
                <a:solidFill>
                  <a:schemeClr val="tx1"/>
                </a:solidFill>
                <a:effectLst/>
                <a:latin typeface="+mn-lt"/>
                <a:ea typeface="+mn-ea"/>
                <a:cs typeface="+mn-cs"/>
              </a:rPr>
              <a:t> can result in traumatic stress. This stress is linked to negative mental health outcomes, such as depression, anger, physical reactions, avoidance, intrusion, hypervigilance, and low self-esteem.</a:t>
            </a:r>
            <a:endParaRPr lang="en-US" dirty="0"/>
          </a:p>
        </p:txBody>
      </p:sp>
      <p:sp>
        <p:nvSpPr>
          <p:cNvPr id="4" name="Slide Number Placeholder 3"/>
          <p:cNvSpPr>
            <a:spLocks noGrp="1"/>
          </p:cNvSpPr>
          <p:nvPr>
            <p:ph type="sldNum" sz="quarter" idx="10"/>
          </p:nvPr>
        </p:nvSpPr>
        <p:spPr/>
        <p:txBody>
          <a:bodyPr/>
          <a:lstStyle/>
          <a:p>
            <a:fld id="{39FC2CDD-2FDD-4B77-AECF-AC9048000F79}" type="slidenum">
              <a:rPr lang="en-US" smtClean="0"/>
              <a:t>14</a:t>
            </a:fld>
            <a:endParaRPr lang="en-US"/>
          </a:p>
        </p:txBody>
      </p:sp>
    </p:spTree>
    <p:extLst>
      <p:ext uri="{BB962C8B-B14F-4D97-AF65-F5344CB8AC3E}">
        <p14:creationId xmlns:p14="http://schemas.microsoft.com/office/powerpoint/2010/main" val="52727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a:t>
            </a:r>
            <a:r>
              <a:rPr lang="en-US" baseline="0" dirty="0"/>
              <a:t> implicit bias can affect customer service</a:t>
            </a:r>
          </a:p>
          <a:p>
            <a:r>
              <a:rPr lang="en-US" baseline="0" dirty="0"/>
              <a:t>My example: when I walk into an auto shop</a:t>
            </a:r>
            <a:endParaRPr lang="en-US" dirty="0"/>
          </a:p>
        </p:txBody>
      </p:sp>
      <p:sp>
        <p:nvSpPr>
          <p:cNvPr id="4" name="Slide Number Placeholder 3"/>
          <p:cNvSpPr>
            <a:spLocks noGrp="1"/>
          </p:cNvSpPr>
          <p:nvPr>
            <p:ph type="sldNum" sz="quarter" idx="10"/>
          </p:nvPr>
        </p:nvSpPr>
        <p:spPr/>
        <p:txBody>
          <a:bodyPr/>
          <a:lstStyle/>
          <a:p>
            <a:fld id="{39FC2CDD-2FDD-4B77-AECF-AC9048000F79}" type="slidenum">
              <a:rPr lang="en-US" smtClean="0"/>
              <a:t>15</a:t>
            </a:fld>
            <a:endParaRPr lang="en-US"/>
          </a:p>
        </p:txBody>
      </p:sp>
    </p:spTree>
    <p:extLst>
      <p:ext uri="{BB962C8B-B14F-4D97-AF65-F5344CB8AC3E}">
        <p14:creationId xmlns:p14="http://schemas.microsoft.com/office/powerpoint/2010/main" val="419730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collection development. biases from 4 sources to consider: </a:t>
            </a:r>
          </a:p>
          <a:p>
            <a:r>
              <a:rPr lang="en-US" dirty="0"/>
              <a:t>CD library staff, community, organization, and CD tools and resources</a:t>
            </a:r>
          </a:p>
          <a:p>
            <a:r>
              <a:rPr lang="en-US" dirty="0"/>
              <a:t>conservative vs liberal topics</a:t>
            </a:r>
          </a:p>
          <a:p>
            <a:r>
              <a:rPr lang="en-US" dirty="0"/>
              <a:t>race, ethnicity, stereotypes, gender, LGBTQ, age</a:t>
            </a:r>
          </a:p>
          <a:p>
            <a:r>
              <a:rPr lang="en-US" dirty="0"/>
              <a:t>'we don't need that book because there's no one in the community of that _'</a:t>
            </a:r>
          </a:p>
          <a:p>
            <a:endParaRPr lang="en-US" dirty="0"/>
          </a:p>
          <a:p>
            <a:r>
              <a:rPr lang="en-US" dirty="0"/>
              <a:t>readers advisory:</a:t>
            </a:r>
          </a:p>
          <a:p>
            <a:r>
              <a:rPr lang="en-US" dirty="0"/>
              <a:t>biases can come out when you suggest a princess book to a young girl and a book about snakes to her brother, or a picture book featuring all white characters to a white </a:t>
            </a:r>
            <a:r>
              <a:rPr lang="en-US" dirty="0" err="1"/>
              <a:t>chld</a:t>
            </a:r>
            <a:r>
              <a:rPr lang="en-US" dirty="0"/>
              <a:t>; when you express disapproval through body language or facial expressions when a patron asks for a book or subject that you have a bias against; create a book display with no diversity</a:t>
            </a:r>
          </a:p>
          <a:p>
            <a:endParaRPr lang="en-US" dirty="0"/>
          </a:p>
        </p:txBody>
      </p:sp>
      <p:sp>
        <p:nvSpPr>
          <p:cNvPr id="4" name="Slide Number Placeholder 3"/>
          <p:cNvSpPr>
            <a:spLocks noGrp="1"/>
          </p:cNvSpPr>
          <p:nvPr>
            <p:ph type="sldNum" sz="quarter" idx="10"/>
          </p:nvPr>
        </p:nvSpPr>
        <p:spPr/>
        <p:txBody>
          <a:bodyPr/>
          <a:lstStyle/>
          <a:p>
            <a:fld id="{39FC2CDD-2FDD-4B77-AECF-AC9048000F79}" type="slidenum">
              <a:rPr lang="en-US" smtClean="0"/>
              <a:t>16</a:t>
            </a:fld>
            <a:endParaRPr lang="en-US"/>
          </a:p>
        </p:txBody>
      </p:sp>
    </p:spTree>
    <p:extLst>
      <p:ext uri="{BB962C8B-B14F-4D97-AF65-F5344CB8AC3E}">
        <p14:creationId xmlns:p14="http://schemas.microsoft.com/office/powerpoint/2010/main" val="250002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http://lettoysbetoys.org.uk/constructing-bias-the-wonky-world-of-picture-books/</a:t>
            </a:r>
          </a:p>
          <a:p>
            <a:r>
              <a:rPr lang="en-US" dirty="0"/>
              <a:t>http://www.teachingforchange.org/selecting-anti-bias-books</a:t>
            </a:r>
          </a:p>
          <a:p>
            <a:r>
              <a:rPr lang="en-US" dirty="0"/>
              <a:t>http://www.abc.net.au/news/2018-08-22/kids-book-top-100-analysis/10042904</a:t>
            </a:r>
          </a:p>
          <a:p>
            <a:endParaRPr lang="en-US" dirty="0"/>
          </a:p>
          <a:p>
            <a:r>
              <a:rPr lang="en-US" sz="1200" b="0" i="0" kern="1200" dirty="0">
                <a:solidFill>
                  <a:schemeClr val="tx1"/>
                </a:solidFill>
                <a:effectLst/>
                <a:latin typeface="+mn-lt"/>
                <a:ea typeface="+mn-ea"/>
                <a:cs typeface="+mn-cs"/>
              </a:rPr>
              <a:t>male villains were eight times more likely to appear compared to female villains</a:t>
            </a:r>
          </a:p>
          <a:p>
            <a:r>
              <a:rPr lang="en-US" sz="1200" b="0" i="0" kern="1200" dirty="0">
                <a:solidFill>
                  <a:schemeClr val="tx1"/>
                </a:solidFill>
                <a:effectLst/>
                <a:latin typeface="+mn-lt"/>
                <a:ea typeface="+mn-ea"/>
                <a:cs typeface="+mn-cs"/>
              </a:rPr>
              <a:t>Let Books be Books—movement</a:t>
            </a:r>
            <a:r>
              <a:rPr lang="en-US" sz="1200" b="0" i="0" kern="1200" baseline="0" dirty="0">
                <a:solidFill>
                  <a:schemeClr val="tx1"/>
                </a:solidFill>
                <a:effectLst/>
                <a:latin typeface="+mn-lt"/>
                <a:ea typeface="+mn-ea"/>
                <a:cs typeface="+mn-cs"/>
              </a:rPr>
              <a:t> to end books for girls and books for boys (Let Toys be Toys too)</a:t>
            </a:r>
          </a:p>
          <a:p>
            <a:r>
              <a:rPr lang="en-US" sz="1200" kern="1200" dirty="0">
                <a:solidFill>
                  <a:schemeClr val="tx1"/>
                </a:solidFill>
                <a:effectLst/>
                <a:latin typeface="+mn-lt"/>
                <a:ea typeface="+mn-ea"/>
                <a:cs typeface="+mn-cs"/>
              </a:rPr>
              <a:t>Recent study of bestselling picture books in 2017: </a:t>
            </a:r>
          </a:p>
          <a:p>
            <a:r>
              <a:rPr lang="en-US" sz="1200" kern="1200" dirty="0">
                <a:solidFill>
                  <a:schemeClr val="tx1"/>
                </a:solidFill>
                <a:effectLst/>
                <a:latin typeface="+mn-lt"/>
                <a:ea typeface="+mn-ea"/>
                <a:cs typeface="+mn-cs"/>
              </a:rPr>
              <a:t>The lead characters were 50% more likely to be male than female, and male villains were eight times more likely to appear compared to female villains. </a:t>
            </a:r>
          </a:p>
          <a:p>
            <a:r>
              <a:rPr lang="en-US" sz="1200" kern="1200" dirty="0">
                <a:solidFill>
                  <a:schemeClr val="tx1"/>
                </a:solidFill>
                <a:effectLst/>
                <a:latin typeface="+mn-lt"/>
                <a:ea typeface="+mn-ea"/>
                <a:cs typeface="+mn-cs"/>
              </a:rPr>
              <a:t>Mothers were also present almost twice as often as fathers. By contrast, fathers barely featured at all unless accompanied by a co-parent, appearing alone in just four books.</a:t>
            </a:r>
          </a:p>
          <a:p>
            <a:pPr lvl="0"/>
            <a:r>
              <a:rPr lang="en-US" sz="1200" kern="1200" dirty="0">
                <a:solidFill>
                  <a:schemeClr val="tx1"/>
                </a:solidFill>
                <a:effectLst/>
                <a:latin typeface="+mn-lt"/>
                <a:ea typeface="+mn-ea"/>
                <a:cs typeface="+mn-cs"/>
              </a:rPr>
              <a:t>Speaking characters were 50% more likely to be male.</a:t>
            </a:r>
          </a:p>
          <a:p>
            <a:r>
              <a:rPr lang="en-US" sz="1200" kern="1200" dirty="0">
                <a:solidFill>
                  <a:schemeClr val="tx1"/>
                </a:solidFill>
                <a:effectLst/>
                <a:latin typeface="+mn-lt"/>
                <a:ea typeface="+mn-ea"/>
                <a:cs typeface="+mn-cs"/>
              </a:rPr>
              <a:t> Gender bias was even more of an issue amongst the non-human characters, who were 73% more likely to be male.</a:t>
            </a:r>
          </a:p>
          <a:p>
            <a:pPr lvl="0"/>
            <a:r>
              <a:rPr lang="en-US" sz="1200" kern="1200" dirty="0">
                <a:solidFill>
                  <a:schemeClr val="tx1"/>
                </a:solidFill>
                <a:effectLst/>
                <a:latin typeface="+mn-lt"/>
                <a:ea typeface="+mn-ea"/>
                <a:cs typeface="+mn-cs"/>
              </a:rPr>
              <a:t>Male animals were more likely to be large, powerful, or predatory creatures such as bears or tigers, while female animals tended to be "smaller and more vulnerable creatures such as birds, cats, and insects."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FC2CDD-2FDD-4B77-AECF-AC9048000F79}" type="slidenum">
              <a:rPr lang="en-US" smtClean="0"/>
              <a:t>17</a:t>
            </a:fld>
            <a:endParaRPr lang="en-US"/>
          </a:p>
        </p:txBody>
      </p:sp>
    </p:spTree>
    <p:extLst>
      <p:ext uri="{BB962C8B-B14F-4D97-AF65-F5344CB8AC3E}">
        <p14:creationId xmlns:p14="http://schemas.microsoft.com/office/powerpoint/2010/main" val="34733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https://dramatictrainingsolutions.com/unconscious-bias-3-great-exercises-to-use-in-your-training/</a:t>
            </a:r>
          </a:p>
        </p:txBody>
      </p:sp>
      <p:sp>
        <p:nvSpPr>
          <p:cNvPr id="4" name="Slide Number Placeholder 3"/>
          <p:cNvSpPr>
            <a:spLocks noGrp="1"/>
          </p:cNvSpPr>
          <p:nvPr>
            <p:ph type="sldNum" sz="quarter" idx="10"/>
          </p:nvPr>
        </p:nvSpPr>
        <p:spPr/>
        <p:txBody>
          <a:bodyPr/>
          <a:lstStyle/>
          <a:p>
            <a:fld id="{84ED81FC-EA96-4B59-86F4-D640A6FBAE36}" type="slidenum">
              <a:rPr lang="en-US" smtClean="0"/>
              <a:t>29</a:t>
            </a:fld>
            <a:endParaRPr lang="en-US"/>
          </a:p>
        </p:txBody>
      </p:sp>
    </p:spTree>
    <p:extLst>
      <p:ext uri="{BB962C8B-B14F-4D97-AF65-F5344CB8AC3E}">
        <p14:creationId xmlns:p14="http://schemas.microsoft.com/office/powerpoint/2010/main" val="351157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ED81FC-EA96-4B59-86F4-D640A6FBAE36}" type="slidenum">
              <a:rPr lang="en-US" smtClean="0"/>
              <a:t>30</a:t>
            </a:fld>
            <a:endParaRPr lang="en-US"/>
          </a:p>
        </p:txBody>
      </p:sp>
    </p:spTree>
    <p:extLst>
      <p:ext uri="{BB962C8B-B14F-4D97-AF65-F5344CB8AC3E}">
        <p14:creationId xmlns:p14="http://schemas.microsoft.com/office/powerpoint/2010/main" val="176853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r>
              <a:rPr lang="en-US" baseline="0" dirty="0"/>
              <a:t> and Christine</a:t>
            </a:r>
            <a:endParaRPr lang="en-US" dirty="0"/>
          </a:p>
        </p:txBody>
      </p:sp>
      <p:sp>
        <p:nvSpPr>
          <p:cNvPr id="4" name="Slide Number Placeholder 3"/>
          <p:cNvSpPr>
            <a:spLocks noGrp="1"/>
          </p:cNvSpPr>
          <p:nvPr>
            <p:ph type="sldNum" sz="quarter" idx="10"/>
          </p:nvPr>
        </p:nvSpPr>
        <p:spPr/>
        <p:txBody>
          <a:bodyPr/>
          <a:lstStyle/>
          <a:p>
            <a:fld id="{B25F9566-EE7E-4A78-967B-6D41A65826FC}" type="slidenum">
              <a:rPr lang="en-US" smtClean="0"/>
              <a:t>32</a:t>
            </a:fld>
            <a:endParaRPr lang="en-US"/>
          </a:p>
        </p:txBody>
      </p:sp>
    </p:spTree>
    <p:extLst>
      <p:ext uri="{BB962C8B-B14F-4D97-AF65-F5344CB8AC3E}">
        <p14:creationId xmlns:p14="http://schemas.microsoft.com/office/powerpoint/2010/main" val="229634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E2198D25-6B3A-4E65-A15B-6E3E9460CD7F}" type="datetimeFigureOut">
              <a:rPr lang="en-US" smtClean="0"/>
              <a:t>3/11/2025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0AF03B0-177C-4E39-88EF-9BA4FEFD60A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198D25-6B3A-4E65-A15B-6E3E9460CD7F}"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F03B0-177C-4E39-88EF-9BA4FEFD60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198D25-6B3A-4E65-A15B-6E3E9460CD7F}"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F03B0-177C-4E39-88EF-9BA4FEFD60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E2198D25-6B3A-4E65-A15B-6E3E9460CD7F}" type="datetimeFigureOut">
              <a:rPr lang="en-US" smtClean="0"/>
              <a:t>3/11/2025</a:t>
            </a:fld>
            <a:endParaRPr lang="en-US"/>
          </a:p>
        </p:txBody>
      </p:sp>
      <p:sp>
        <p:nvSpPr>
          <p:cNvPr id="9" name="Slide Number Placeholder 8"/>
          <p:cNvSpPr>
            <a:spLocks noGrp="1"/>
          </p:cNvSpPr>
          <p:nvPr>
            <p:ph type="sldNum" sz="quarter" idx="15"/>
          </p:nvPr>
        </p:nvSpPr>
        <p:spPr/>
        <p:txBody>
          <a:bodyPr rtlCol="0"/>
          <a:lstStyle/>
          <a:p>
            <a:fld id="{E0AF03B0-177C-4E39-88EF-9BA4FEFD60A6}"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2198D25-6B3A-4E65-A15B-6E3E9460CD7F}" type="datetimeFigureOut">
              <a:rPr lang="en-US" smtClean="0"/>
              <a:t>3/11/2025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0AF03B0-177C-4E39-88EF-9BA4FEFD60A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2198D25-6B3A-4E65-A15B-6E3E9460CD7F}"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F03B0-177C-4E39-88EF-9BA4FEFD60A6}"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E2198D25-6B3A-4E65-A15B-6E3E9460CD7F}"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F03B0-177C-4E39-88EF-9BA4FEFD60A6}"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E2198D25-6B3A-4E65-A15B-6E3E9460CD7F}" type="datetimeFigureOut">
              <a:rPr lang="en-US" smtClean="0"/>
              <a:t>3/11/2025</a:t>
            </a:fld>
            <a:endParaRPr lang="en-US"/>
          </a:p>
        </p:txBody>
      </p:sp>
      <p:sp>
        <p:nvSpPr>
          <p:cNvPr id="7" name="Slide Number Placeholder 6"/>
          <p:cNvSpPr>
            <a:spLocks noGrp="1"/>
          </p:cNvSpPr>
          <p:nvPr>
            <p:ph type="sldNum" sz="quarter" idx="11"/>
          </p:nvPr>
        </p:nvSpPr>
        <p:spPr/>
        <p:txBody>
          <a:bodyPr rtlCol="0"/>
          <a:lstStyle/>
          <a:p>
            <a:fld id="{E0AF03B0-177C-4E39-88EF-9BA4FEFD60A6}"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98D25-6B3A-4E65-A15B-6E3E9460CD7F}"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F03B0-177C-4E39-88EF-9BA4FEFD60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E2198D25-6B3A-4E65-A15B-6E3E9460CD7F}" type="datetimeFigureOut">
              <a:rPr lang="en-US" smtClean="0"/>
              <a:t>3/11/2025</a:t>
            </a:fld>
            <a:endParaRPr lang="en-US"/>
          </a:p>
        </p:txBody>
      </p:sp>
      <p:sp>
        <p:nvSpPr>
          <p:cNvPr id="22" name="Slide Number Placeholder 21"/>
          <p:cNvSpPr>
            <a:spLocks noGrp="1"/>
          </p:cNvSpPr>
          <p:nvPr>
            <p:ph type="sldNum" sz="quarter" idx="15"/>
          </p:nvPr>
        </p:nvSpPr>
        <p:spPr/>
        <p:txBody>
          <a:bodyPr rtlCol="0"/>
          <a:lstStyle/>
          <a:p>
            <a:fld id="{E0AF03B0-177C-4E39-88EF-9BA4FEFD60A6}"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2198D25-6B3A-4E65-A15B-6E3E9460CD7F}" type="datetimeFigureOut">
              <a:rPr lang="en-US" smtClean="0"/>
              <a:t>3/11/2025</a:t>
            </a:fld>
            <a:endParaRPr lang="en-US"/>
          </a:p>
        </p:txBody>
      </p:sp>
      <p:sp>
        <p:nvSpPr>
          <p:cNvPr id="18" name="Slide Number Placeholder 17"/>
          <p:cNvSpPr>
            <a:spLocks noGrp="1"/>
          </p:cNvSpPr>
          <p:nvPr>
            <p:ph type="sldNum" sz="quarter" idx="11"/>
          </p:nvPr>
        </p:nvSpPr>
        <p:spPr/>
        <p:txBody>
          <a:bodyPr rtlCol="0"/>
          <a:lstStyle/>
          <a:p>
            <a:fld id="{E0AF03B0-177C-4E39-88EF-9BA4FEFD60A6}"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2198D25-6B3A-4E65-A15B-6E3E9460CD7F}" type="datetimeFigureOut">
              <a:rPr lang="en-US" smtClean="0"/>
              <a:t>3/11/2025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0AF03B0-177C-4E39-88EF-9BA4FEFD60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RS3iB47nQ6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DWynJkN5Hb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743200"/>
            <a:ext cx="6172200" cy="1894362"/>
          </a:xfrm>
        </p:spPr>
        <p:txBody>
          <a:bodyPr/>
          <a:lstStyle/>
          <a:p>
            <a:pPr algn="ctr"/>
            <a:r>
              <a:rPr lang="en-US" dirty="0"/>
              <a:t>The Hidden Biases </a:t>
            </a:r>
            <a:br>
              <a:rPr lang="en-US" dirty="0"/>
            </a:br>
            <a:r>
              <a:rPr lang="en-US" dirty="0"/>
              <a:t>of Good People</a:t>
            </a:r>
          </a:p>
        </p:txBody>
      </p:sp>
      <p:sp>
        <p:nvSpPr>
          <p:cNvPr id="3" name="Subtitle 2"/>
          <p:cNvSpPr>
            <a:spLocks noGrp="1"/>
          </p:cNvSpPr>
          <p:nvPr>
            <p:ph type="subTitle" idx="1"/>
          </p:nvPr>
        </p:nvSpPr>
        <p:spPr/>
        <p:txBody>
          <a:bodyPr>
            <a:normAutofit/>
          </a:bodyPr>
          <a:lstStyle/>
          <a:p>
            <a:r>
              <a:rPr lang="en-US" sz="1600" dirty="0"/>
              <a:t>      Beth Crist			Jean Marie Heilig</a:t>
            </a:r>
          </a:p>
          <a:p>
            <a:r>
              <a:rPr lang="en-US" sz="1600" dirty="0"/>
              <a:t>      Youth Services		Fiscal Officer</a:t>
            </a:r>
          </a:p>
          <a:p>
            <a:endParaRPr lang="en-US" sz="16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4300" y="6056120"/>
            <a:ext cx="2743200" cy="702655"/>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305299"/>
            <a:ext cx="4343400" cy="2887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979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IAT</a:t>
            </a:r>
          </a:p>
        </p:txBody>
      </p:sp>
      <p:sp>
        <p:nvSpPr>
          <p:cNvPr id="3" name="Content Placeholder 2"/>
          <p:cNvSpPr>
            <a:spLocks noGrp="1"/>
          </p:cNvSpPr>
          <p:nvPr>
            <p:ph sz="quarter" idx="1"/>
          </p:nvPr>
        </p:nvSpPr>
        <p:spPr/>
        <p:txBody>
          <a:bodyPr/>
          <a:lstStyle/>
          <a:p>
            <a:r>
              <a:rPr lang="en-US" dirty="0"/>
              <a:t>Good:  Excitement, Magnificent, Laughing, Beautiful, Terrific,  Pleasure, Spectacular, Celebrate</a:t>
            </a:r>
          </a:p>
          <a:p>
            <a:r>
              <a:rPr lang="en-US" dirty="0"/>
              <a:t>Bad: Tragic, Pain, Evil, Poison, Gross, Horrific, Disaster, Rotten </a:t>
            </a:r>
          </a:p>
        </p:txBody>
      </p:sp>
      <p:pic>
        <p:nvPicPr>
          <p:cNvPr id="2054" name="Picture 6">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810000"/>
            <a:ext cx="1666783"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984328"/>
            <a:ext cx="2434249" cy="222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2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IAT</a:t>
            </a:r>
          </a:p>
        </p:txBody>
      </p:sp>
      <p:sp>
        <p:nvSpPr>
          <p:cNvPr id="3" name="Content Placeholder 2"/>
          <p:cNvSpPr>
            <a:spLocks noGrp="1"/>
          </p:cNvSpPr>
          <p:nvPr>
            <p:ph sz="quarter" idx="1"/>
          </p:nvPr>
        </p:nvSpPr>
        <p:spPr/>
        <p:txBody>
          <a:bodyPr/>
          <a:lstStyle/>
          <a:p>
            <a:r>
              <a:rPr lang="en-US" dirty="0"/>
              <a:t>What did you expect?</a:t>
            </a:r>
          </a:p>
          <a:p>
            <a:r>
              <a:rPr lang="en-US" dirty="0"/>
              <a:t>What was your reaction?</a:t>
            </a:r>
          </a:p>
          <a:p>
            <a:r>
              <a:rPr lang="en-US" dirty="0"/>
              <a:t>What can/will you do with this information?</a:t>
            </a:r>
          </a:p>
        </p:txBody>
      </p:sp>
    </p:spTree>
    <p:extLst>
      <p:ext uri="{BB962C8B-B14F-4D97-AF65-F5344CB8AC3E}">
        <p14:creationId xmlns:p14="http://schemas.microsoft.com/office/powerpoint/2010/main" val="1572300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4256-2C60-4C5D-B63B-180F3C3883D2}"/>
              </a:ext>
            </a:extLst>
          </p:cNvPr>
          <p:cNvSpPr>
            <a:spLocks noGrp="1"/>
          </p:cNvSpPr>
          <p:nvPr>
            <p:ph type="title" idx="4294967295"/>
          </p:nvPr>
        </p:nvSpPr>
        <p:spPr>
          <a:xfrm>
            <a:off x="457200" y="-1143000"/>
            <a:ext cx="7467600" cy="1143000"/>
          </a:xfrm>
        </p:spPr>
        <p:txBody>
          <a:bodyPr vert="horz" anchor="b">
            <a:normAutofit/>
          </a:bodyPr>
          <a:lstStyle/>
          <a:p>
            <a:r>
              <a:rPr lang="en-US" dirty="0"/>
              <a:t>Book recommendation</a:t>
            </a:r>
          </a:p>
        </p:txBody>
      </p:sp>
      <p:pic>
        <p:nvPicPr>
          <p:cNvPr id="2050" name="Picture 2" descr="Book janck for Blind Spot: the hidden bias of good people."/>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2362200" y="762000"/>
            <a:ext cx="3581400" cy="53667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389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unconscious bias</a:t>
            </a:r>
          </a:p>
        </p:txBody>
      </p:sp>
      <p:sp>
        <p:nvSpPr>
          <p:cNvPr id="6" name="Content Placeholder 5"/>
          <p:cNvSpPr>
            <a:spLocks noGrp="1"/>
          </p:cNvSpPr>
          <p:nvPr>
            <p:ph sz="quarter" idx="1"/>
          </p:nvPr>
        </p:nvSpPr>
        <p:spPr/>
        <p:txBody>
          <a:bodyPr/>
          <a:lstStyle/>
          <a:p>
            <a:pPr marL="0" indent="0">
              <a:buNone/>
            </a:pPr>
            <a:r>
              <a:rPr lang="en-US" dirty="0"/>
              <a:t>Economic</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503" y="2362200"/>
            <a:ext cx="3118945" cy="2081784"/>
          </a:xfrm>
          <a:prstGeom prst="rect">
            <a:avLst/>
          </a:prstGeom>
          <a:ln>
            <a:noFill/>
          </a:ln>
          <a:effectLst>
            <a:outerShdw blurRad="292100" dist="139700" dir="2700000" algn="tl" rotWithShape="0">
              <a:srgbClr val="333333">
                <a:alpha val="65000"/>
              </a:srgbClr>
            </a:outerShdw>
          </a:effectLst>
        </p:spPr>
      </p:pic>
      <p:pic>
        <p:nvPicPr>
          <p:cNvPr id="717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562600"/>
            <a:ext cx="5791200" cy="1143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925" y="3902578"/>
            <a:ext cx="2408006" cy="1507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5" name="Picture 7">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928" y="1225550"/>
            <a:ext cx="3487737"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218270"/>
            <a:ext cx="1631950" cy="2451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68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unconscious bias - Physiological</a:t>
            </a:r>
          </a:p>
        </p:txBody>
      </p:sp>
      <p:sp>
        <p:nvSpPr>
          <p:cNvPr id="6" name="Content Placeholder 5"/>
          <p:cNvSpPr>
            <a:spLocks noGrp="1"/>
          </p:cNvSpPr>
          <p:nvPr>
            <p:ph sz="quarter" idx="1"/>
          </p:nvPr>
        </p:nvSpPr>
        <p:spPr/>
        <p:txBody>
          <a:bodyPr/>
          <a:lstStyle/>
          <a:p>
            <a:pPr marL="0" indent="0">
              <a:buNone/>
            </a:pPr>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3962400"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057400"/>
            <a:ext cx="4001183" cy="26706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050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457200" y="228600"/>
            <a:ext cx="7467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a:ln>
                  <a:noFill/>
                </a:ln>
                <a:solidFill>
                  <a:schemeClr val="tx2"/>
                </a:solidFill>
                <a:effectLst/>
                <a:uLnTx/>
                <a:uFillTx/>
                <a:latin typeface="+mj-lt"/>
                <a:ea typeface="+mj-ea"/>
                <a:cs typeface="+mj-cs"/>
              </a:rPr>
              <a:t>Impact of unconscious bias – Customer Service</a:t>
            </a:r>
          </a:p>
        </p:txBody>
      </p:sp>
      <p:sp>
        <p:nvSpPr>
          <p:cNvPr id="2" name="TextBox 1"/>
          <p:cNvSpPr txBox="1"/>
          <p:nvPr/>
        </p:nvSpPr>
        <p:spPr>
          <a:xfrm>
            <a:off x="838200" y="2286000"/>
            <a:ext cx="5029200" cy="2523768"/>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en-US" dirty="0"/>
              <a:t>Speed in responding</a:t>
            </a:r>
          </a:p>
          <a:p>
            <a:pPr marL="742950" lvl="1" indent="-285750">
              <a:spcAft>
                <a:spcPts val="1200"/>
              </a:spcAft>
              <a:buFont typeface="Arial" panose="020B0604020202020204" pitchFamily="34" charset="0"/>
              <a:buChar char="•"/>
            </a:pPr>
            <a:r>
              <a:rPr lang="en-US" dirty="0"/>
              <a:t>Politeness in responding</a:t>
            </a:r>
          </a:p>
          <a:p>
            <a:pPr marL="742950" lvl="1" indent="-285750">
              <a:spcAft>
                <a:spcPts val="1200"/>
              </a:spcAft>
              <a:buFont typeface="Arial" panose="020B0604020202020204" pitchFamily="34" charset="0"/>
              <a:buChar char="•"/>
            </a:pPr>
            <a:r>
              <a:rPr lang="en-US" dirty="0"/>
              <a:t>Equitable service</a:t>
            </a:r>
          </a:p>
          <a:p>
            <a:pPr marL="742950" lvl="1" indent="-285750">
              <a:spcAft>
                <a:spcPts val="1200"/>
              </a:spcAft>
              <a:buFont typeface="Arial" panose="020B0604020202020204" pitchFamily="34" charset="0"/>
              <a:buChar char="•"/>
            </a:pPr>
            <a:r>
              <a:rPr lang="en-US" dirty="0"/>
              <a:t>Body language and tone of voice</a:t>
            </a:r>
          </a:p>
          <a:p>
            <a:pPr marL="742950" lvl="1" indent="-285750">
              <a:spcAft>
                <a:spcPts val="1200"/>
              </a:spcAft>
              <a:buFont typeface="Arial" panose="020B0604020202020204" pitchFamily="34" charset="0"/>
              <a:buChar char="•"/>
            </a:pPr>
            <a:r>
              <a:rPr lang="en-US" dirty="0"/>
              <a:t>Loaded words</a:t>
            </a:r>
          </a:p>
          <a:p>
            <a:endParaRPr lang="en-US" dirty="0"/>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71131" y="4255558"/>
            <a:ext cx="3792537" cy="2528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30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unconscious bias - Collections</a:t>
            </a:r>
          </a:p>
        </p:txBody>
      </p:sp>
      <p:sp>
        <p:nvSpPr>
          <p:cNvPr id="6" name="Content Placeholder 5"/>
          <p:cNvSpPr>
            <a:spLocks noGrp="1"/>
          </p:cNvSpPr>
          <p:nvPr>
            <p:ph sz="quarter" idx="1"/>
          </p:nvPr>
        </p:nvSpPr>
        <p:spPr/>
        <p:txBody>
          <a:bodyPr/>
          <a:lstStyle/>
          <a:p>
            <a:r>
              <a:rPr lang="en-US" dirty="0"/>
              <a:t>Collection development/ reader’s advisory</a:t>
            </a:r>
          </a:p>
        </p:txBody>
      </p:sp>
      <p:pic>
        <p:nvPicPr>
          <p:cNvPr id="2052" name="Picture 4" descr="Book jacket for Let's Talk about L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72784"/>
            <a:ext cx="2209800" cy="3314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Book jacket for The Gravity Between 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1230" y="2372784"/>
            <a:ext cx="2120620" cy="3266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173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children’s literature</a:t>
            </a:r>
          </a:p>
        </p:txBody>
      </p:sp>
      <p:pic>
        <p:nvPicPr>
          <p:cNvPr id="1026" name="Picture 2" descr="Book jacket for There's a Monster in your Book."/>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3001116" cy="2959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The Beautiful Girls Colouring Book, The Briliant Boys' Colouring Book"/>
          <p:cNvPicPr>
            <a:picLocks noChangeAspect="1" noChangeArrowheads="1"/>
          </p:cNvPicPr>
          <p:nvPr/>
        </p:nvPicPr>
        <p:blipFill rotWithShape="1">
          <a:blip r:embed="rId4">
            <a:extLst>
              <a:ext uri="{28A0092B-C50C-407E-A947-70E740481C1C}">
                <a14:useLocalDpi xmlns:a14="http://schemas.microsoft.com/office/drawing/2010/main" val="0"/>
              </a:ext>
            </a:extLst>
          </a:blip>
          <a:srcRect l="5769" r="7061"/>
          <a:stretch/>
        </p:blipFill>
        <p:spPr bwMode="auto">
          <a:xfrm>
            <a:off x="3733800" y="2362200"/>
            <a:ext cx="4616388" cy="2981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423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a:t>
            </a:r>
          </a:p>
        </p:txBody>
      </p:sp>
      <p:sp>
        <p:nvSpPr>
          <p:cNvPr id="3" name="Content Placeholder 2"/>
          <p:cNvSpPr>
            <a:spLocks noGrp="1"/>
          </p:cNvSpPr>
          <p:nvPr>
            <p:ph sz="quarter" idx="1"/>
          </p:nvPr>
        </p:nvSpPr>
        <p:spPr/>
        <p:txBody>
          <a:bodyPr/>
          <a:lstStyle/>
          <a:p>
            <a:r>
              <a:rPr lang="en-US" dirty="0"/>
              <a:t>Confirmation Bias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516222"/>
            <a:ext cx="6038750" cy="3387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537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Conformity</a:t>
            </a:r>
          </a:p>
        </p:txBody>
      </p:sp>
      <p:sp>
        <p:nvSpPr>
          <p:cNvPr id="3" name="Content Placeholder 2"/>
          <p:cNvSpPr>
            <a:spLocks noGrp="1"/>
          </p:cNvSpPr>
          <p:nvPr>
            <p:ph sz="quarter" idx="1"/>
          </p:nvPr>
        </p:nvSpPr>
        <p:spPr/>
        <p:txBody>
          <a:bodyPr/>
          <a:lstStyle/>
          <a:p>
            <a:pPr marL="0" indent="0">
              <a:buNone/>
            </a:pPr>
            <a:r>
              <a:rPr lang="en-US" dirty="0"/>
              <a:t>Conformity Bias</a:t>
            </a:r>
          </a:p>
        </p:txBody>
      </p:sp>
      <p:pic>
        <p:nvPicPr>
          <p:cNvPr id="5123" name="Picture 3">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019800" cy="4514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155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sz="quarter" idx="1"/>
          </p:nvPr>
        </p:nvSpPr>
        <p:spPr/>
        <p:txBody>
          <a:bodyPr/>
          <a:lstStyle/>
          <a:p>
            <a:r>
              <a:rPr lang="en-US" dirty="0"/>
              <a:t>Identify your personal biases</a:t>
            </a:r>
          </a:p>
          <a:p>
            <a:r>
              <a:rPr lang="en-US" dirty="0"/>
              <a:t>Understand the impact of unconscious bias</a:t>
            </a:r>
          </a:p>
          <a:p>
            <a:r>
              <a:rPr lang="en-US" dirty="0"/>
              <a:t>Identify the types of bias behavior</a:t>
            </a:r>
          </a:p>
          <a:p>
            <a:r>
              <a:rPr lang="en-US" dirty="0"/>
              <a:t>Learn how to think and behave differently</a:t>
            </a:r>
          </a:p>
        </p:txBody>
      </p:sp>
    </p:spTree>
    <p:extLst>
      <p:ext uri="{BB962C8B-B14F-4D97-AF65-F5344CB8AC3E}">
        <p14:creationId xmlns:p14="http://schemas.microsoft.com/office/powerpoint/2010/main" val="3815611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perception Video</a:t>
            </a:r>
          </a:p>
        </p:txBody>
      </p:sp>
      <p:sp>
        <p:nvSpPr>
          <p:cNvPr id="3" name="Content Placeholder 2"/>
          <p:cNvSpPr>
            <a:spLocks noGrp="1"/>
          </p:cNvSpPr>
          <p:nvPr>
            <p:ph sz="quarter" idx="1"/>
          </p:nvPr>
        </p:nvSpPr>
        <p:spPr/>
        <p:txBody>
          <a:bodyPr/>
          <a:lstStyle/>
          <a:p>
            <a:r>
              <a:rPr lang="en-US" dirty="0"/>
              <a:t>Perception Bias</a:t>
            </a:r>
          </a:p>
        </p:txBody>
      </p:sp>
      <p:sp>
        <p:nvSpPr>
          <p:cNvPr id="4" name="TextBox 3"/>
          <p:cNvSpPr txBox="1"/>
          <p:nvPr/>
        </p:nvSpPr>
        <p:spPr>
          <a:xfrm>
            <a:off x="1438483" y="3581400"/>
            <a:ext cx="5505033" cy="646331"/>
          </a:xfrm>
          <a:prstGeom prst="rect">
            <a:avLst/>
          </a:prstGeom>
          <a:noFill/>
        </p:spPr>
        <p:txBody>
          <a:bodyPr wrap="none" rtlCol="0">
            <a:spAutoFit/>
          </a:bodyPr>
          <a:lstStyle/>
          <a:p>
            <a:pPr algn="ctr"/>
            <a:r>
              <a:rPr lang="en-US" dirty="0"/>
              <a:t>Carlsberg stunts with bikers in cinema</a:t>
            </a:r>
          </a:p>
          <a:p>
            <a:pPr algn="ctr"/>
            <a:r>
              <a:rPr lang="en-US" u="sng" dirty="0">
                <a:hlinkClick r:id="rId2"/>
              </a:rPr>
              <a:t>https://www.youtube.com/watch?v=RS3iB47nQ6E</a:t>
            </a:r>
            <a:endParaRPr lang="en-US" dirty="0"/>
          </a:p>
        </p:txBody>
      </p:sp>
    </p:spTree>
    <p:extLst>
      <p:ext uri="{BB962C8B-B14F-4D97-AF65-F5344CB8AC3E}">
        <p14:creationId xmlns:p14="http://schemas.microsoft.com/office/powerpoint/2010/main" val="1238644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perception</a:t>
            </a:r>
          </a:p>
        </p:txBody>
      </p:sp>
      <p:sp>
        <p:nvSpPr>
          <p:cNvPr id="3" name="Content Placeholder 2"/>
          <p:cNvSpPr>
            <a:spLocks noGrp="1"/>
          </p:cNvSpPr>
          <p:nvPr>
            <p:ph sz="quarter" idx="1"/>
          </p:nvPr>
        </p:nvSpPr>
        <p:spPr/>
        <p:txBody>
          <a:bodyPr/>
          <a:lstStyle/>
          <a:p>
            <a:pPr marL="0" indent="0">
              <a:buNone/>
            </a:pPr>
            <a:endParaRPr lang="en-US" dirty="0"/>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90800"/>
            <a:ext cx="4991100" cy="3127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939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halo effect</a:t>
            </a:r>
          </a:p>
        </p:txBody>
      </p:sp>
      <p:sp>
        <p:nvSpPr>
          <p:cNvPr id="3" name="Content Placeholder 2"/>
          <p:cNvSpPr>
            <a:spLocks noGrp="1"/>
          </p:cNvSpPr>
          <p:nvPr>
            <p:ph sz="quarter" idx="1"/>
          </p:nvPr>
        </p:nvSpPr>
        <p:spPr/>
        <p:txBody>
          <a:bodyPr/>
          <a:lstStyle/>
          <a:p>
            <a:pPr marL="0" indent="0">
              <a:buNone/>
            </a:pP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287552"/>
            <a:ext cx="4710176" cy="3531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9898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horns effect</a:t>
            </a:r>
          </a:p>
        </p:txBody>
      </p:sp>
      <p:sp>
        <p:nvSpPr>
          <p:cNvPr id="3" name="Content Placeholder 2"/>
          <p:cNvSpPr>
            <a:spLocks noGrp="1"/>
          </p:cNvSpPr>
          <p:nvPr>
            <p:ph sz="quarter" idx="1"/>
          </p:nvPr>
        </p:nvSpPr>
        <p:spPr/>
        <p:txBody>
          <a:bodyPr/>
          <a:lstStyle/>
          <a:p>
            <a:pPr marL="0" indent="0">
              <a:buNone/>
            </a:pP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381" y="2514600"/>
            <a:ext cx="4232472" cy="2819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9762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Beauty</a:t>
            </a:r>
          </a:p>
        </p:txBody>
      </p:sp>
      <p:sp>
        <p:nvSpPr>
          <p:cNvPr id="3" name="Content Placeholder 2"/>
          <p:cNvSpPr>
            <a:spLocks noGrp="1"/>
          </p:cNvSpPr>
          <p:nvPr>
            <p:ph sz="quarter" idx="1"/>
          </p:nvPr>
        </p:nvSpPr>
        <p:spPr/>
        <p:txBody>
          <a:bodyPr/>
          <a:lstStyle/>
          <a:p>
            <a:pPr marL="0" indent="0">
              <a:buNone/>
            </a:pPr>
            <a:endParaRPr lang="en-US" dirty="0"/>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3898001" cy="3910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043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similarity</a:t>
            </a:r>
          </a:p>
        </p:txBody>
      </p:sp>
      <p:sp>
        <p:nvSpPr>
          <p:cNvPr id="3" name="Content Placeholder 2"/>
          <p:cNvSpPr>
            <a:spLocks noGrp="1"/>
          </p:cNvSpPr>
          <p:nvPr>
            <p:ph sz="quarter" idx="1"/>
          </p:nvPr>
        </p:nvSpPr>
        <p:spPr/>
        <p:txBody>
          <a:bodyPr/>
          <a:lstStyle/>
          <a:p>
            <a:pPr marL="0" indent="0">
              <a:buNone/>
            </a:pP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2667318"/>
            <a:ext cx="4587555" cy="31174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8454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trust</a:t>
            </a:r>
          </a:p>
        </p:txBody>
      </p:sp>
      <p:sp>
        <p:nvSpPr>
          <p:cNvPr id="3" name="Content Placeholder 2"/>
          <p:cNvSpPr>
            <a:spLocks noGrp="1"/>
          </p:cNvSpPr>
          <p:nvPr>
            <p:ph sz="quarter" idx="1"/>
          </p:nvPr>
        </p:nvSpPr>
        <p:spPr/>
        <p:txBody>
          <a:bodyPr>
            <a:normAutofit/>
          </a:bodyPr>
          <a:lstStyle/>
          <a:p>
            <a:pPr marL="0" indent="0" algn="ctr">
              <a:buNone/>
            </a:pPr>
            <a:r>
              <a:rPr lang="en-US" sz="3200" dirty="0"/>
              <a:t>Write down 10 people you really </a:t>
            </a:r>
          </a:p>
          <a:p>
            <a:pPr marL="0" indent="0" algn="ctr">
              <a:buNone/>
            </a:pPr>
            <a:r>
              <a:rPr lang="en-US" sz="3200" dirty="0"/>
              <a:t>trust that are </a:t>
            </a:r>
            <a:r>
              <a:rPr lang="en-US" sz="3200" u="sng" dirty="0"/>
              <a:t>not</a:t>
            </a:r>
            <a:r>
              <a:rPr lang="en-US" sz="3200" dirty="0"/>
              <a:t> family</a:t>
            </a:r>
          </a:p>
        </p:txBody>
      </p:sp>
      <p:sp>
        <p:nvSpPr>
          <p:cNvPr id="5" name="Rectangle 4"/>
          <p:cNvSpPr/>
          <p:nvPr/>
        </p:nvSpPr>
        <p:spPr>
          <a:xfrm>
            <a:off x="1447800" y="2971800"/>
            <a:ext cx="5334000" cy="34289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0000"/>
                </a:solidFill>
              </a:rPr>
              <a:t>1.</a:t>
            </a:r>
          </a:p>
          <a:p>
            <a:r>
              <a:rPr lang="en-US" dirty="0">
                <a:solidFill>
                  <a:srgbClr val="290000"/>
                </a:solidFill>
              </a:rPr>
              <a:t>2.</a:t>
            </a:r>
          </a:p>
          <a:p>
            <a:r>
              <a:rPr lang="en-US" dirty="0">
                <a:solidFill>
                  <a:srgbClr val="290000"/>
                </a:solidFill>
              </a:rPr>
              <a:t>3.</a:t>
            </a:r>
          </a:p>
          <a:p>
            <a:r>
              <a:rPr lang="en-US" dirty="0">
                <a:solidFill>
                  <a:srgbClr val="290000"/>
                </a:solidFill>
              </a:rPr>
              <a:t>4.</a:t>
            </a:r>
          </a:p>
          <a:p>
            <a:r>
              <a:rPr lang="en-US" dirty="0">
                <a:solidFill>
                  <a:srgbClr val="290000"/>
                </a:solidFill>
              </a:rPr>
              <a:t>5.</a:t>
            </a:r>
          </a:p>
          <a:p>
            <a:r>
              <a:rPr lang="en-US" dirty="0">
                <a:solidFill>
                  <a:srgbClr val="290000"/>
                </a:solidFill>
              </a:rPr>
              <a:t>6.</a:t>
            </a:r>
          </a:p>
          <a:p>
            <a:r>
              <a:rPr lang="en-US" dirty="0">
                <a:solidFill>
                  <a:srgbClr val="290000"/>
                </a:solidFill>
              </a:rPr>
              <a:t>7.</a:t>
            </a:r>
          </a:p>
          <a:p>
            <a:r>
              <a:rPr lang="en-US" dirty="0">
                <a:solidFill>
                  <a:srgbClr val="290000"/>
                </a:solidFill>
              </a:rPr>
              <a:t>8.</a:t>
            </a:r>
          </a:p>
          <a:p>
            <a:r>
              <a:rPr lang="en-US" dirty="0">
                <a:solidFill>
                  <a:srgbClr val="290000"/>
                </a:solidFill>
              </a:rPr>
              <a:t>9.</a:t>
            </a:r>
          </a:p>
          <a:p>
            <a:r>
              <a:rPr lang="en-US" dirty="0">
                <a:solidFill>
                  <a:srgbClr val="290000"/>
                </a:solidFill>
              </a:rPr>
              <a:t>10.</a:t>
            </a:r>
          </a:p>
          <a:p>
            <a:endParaRPr lang="en-US" dirty="0"/>
          </a:p>
        </p:txBody>
      </p:sp>
    </p:spTree>
    <p:extLst>
      <p:ext uri="{BB962C8B-B14F-4D97-AF65-F5344CB8AC3E}">
        <p14:creationId xmlns:p14="http://schemas.microsoft.com/office/powerpoint/2010/main" val="3728578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examples</a:t>
            </a:r>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sz="quarter" idx="1"/>
            <p:extLst>
              <p:ext uri="{D42A27DB-BD31-4B8C-83A1-F6EECF244321}">
                <p14:modId xmlns:p14="http://schemas.microsoft.com/office/powerpoint/2010/main" val="1644739895"/>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0839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more examples</a:t>
            </a:r>
          </a:p>
        </p:txBody>
      </p:sp>
      <p:sp>
        <p:nvSpPr>
          <p:cNvPr id="3" name="Content Placeholder 2">
            <a:extLst>
              <a:ext uri="{C183D7F6-B498-43B3-948B-1728B52AA6E4}">
                <adec:decorative xmlns:adec="http://schemas.microsoft.com/office/drawing/2017/decorative" val="1"/>
              </a:ext>
            </a:extLst>
          </p:cNvPr>
          <p:cNvSpPr>
            <a:spLocks noGrp="1"/>
          </p:cNvSpPr>
          <p:nvPr>
            <p:ph sz="quarter" idx="1"/>
          </p:nvPr>
        </p:nvSpPr>
        <p:spPr>
          <a:xfrm>
            <a:off x="304800" y="1600200"/>
            <a:ext cx="7696200" cy="5105400"/>
          </a:xfrm>
        </p:spPr>
        <p:txBody>
          <a:bodyPr/>
          <a:lstStyle/>
          <a:p>
            <a:pPr marL="0" indent="0" algn="ctr">
              <a:buNone/>
            </a:pPr>
            <a:r>
              <a:rPr lang="en-US" sz="4000" dirty="0"/>
              <a:t> </a:t>
            </a:r>
          </a:p>
          <a:p>
            <a:pPr marL="0" indent="0" algn="ctr">
              <a:buNone/>
            </a:pPr>
            <a:endParaRPr lang="en-US" sz="4000" dirty="0"/>
          </a:p>
          <a:p>
            <a:pPr marL="0" indent="0" algn="ctr">
              <a:buNone/>
            </a:pPr>
            <a:r>
              <a:rPr lang="en-US" sz="4000" dirty="0"/>
              <a:t>   </a:t>
            </a:r>
          </a:p>
          <a:p>
            <a:pPr marL="0" indent="0" algn="ctr">
              <a:buNone/>
            </a:pPr>
            <a:r>
              <a:rPr lang="en-US" sz="4000" dirty="0"/>
              <a:t> </a:t>
            </a:r>
          </a:p>
          <a:p>
            <a:endParaRPr lang="en-US" dirty="0"/>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8523005"/>
              </p:ext>
            </p:extLst>
          </p:nvPr>
        </p:nvGraphicFramePr>
        <p:xfrm>
          <a:off x="914400" y="1524000"/>
          <a:ext cx="6858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950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circle </a:t>
            </a:r>
            <a:r>
              <a:rPr lang="en-US"/>
              <a:t>of trust</a:t>
            </a:r>
            <a:endParaRPr lang="en-US" dirty="0"/>
          </a:p>
        </p:txBody>
      </p:sp>
      <p:sp>
        <p:nvSpPr>
          <p:cNvPr id="4" name="Oval 3" descr="An example of spheres of trust. The outermost layer are acuaintances, the second layer are people you are comfotable with, and the inner layer are people that you trust."/>
          <p:cNvSpPr/>
          <p:nvPr/>
        </p:nvSpPr>
        <p:spPr>
          <a:xfrm>
            <a:off x="1981200" y="1981200"/>
            <a:ext cx="4419600" cy="419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C183D7F6-B498-43B3-948B-1728B52AA6E4}">
                <adec:decorative xmlns:adec="http://schemas.microsoft.com/office/drawing/2017/decorative" val="1"/>
              </a:ext>
            </a:extLst>
          </p:cNvPr>
          <p:cNvSpPr/>
          <p:nvPr/>
        </p:nvSpPr>
        <p:spPr>
          <a:xfrm>
            <a:off x="2706414" y="2703786"/>
            <a:ext cx="3028950" cy="2819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C183D7F6-B498-43B3-948B-1728B52AA6E4}">
                <adec:decorative xmlns:adec="http://schemas.microsoft.com/office/drawing/2017/decorative" val="1"/>
              </a:ext>
            </a:extLst>
          </p:cNvPr>
          <p:cNvSpPr/>
          <p:nvPr/>
        </p:nvSpPr>
        <p:spPr>
          <a:xfrm>
            <a:off x="3276600" y="3276600"/>
            <a:ext cx="18288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66651" y="3691979"/>
            <a:ext cx="508473" cy="769441"/>
          </a:xfrm>
          <a:prstGeom prst="rect">
            <a:avLst/>
          </a:prstGeom>
          <a:noFill/>
        </p:spPr>
        <p:txBody>
          <a:bodyPr wrap="none" rtlCol="0">
            <a:spAutoFit/>
          </a:bodyPr>
          <a:lstStyle/>
          <a:p>
            <a:pPr algn="ctr"/>
            <a:r>
              <a:rPr lang="en-US" sz="4400" b="1" dirty="0"/>
              <a:t>3</a:t>
            </a:r>
          </a:p>
        </p:txBody>
      </p:sp>
      <p:sp>
        <p:nvSpPr>
          <p:cNvPr id="10" name="TextBox 9"/>
          <p:cNvSpPr txBox="1"/>
          <p:nvPr/>
        </p:nvSpPr>
        <p:spPr>
          <a:xfrm>
            <a:off x="3992634" y="4756373"/>
            <a:ext cx="426966" cy="707886"/>
          </a:xfrm>
          <a:prstGeom prst="rect">
            <a:avLst/>
          </a:prstGeom>
          <a:noFill/>
        </p:spPr>
        <p:txBody>
          <a:bodyPr wrap="square" rtlCol="0">
            <a:spAutoFit/>
          </a:bodyPr>
          <a:lstStyle/>
          <a:p>
            <a:pPr algn="ctr"/>
            <a:r>
              <a:rPr lang="en-US" sz="4000" b="1" dirty="0"/>
              <a:t>2</a:t>
            </a:r>
          </a:p>
        </p:txBody>
      </p:sp>
      <p:sp>
        <p:nvSpPr>
          <p:cNvPr id="11" name="TextBox 10"/>
          <p:cNvSpPr txBox="1"/>
          <p:nvPr/>
        </p:nvSpPr>
        <p:spPr>
          <a:xfrm>
            <a:off x="3980775" y="5525814"/>
            <a:ext cx="449162" cy="646331"/>
          </a:xfrm>
          <a:prstGeom prst="rect">
            <a:avLst/>
          </a:prstGeom>
          <a:noFill/>
        </p:spPr>
        <p:txBody>
          <a:bodyPr wrap="none" rtlCol="0">
            <a:spAutoFit/>
          </a:bodyPr>
          <a:lstStyle/>
          <a:p>
            <a:r>
              <a:rPr lang="en-US" sz="3600" b="1" dirty="0"/>
              <a:t>1</a:t>
            </a:r>
          </a:p>
        </p:txBody>
      </p:sp>
      <p:sp>
        <p:nvSpPr>
          <p:cNvPr id="12" name="TextBox 11"/>
          <p:cNvSpPr txBox="1"/>
          <p:nvPr/>
        </p:nvSpPr>
        <p:spPr>
          <a:xfrm>
            <a:off x="6172200" y="1600200"/>
            <a:ext cx="1981200" cy="923330"/>
          </a:xfrm>
          <a:prstGeom prst="rect">
            <a:avLst/>
          </a:prstGeom>
          <a:noFill/>
        </p:spPr>
        <p:txBody>
          <a:bodyPr wrap="square" rtlCol="0">
            <a:spAutoFit/>
          </a:bodyPr>
          <a:lstStyle/>
          <a:p>
            <a:pPr marL="342900" indent="-342900">
              <a:buAutoNum type="arabicPeriod"/>
            </a:pPr>
            <a:r>
              <a:rPr lang="en-US" dirty="0"/>
              <a:t>“Hi Ya!”</a:t>
            </a:r>
          </a:p>
          <a:p>
            <a:pPr marL="342900" indent="-342900">
              <a:buAutoNum type="arabicPeriod"/>
            </a:pPr>
            <a:r>
              <a:rPr lang="en-US" dirty="0"/>
              <a:t>“COMFY”</a:t>
            </a:r>
          </a:p>
          <a:p>
            <a:pPr marL="342900" indent="-342900">
              <a:buAutoNum type="arabicPeriod"/>
            </a:pPr>
            <a:r>
              <a:rPr lang="en-US" dirty="0"/>
              <a:t>“Trust”</a:t>
            </a:r>
          </a:p>
        </p:txBody>
      </p:sp>
      <p:cxnSp>
        <p:nvCxnSpPr>
          <p:cNvPr id="14" name="Straight Arrow Connector 13">
            <a:extLst>
              <a:ext uri="{C183D7F6-B498-43B3-948B-1728B52AA6E4}">
                <adec:decorative xmlns:adec="http://schemas.microsoft.com/office/drawing/2017/decorative" val="1"/>
              </a:ext>
            </a:extLst>
          </p:cNvPr>
          <p:cNvCxnSpPr/>
          <p:nvPr/>
        </p:nvCxnSpPr>
        <p:spPr>
          <a:xfrm flipV="1">
            <a:off x="1752600" y="4267200"/>
            <a:ext cx="2240034"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9558076">
            <a:off x="1566273" y="4806434"/>
            <a:ext cx="1723549" cy="369332"/>
          </a:xfrm>
          <a:prstGeom prst="rect">
            <a:avLst/>
          </a:prstGeom>
          <a:noFill/>
        </p:spPr>
        <p:txBody>
          <a:bodyPr wrap="none" rtlCol="0">
            <a:spAutoFit/>
          </a:bodyPr>
          <a:lstStyle/>
          <a:p>
            <a:r>
              <a:rPr lang="en-US" b="1" dirty="0"/>
              <a:t>Relationship</a:t>
            </a:r>
          </a:p>
        </p:txBody>
      </p:sp>
      <p:sp>
        <p:nvSpPr>
          <p:cNvPr id="18" name="TextBox 17"/>
          <p:cNvSpPr txBox="1"/>
          <p:nvPr/>
        </p:nvSpPr>
        <p:spPr>
          <a:xfrm rot="19572031">
            <a:off x="2284663" y="5220752"/>
            <a:ext cx="843501" cy="369332"/>
          </a:xfrm>
          <a:prstGeom prst="rect">
            <a:avLst/>
          </a:prstGeom>
          <a:noFill/>
        </p:spPr>
        <p:txBody>
          <a:bodyPr wrap="none" rtlCol="0">
            <a:spAutoFit/>
          </a:bodyPr>
          <a:lstStyle/>
          <a:p>
            <a:r>
              <a:rPr lang="en-US" b="1" dirty="0"/>
              <a:t>Trust</a:t>
            </a:r>
          </a:p>
        </p:txBody>
      </p:sp>
    </p:spTree>
    <p:extLst>
      <p:ext uri="{BB962C8B-B14F-4D97-AF65-F5344CB8AC3E}">
        <p14:creationId xmlns:p14="http://schemas.microsoft.com/office/powerpoint/2010/main" val="44651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C183D7F6-B498-43B3-948B-1728B52AA6E4}">
                <adec:decorative xmlns:adec="http://schemas.microsoft.com/office/drawing/2017/decorative" val="1"/>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78278" y="3962400"/>
            <a:ext cx="4038600" cy="2692400"/>
          </a:xfrm>
          <a:prstGeom prst="rect">
            <a:avLst/>
          </a:prstGeom>
          <a:ln>
            <a:noFill/>
          </a:ln>
          <a:effectLst>
            <a:outerShdw blurRad="292100" dist="139700" dir="2700000" algn="tl" rotWithShape="0">
              <a:srgbClr val="333333">
                <a:alpha val="65000"/>
              </a:srgbClr>
            </a:outerShdw>
          </a:effectLst>
        </p:spPr>
      </p:pic>
      <p:sp>
        <p:nvSpPr>
          <p:cNvPr id="5" name="Title 4"/>
          <p:cNvSpPr txBox="1">
            <a:spLocks noGrp="1"/>
          </p:cNvSpPr>
          <p:nvPr>
            <p:ph type="title" idx="4294967295"/>
          </p:nvPr>
        </p:nvSpPr>
        <p:spPr>
          <a:xfrm>
            <a:off x="1038300" y="1466709"/>
            <a:ext cx="6738640" cy="181588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“If you have a brain you’re biased”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-Dr. Heidi Grant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NeuroLeadership</a:t>
            </a:r>
            <a:r>
              <a:rPr kumimoji="0" lang="en-US" sz="2400" b="0" i="0" u="none" strike="noStrike" kern="1200" cap="none" spc="0" normalizeH="0" baseline="0" noProof="0" dirty="0">
                <a:ln>
                  <a:noFill/>
                </a:ln>
                <a:solidFill>
                  <a:schemeClr val="tx1"/>
                </a:solidFill>
                <a:effectLst/>
                <a:uLnTx/>
                <a:uFillTx/>
                <a:latin typeface="+mn-lt"/>
                <a:ea typeface="+mn-ea"/>
                <a:cs typeface="+mn-cs"/>
              </a:rPr>
              <a:t> Institute</a:t>
            </a:r>
          </a:p>
        </p:txBody>
      </p:sp>
    </p:spTree>
    <p:extLst>
      <p:ext uri="{BB962C8B-B14F-4D97-AF65-F5344CB8AC3E}">
        <p14:creationId xmlns:p14="http://schemas.microsoft.com/office/powerpoint/2010/main" val="248442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to think and behave differently</a:t>
            </a:r>
          </a:p>
        </p:txBody>
      </p:sp>
      <p:graphicFrame>
        <p:nvGraphicFramePr>
          <p:cNvPr id="4" name="Content Placeholder 3">
            <a:extLst>
              <a:ext uri="{C183D7F6-B498-43B3-948B-1728B52AA6E4}">
                <adec:decorative xmlns:adec="http://schemas.microsoft.com/office/drawing/2017/decorative" val="1"/>
              </a:ext>
            </a:extLst>
          </p:cNvPr>
          <p:cNvGraphicFramePr>
            <a:graphicFrameLocks noGrp="1"/>
          </p:cNvGraphicFramePr>
          <p:nvPr>
            <p:ph sz="quarter" idx="1"/>
            <p:extLst>
              <p:ext uri="{D42A27DB-BD31-4B8C-83A1-F6EECF244321}">
                <p14:modId xmlns:p14="http://schemas.microsoft.com/office/powerpoint/2010/main" val="1502351330"/>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7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21AD-CABF-C1D7-405A-D64C56022484}"/>
              </a:ext>
            </a:extLst>
          </p:cNvPr>
          <p:cNvSpPr>
            <a:spLocks noGrp="1"/>
          </p:cNvSpPr>
          <p:nvPr>
            <p:ph type="title" idx="4294967295"/>
          </p:nvPr>
        </p:nvSpPr>
        <p:spPr>
          <a:xfrm>
            <a:off x="457200" y="-1143000"/>
            <a:ext cx="7467600" cy="1143000"/>
          </a:xfrm>
        </p:spPr>
        <p:txBody>
          <a:bodyPr vert="horz" anchor="b">
            <a:normAutofit/>
          </a:bodyPr>
          <a:lstStyle/>
          <a:p>
            <a:r>
              <a:rPr lang="en-US" dirty="0"/>
              <a:t>Bias Cleanse</a:t>
            </a:r>
          </a:p>
        </p:txBody>
      </p:sp>
      <p:sp>
        <p:nvSpPr>
          <p:cNvPr id="3" name="Content Placeholder 2"/>
          <p:cNvSpPr>
            <a:spLocks noGrp="1"/>
          </p:cNvSpPr>
          <p:nvPr>
            <p:ph sz="quarter" idx="4294967295"/>
          </p:nvPr>
        </p:nvSpPr>
        <p:spPr>
          <a:xfrm>
            <a:off x="0" y="1600200"/>
            <a:ext cx="7467600" cy="4873625"/>
          </a:xfrm>
        </p:spPr>
        <p:txBody>
          <a:bodyPr/>
          <a:lstStyle/>
          <a:p>
            <a:pPr marL="0" indent="0">
              <a:buNone/>
            </a:pPr>
            <a:r>
              <a:rPr lang="en-US" dirty="0"/>
              <a:t>Bias Cleanse-</a:t>
            </a:r>
          </a:p>
          <a:p>
            <a:pPr marL="0" indent="0">
              <a:buNone/>
            </a:pPr>
            <a:r>
              <a:rPr lang="en-US" dirty="0"/>
              <a:t>Lookdifferent.com</a:t>
            </a:r>
          </a:p>
        </p:txBody>
      </p:sp>
      <p:pic>
        <p:nvPicPr>
          <p:cNvPr id="3076"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28600"/>
            <a:ext cx="3600450" cy="653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223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C183D7F6-B498-43B3-948B-1728B52AA6E4}">
                <adec:decorative xmlns:adec="http://schemas.microsoft.com/office/drawing/2017/decorative" val="1"/>
              </a:ext>
            </a:extLst>
          </p:cNvPr>
          <p:cNvPicPr>
            <a:picLocks noGrp="1" noChangeAspect="1" noChangeArrowheads="1"/>
          </p:cNvPicPr>
          <p:nvPr>
            <p:ph sz="quarter" idx="4294967295"/>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685800" y="1295400"/>
            <a:ext cx="7194550" cy="484187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91056284-5C1F-A562-F882-5CF7D235964B}"/>
              </a:ext>
            </a:extLst>
          </p:cNvPr>
          <p:cNvSpPr>
            <a:spLocks noGrp="1"/>
          </p:cNvSpPr>
          <p:nvPr>
            <p:ph type="title" idx="4294967295"/>
          </p:nvPr>
        </p:nvSpPr>
        <p:spPr>
          <a:xfrm>
            <a:off x="457200" y="-1143000"/>
            <a:ext cx="7467600" cy="1143000"/>
          </a:xfrm>
        </p:spPr>
        <p:txBody>
          <a:bodyPr vert="horz" anchor="b">
            <a:normAutofit/>
          </a:bodyPr>
          <a:lstStyle/>
          <a:p>
            <a:r>
              <a:rPr lang="en-US" dirty="0"/>
              <a:t>questions</a:t>
            </a:r>
          </a:p>
        </p:txBody>
      </p:sp>
    </p:spTree>
    <p:extLst>
      <p:ext uri="{BB962C8B-B14F-4D97-AF65-F5344CB8AC3E}">
        <p14:creationId xmlns:p14="http://schemas.microsoft.com/office/powerpoint/2010/main" val="381474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 so confused!</a:t>
            </a:r>
          </a:p>
        </p:txBody>
      </p:sp>
      <p:graphicFrame>
        <p:nvGraphicFramePr>
          <p:cNvPr id="4" name="Content Placeholder 3" descr="A flow chart breaking down the types of bias. Both explicit and implocit bias can lead to microaggressions. Micraggressions can include micro-assaults, micro-insults, micro-invalidation, and environmental issues. Micro-assaults are associated with predjudice and discrimination."/>
          <p:cNvGraphicFramePr>
            <a:graphicFrameLocks noGrp="1"/>
          </p:cNvGraphicFramePr>
          <p:nvPr>
            <p:ph sz="quarter" idx="1"/>
            <p:extLst>
              <p:ext uri="{D42A27DB-BD31-4B8C-83A1-F6EECF244321}">
                <p14:modId xmlns:p14="http://schemas.microsoft.com/office/powerpoint/2010/main" val="2979058940"/>
              </p:ext>
            </p:extLst>
          </p:nvPr>
        </p:nvGraphicFramePr>
        <p:xfrm>
          <a:off x="152400" y="14478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152400"/>
            <a:ext cx="2819400" cy="1872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5" name="Straight Connector 4">
            <a:extLst>
              <a:ext uri="{C183D7F6-B498-43B3-948B-1728B52AA6E4}">
                <adec:decorative xmlns:adec="http://schemas.microsoft.com/office/drawing/2017/decorative" val="1"/>
              </a:ext>
            </a:extLst>
          </p:cNvPr>
          <p:cNvCxnSpPr/>
          <p:nvPr/>
        </p:nvCxnSpPr>
        <p:spPr>
          <a:xfrm>
            <a:off x="3200400" y="3518339"/>
            <a:ext cx="533400" cy="352096"/>
          </a:xfrm>
          <a:prstGeom prst="line">
            <a:avLst/>
          </a:prstGeom>
        </p:spPr>
        <p:style>
          <a:lnRef idx="2">
            <a:schemeClr val="accent1"/>
          </a:lnRef>
          <a:fillRef idx="0">
            <a:schemeClr val="accent1"/>
          </a:fillRef>
          <a:effectRef idx="1">
            <a:schemeClr val="accent1"/>
          </a:effectRef>
          <a:fontRef idx="minor">
            <a:schemeClr val="tx1"/>
          </a:fontRef>
        </p:style>
      </p:cxn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0400" y="5105400"/>
            <a:ext cx="1127245" cy="110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336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a:t>
            </a:r>
          </a:p>
        </p:txBody>
      </p:sp>
      <p:sp>
        <p:nvSpPr>
          <p:cNvPr id="3" name="Content Placeholder 2"/>
          <p:cNvSpPr>
            <a:spLocks noGrp="1"/>
          </p:cNvSpPr>
          <p:nvPr>
            <p:ph sz="quarter"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What kind of Asian are you?</a:t>
            </a:r>
          </a:p>
          <a:p>
            <a:pPr marL="0" indent="0">
              <a:buNone/>
            </a:pPr>
            <a:r>
              <a:rPr lang="en-US" dirty="0">
                <a:hlinkClick r:id="rId3"/>
              </a:rPr>
              <a:t>https://www.youtube.com/watch?v=DWynJkN5HbQ</a:t>
            </a:r>
            <a:endParaRPr lang="en-US" dirty="0"/>
          </a:p>
        </p:txBody>
      </p:sp>
    </p:spTree>
    <p:extLst>
      <p:ext uri="{BB962C8B-B14F-4D97-AF65-F5344CB8AC3E}">
        <p14:creationId xmlns:p14="http://schemas.microsoft.com/office/powerpoint/2010/main" val="355474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Things people can be biased about</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704797" y="2133600"/>
            <a:ext cx="2898275" cy="1682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0728"/>
            <a:ext cx="3048000" cy="20254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834" y="3926205"/>
            <a:ext cx="3048000"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3" name="Picture 9">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4343400"/>
            <a:ext cx="3316270" cy="2213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99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these biases come from?</a:t>
            </a:r>
          </a:p>
        </p:txBody>
      </p:sp>
      <p:sp>
        <p:nvSpPr>
          <p:cNvPr id="3" name="Content Placeholder 2"/>
          <p:cNvSpPr>
            <a:spLocks noGrp="1"/>
          </p:cNvSpPr>
          <p:nvPr>
            <p:ph sz="quarter" idx="1"/>
          </p:nvPr>
        </p:nvSpPr>
        <p:spPr/>
        <p:txBody>
          <a:bodyPr/>
          <a:lstStyle/>
          <a:p>
            <a:pPr marL="0" indent="0" algn="ctr">
              <a:buNone/>
            </a:pPr>
            <a:endParaRPr lang="en-US" dirty="0"/>
          </a:p>
          <a:p>
            <a:pPr marL="0" indent="0" algn="ctr">
              <a:buNone/>
            </a:pPr>
            <a:r>
              <a:rPr lang="en-US" b="1" dirty="0"/>
              <a:t>Direct Experiences</a:t>
            </a:r>
          </a:p>
          <a:p>
            <a:pPr marL="0" indent="0" algn="ctr">
              <a:buNone/>
            </a:pPr>
            <a:r>
              <a:rPr lang="en-US" dirty="0"/>
              <a:t>(with other people, events, situations)</a:t>
            </a:r>
          </a:p>
          <a:p>
            <a:pPr marL="0" indent="0" algn="ctr">
              <a:buNone/>
            </a:pPr>
            <a:endParaRPr lang="en-US" dirty="0"/>
          </a:p>
          <a:p>
            <a:pPr marL="0" indent="0" algn="ctr">
              <a:buNone/>
            </a:pPr>
            <a:endParaRPr lang="en-US" dirty="0"/>
          </a:p>
          <a:p>
            <a:pPr marL="0" indent="0" algn="ctr">
              <a:buNone/>
            </a:pPr>
            <a:r>
              <a:rPr lang="en-US" b="1" dirty="0"/>
              <a:t>Vicarious Experiences</a:t>
            </a:r>
          </a:p>
          <a:p>
            <a:pPr marL="0" indent="0" algn="ctr">
              <a:buNone/>
            </a:pPr>
            <a:r>
              <a:rPr lang="en-US" dirty="0"/>
              <a:t>(those relayed to us through other people, stories, books, movies, media and culture)</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72930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identify our biases</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74393" y="1752600"/>
            <a:ext cx="5715000"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514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identify our biases?</a:t>
            </a:r>
          </a:p>
        </p:txBody>
      </p:sp>
      <p:sp>
        <p:nvSpPr>
          <p:cNvPr id="3" name="Content Placeholder 2"/>
          <p:cNvSpPr>
            <a:spLocks noGrp="1"/>
          </p:cNvSpPr>
          <p:nvPr>
            <p:ph sz="quarter" idx="1"/>
          </p:nvPr>
        </p:nvSpPr>
        <p:spPr/>
        <p:txBody>
          <a:bodyPr/>
          <a:lstStyle/>
          <a:p>
            <a:pPr marL="0" indent="0" algn="ctr">
              <a:buNone/>
            </a:pPr>
            <a:r>
              <a:rPr lang="en-US" dirty="0"/>
              <a:t>Implicit Association Test (IAT)</a:t>
            </a:r>
          </a:p>
          <a:p>
            <a:pPr marL="0" indent="0" algn="ctr">
              <a:buNone/>
            </a:pPr>
            <a:endParaRPr lang="en-US" dirty="0"/>
          </a:p>
          <a:p>
            <a:pPr marL="0" indent="0" algn="ctr">
              <a:buNone/>
            </a:pPr>
            <a:endParaRPr lang="en-US" dirty="0"/>
          </a:p>
        </p:txBody>
      </p:sp>
      <p:graphicFrame>
        <p:nvGraphicFramePr>
          <p:cNvPr id="4" name="Diagram 3" descr="The Implicit Bias Test covers race, gender, sexual orientation, religion, weight, self-esteem, anxiety. alcohol, disability, and age."/>
          <p:cNvGraphicFramePr/>
          <p:nvPr>
            <p:extLst>
              <p:ext uri="{D42A27DB-BD31-4B8C-83A1-F6EECF244321}">
                <p14:modId xmlns:p14="http://schemas.microsoft.com/office/powerpoint/2010/main" val="1646167335"/>
              </p:ext>
            </p:extLst>
          </p:nvPr>
        </p:nvGraphicFramePr>
        <p:xfrm>
          <a:off x="685800" y="1905000"/>
          <a:ext cx="7010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09800" y="6324600"/>
            <a:ext cx="4081567" cy="369332"/>
          </a:xfrm>
          <a:prstGeom prst="rect">
            <a:avLst/>
          </a:prstGeom>
          <a:noFill/>
        </p:spPr>
        <p:txBody>
          <a:bodyPr wrap="none" rtlCol="0">
            <a:spAutoFit/>
          </a:bodyPr>
          <a:lstStyle/>
          <a:p>
            <a:r>
              <a:rPr lang="en-US" dirty="0"/>
              <a:t>https://implicit.harvard.edu/implicit/</a:t>
            </a:r>
          </a:p>
        </p:txBody>
      </p:sp>
    </p:spTree>
    <p:extLst>
      <p:ext uri="{BB962C8B-B14F-4D97-AF65-F5344CB8AC3E}">
        <p14:creationId xmlns:p14="http://schemas.microsoft.com/office/powerpoint/2010/main" val="2282111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3130</TotalTime>
  <Words>1087</Words>
  <Application>Microsoft Office PowerPoint</Application>
  <PresentationFormat>On-screen Show (4:3)</PresentationFormat>
  <Paragraphs>173</Paragraphs>
  <Slides>32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Century Schoolbook</vt:lpstr>
      <vt:lpstr>Wingdings</vt:lpstr>
      <vt:lpstr>Wingdings 2</vt:lpstr>
      <vt:lpstr>Oriel</vt:lpstr>
      <vt:lpstr>The Hidden Biases  of Good People</vt:lpstr>
      <vt:lpstr>Outcomes</vt:lpstr>
      <vt:lpstr>“If you have a brain you’re biased”  -Dr. Heidi Grant NeuroLeadership Institute</vt:lpstr>
      <vt:lpstr>I’m so confused!</vt:lpstr>
      <vt:lpstr>What do you think?</vt:lpstr>
      <vt:lpstr>Things people can be biased about</vt:lpstr>
      <vt:lpstr>Where do these biases come from?</vt:lpstr>
      <vt:lpstr>How can we identify our biases</vt:lpstr>
      <vt:lpstr>How can we identify our biases?</vt:lpstr>
      <vt:lpstr>the IAT</vt:lpstr>
      <vt:lpstr>After the IAT</vt:lpstr>
      <vt:lpstr>Book recommendation</vt:lpstr>
      <vt:lpstr>Impact of unconscious bias</vt:lpstr>
      <vt:lpstr>Impact of unconscious bias - Physiological</vt:lpstr>
      <vt:lpstr>Impact of unconscious bias – Customer Service</vt:lpstr>
      <vt:lpstr>Impact of unconscious bias - Collections</vt:lpstr>
      <vt:lpstr>Bias in children’s literature</vt:lpstr>
      <vt:lpstr>Unconscious Bias Behaviors</vt:lpstr>
      <vt:lpstr>Unconscious Bias Behaviors - Conformity</vt:lpstr>
      <vt:lpstr>Unconscious Bias Behaviors – perception Video</vt:lpstr>
      <vt:lpstr>Unconscious Bias Behaviors - perception</vt:lpstr>
      <vt:lpstr>Unconscious Bias Behaviors – halo effect</vt:lpstr>
      <vt:lpstr>Unconscious Bias Behaviors – horns effect</vt:lpstr>
      <vt:lpstr>Unconscious Bias Behaviors - Beauty</vt:lpstr>
      <vt:lpstr>Unconscious Bias Behaviors - similarity</vt:lpstr>
      <vt:lpstr>Unconscious Bias Behaviors - trust</vt:lpstr>
      <vt:lpstr>Unconscious Bias Behaviors - examples</vt:lpstr>
      <vt:lpstr>Unconscious Bias Behaviors – more examples</vt:lpstr>
      <vt:lpstr>Unconscious Bias Behaviors – circle of trust</vt:lpstr>
      <vt:lpstr>Learn to think and behave differently</vt:lpstr>
      <vt:lpstr>Bias Cleanse</vt:lpstr>
      <vt:lpstr>questions</vt:lpstr>
    </vt:vector>
  </TitlesOfParts>
  <Company>CDE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Heilig, Jean</dc:creator>
  <cp:lastModifiedBy>Kreger, Christine</cp:lastModifiedBy>
  <cp:revision>80</cp:revision>
  <dcterms:created xsi:type="dcterms:W3CDTF">2018-08-27T14:37:16Z</dcterms:created>
  <dcterms:modified xsi:type="dcterms:W3CDTF">2025-03-11T18:50:26Z</dcterms:modified>
</cp:coreProperties>
</file>