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Bicyclette" panose="020B0604020202020204" charset="0"/>
      <p:regular r:id="rId9"/>
    </p:embeddedFont>
    <p:embeddedFont>
      <p:font typeface="Bicyclette Bold" panose="020B0604020202020204" charset="0"/>
      <p:regular r:id="rId10"/>
    </p:embeddedFont>
    <p:embeddedFont>
      <p:font typeface="Public Sans" panose="020B0604020202020204" charset="0"/>
      <p:regular r:id="rId11"/>
    </p:embeddedFont>
    <p:embeddedFont>
      <p:font typeface="Public Sans Heavy" panose="020B0604020202020204" charset="0"/>
      <p:regular r:id="rId12"/>
    </p:embeddedFont>
    <p:embeddedFont>
      <p:font typeface="Public Sans Medium" panose="020B0604020202020204" charset="0"/>
      <p:regular r:id="rId13"/>
    </p:embeddedFont>
    <p:embeddedFont>
      <p:font typeface="Scripter"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9" d="100"/>
          <a:sy n="49" d="100"/>
        </p:scale>
        <p:origin x="-38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Link to clel.org in title</a:t>
            </a:r>
          </a:p>
          <a:p>
            <a:r>
              <a:rPr lang="en-US"/>
              <a:t>Remember to put clel.org in the chat </a:t>
            </a:r>
          </a:p>
          <a:p>
            <a:endParaRPr lang="en-US"/>
          </a:p>
          <a:p>
            <a:r>
              <a:rPr lang="en-US"/>
              <a:t>Introduce ourselves </a:t>
            </a:r>
          </a:p>
          <a:p>
            <a:r>
              <a:rPr lang="en-US"/>
              <a:t>Melanie</a:t>
            </a:r>
          </a:p>
          <a:p>
            <a:r>
              <a:rPr lang="en-US"/>
              <a:t>Carolina</a:t>
            </a:r>
          </a:p>
          <a:p>
            <a:r>
              <a:rPr lang="en-US"/>
              <a:t>Holly </a:t>
            </a:r>
          </a:p>
          <a:p>
            <a:endParaRPr lang="en-US"/>
          </a:p>
          <a:p>
            <a:r>
              <a:rPr lang="en-US"/>
              <a:t>Holly - overall arch of Bells (what it is and history)</a:t>
            </a:r>
          </a:p>
          <a:p>
            <a:endParaRPr lang="en-US"/>
          </a:p>
          <a:p>
            <a:r>
              <a:rPr lang="en-US"/>
              <a:t>In 2013, Melissa Depper &amp; Carol Edwards were two brilliant and motivated children's librarians who wanted to find a way to support and promote the newly published Every Child Ready to Read (ECRR) five early literacy practices (Read, Write, Talk, Play, Sing) through picture books.  So, they wrote criteria, built a committee and put out their first list of Silver Bells, a list of 25 books from the previous 25 years.  Then in 2014 came the first shortlist of 25 books published that year, with 5 nominated titles in each practice.  Then, five winners are chosen, one from each practice, and fun activity pages are created for each!</a:t>
            </a:r>
          </a:p>
          <a:p>
            <a:r>
              <a:rPr lang="en-US"/>
              <a:t>Now, over ten years later, we have a growing committee, are approached by publishers with title suggestions and are creating more content and resources to share with librarians, educators, parents and caregivers.  </a:t>
            </a:r>
          </a:p>
          <a:p>
            <a:endParaRPr lang="en-US"/>
          </a:p>
          <a:p>
            <a:r>
              <a:rPr lang="en-US"/>
              <a:t>Carolina - how Spanish came to be. Participant, co-chair Melanie, Campanitas de Plata, where are we now. </a:t>
            </a:r>
          </a:p>
          <a:p>
            <a:endParaRPr lang="en-US"/>
          </a:p>
          <a:p>
            <a:r>
              <a:rPr lang="en-US"/>
              <a:t>Our Mission</a:t>
            </a:r>
          </a:p>
          <a:p>
            <a:r>
              <a:rPr lang="en-US"/>
              <a:t>In support of the Colorado Libraries for Early Literacy (CLEL) mission to strengthen children’s literacy through library services and community advocacy, the Bell Awards will:</a:t>
            </a:r>
          </a:p>
          <a:p>
            <a:endParaRPr lang="en-US"/>
          </a:p>
          <a:p>
            <a:r>
              <a:rPr lang="en-US"/>
              <a:t>Provide recognition to authors, illustrators, and publishers</a:t>
            </a:r>
          </a:p>
          <a:p>
            <a:r>
              <a:rPr lang="en-US"/>
              <a:t>Recognize children’s books that provide excellent support of early literacy development in young children ages 0-5</a:t>
            </a:r>
          </a:p>
          <a:p>
            <a:r>
              <a:rPr lang="en-US"/>
              <a:t>Serve as a collection development, program planning, and early literacy information resource for librarians, educators, and caregivers</a:t>
            </a:r>
          </a:p>
          <a:p>
            <a:endParaRPr lang="en-US"/>
          </a:p>
          <a:p>
            <a:r>
              <a:rPr lang="en-US"/>
              <a:t>Our Mission</a:t>
            </a:r>
          </a:p>
          <a:p>
            <a:r>
              <a:rPr lang="en-US"/>
              <a:t>In support of the Colorado Libraries for Early Literacy (CLEL) mission to strengthen children’s literacy through library services and community advocacy, the Bell Awards will:</a:t>
            </a:r>
          </a:p>
          <a:p>
            <a:endParaRPr lang="en-US"/>
          </a:p>
          <a:p>
            <a:r>
              <a:rPr lang="en-US"/>
              <a:t>Provide recognition to authors, illustrators, and publishers</a:t>
            </a:r>
          </a:p>
          <a:p>
            <a:r>
              <a:rPr lang="en-US"/>
              <a:t>Recognize children’s books that provide excellent support of early literacy development in young children ages 0-5</a:t>
            </a:r>
          </a:p>
          <a:p>
            <a:r>
              <a:rPr lang="en-US"/>
              <a:t>Serve as a collection development, program planning, and early literacy information resource for librarians, educators, and caregivers</a:t>
            </a:r>
          </a:p>
          <a:p>
            <a:endParaRPr lang="en-US"/>
          </a:p>
          <a:p>
            <a:endParaRPr lang="en-US"/>
          </a:p>
          <a:p>
            <a:r>
              <a:rPr lang="en-US"/>
              <a:t>Our Mission</a:t>
            </a:r>
          </a:p>
          <a:p>
            <a:r>
              <a:rPr lang="en-US"/>
              <a:t>In support of the Colorado Libraries for Early Literacy (CLEL) mission to strengthen children’s literacy through library services and community advocacy, the Bell Awards will:</a:t>
            </a:r>
          </a:p>
          <a:p>
            <a:endParaRPr lang="en-US"/>
          </a:p>
          <a:p>
            <a:r>
              <a:rPr lang="en-US"/>
              <a:t>Provide recognition to authors, illustrators, and publishers</a:t>
            </a:r>
          </a:p>
          <a:p>
            <a:r>
              <a:rPr lang="en-US"/>
              <a:t>Recognize children’s books that provide excellent support of early literacy development in young children ages 0-5</a:t>
            </a:r>
          </a:p>
          <a:p>
            <a:r>
              <a:rPr lang="en-US"/>
              <a:t>Serve as a collection development, program planning, and early literacy information resource for librarians, educators, and caregivers</a:t>
            </a:r>
          </a:p>
          <a:p>
            <a:r>
              <a:rPr lang="en-US"/>
              <a:t>Our Mission</a:t>
            </a:r>
          </a:p>
          <a:p>
            <a:r>
              <a:rPr lang="en-US"/>
              <a:t>In support of the Colorado Libraries for Early Literacy (CLEL) mission to strengthen children’s literacy through library services and community advocacy, the Bell Awards will:</a:t>
            </a:r>
          </a:p>
          <a:p>
            <a:endParaRPr lang="en-US"/>
          </a:p>
          <a:p>
            <a:r>
              <a:rPr lang="en-US"/>
              <a:t>Provide recognition to authors, illustrators, and publishers</a:t>
            </a:r>
          </a:p>
          <a:p>
            <a:r>
              <a:rPr lang="en-US"/>
              <a:t>Recognize children’s books that provide excellent support of early literacy development in young children ages 0-5</a:t>
            </a:r>
          </a:p>
          <a:p>
            <a:r>
              <a:rPr lang="en-US"/>
              <a:t>Serve as a collection development, program planning, and early literacy information resource for librarians, educators, and caregivers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will each say how we use them</a:t>
            </a:r>
          </a:p>
          <a:p>
            <a:endParaRPr lang="en-US"/>
          </a:p>
          <a:p>
            <a:r>
              <a:rPr lang="en-US"/>
              <a:t>Melanie-Programmer storytimes and programs</a:t>
            </a:r>
          </a:p>
          <a:p>
            <a:endParaRPr lang="en-US"/>
          </a:p>
          <a:p>
            <a:r>
              <a:rPr lang="en-US"/>
              <a:t>Carolina-Supervisor resource for who she works with</a:t>
            </a:r>
          </a:p>
          <a:p>
            <a:endParaRPr lang="en-US"/>
          </a:p>
          <a:p>
            <a:r>
              <a:rPr lang="en-US"/>
              <a:t>Holly- outreach preschools and activities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Melanie</a:t>
            </a:r>
          </a:p>
          <a:p>
            <a:endParaRPr lang="en-US"/>
          </a:p>
          <a:p>
            <a:r>
              <a:rPr lang="en-US"/>
              <a:t>Carolina </a:t>
            </a:r>
          </a:p>
          <a:p>
            <a:endParaRPr lang="en-US"/>
          </a:p>
          <a:p>
            <a:r>
              <a:rPr lang="en-US"/>
              <a:t>Holly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Melanie </a:t>
            </a:r>
          </a:p>
          <a:p>
            <a:endParaRPr lang="en-US"/>
          </a:p>
          <a:p>
            <a:r>
              <a:rPr lang="en-US"/>
              <a:t>-Professional development o</a:t>
            </a:r>
          </a:p>
          <a:p>
            <a:r>
              <a:rPr lang="en-US"/>
              <a:t>-great experience</a:t>
            </a:r>
          </a:p>
          <a:p>
            <a:r>
              <a:rPr lang="en-US"/>
              <a:t>-So much fun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Title Suggestions and Questions</a:t>
            </a:r>
          </a:p>
          <a:p>
            <a:endParaRPr lang="en-US"/>
          </a:p>
          <a:p>
            <a:r>
              <a:rPr lang="en-US"/>
              <a:t>FAQS</a:t>
            </a:r>
          </a:p>
          <a:p>
            <a:r>
              <a:rPr lang="en-US"/>
              <a:t>Time commitment</a:t>
            </a:r>
          </a:p>
          <a:p>
            <a:r>
              <a:rPr lang="en-US"/>
              <a:t>Supervisor approval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clel.org/clel-bell-awards/"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clel.org/bells/clel-bell-awards/past-winners/"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clel.org/wp-content/uploads/2025/03/PLAY_Tengo-mucho-sueno-Quick-Spanish-Silver-Bells-Activity-Sheet-.docx.pdf" TargetMode="External"/><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hyperlink" Target="https://www.clel.org/wp-content/uploads/2025/02/2025-CLEL-Bell-Award-for-SING-Adelas-Mariachi-Band.pdf" TargetMode="External"/><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clel.org/bells/spanish-clel-bells/spanish-clel-bell-awards-selection-criteria/" TargetMode="External"/><Relationship Id="rId11" Type="http://schemas.openxmlformats.org/officeDocument/2006/relationships/image" Target="../media/image30.gif"/><Relationship Id="rId5" Type="http://schemas.openxmlformats.org/officeDocument/2006/relationships/hyperlink" Target="https://www.clel.org/bells/clel-bell-awards/suggest-a-title/" TargetMode="External"/><Relationship Id="rId10" Type="http://schemas.openxmlformats.org/officeDocument/2006/relationships/image" Target="../media/image3.png"/><Relationship Id="rId4" Type="http://schemas.openxmlformats.org/officeDocument/2006/relationships/image" Target="../media/image28.sv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61A9"/>
        </a:solidFill>
        <a:effectLst/>
      </p:bgPr>
    </p:bg>
    <p:spTree>
      <p:nvGrpSpPr>
        <p:cNvPr id="1" name=""/>
        <p:cNvGrpSpPr/>
        <p:nvPr/>
      </p:nvGrpSpPr>
      <p:grpSpPr>
        <a:xfrm>
          <a:off x="0" y="0"/>
          <a:ext cx="0" cy="0"/>
          <a:chOff x="0" y="0"/>
          <a:chExt cx="0" cy="0"/>
        </a:xfrm>
      </p:grpSpPr>
      <p:sp>
        <p:nvSpPr>
          <p:cNvPr id="19" name="TextBox 19"/>
          <p:cNvSpPr txBox="1">
            <a:spLocks noGrp="1"/>
          </p:cNvSpPr>
          <p:nvPr>
            <p:ph type="title" idx="4294967295"/>
          </p:nvPr>
        </p:nvSpPr>
        <p:spPr>
          <a:xfrm>
            <a:off x="3905200" y="134787"/>
            <a:ext cx="11138219" cy="14266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668"/>
              </a:lnSpc>
              <a:spcBef>
                <a:spcPts val="0"/>
              </a:spcBef>
              <a:spcAft>
                <a:spcPts val="0"/>
              </a:spcAft>
              <a:buClrTx/>
              <a:buSzTx/>
              <a:buFontTx/>
              <a:buNone/>
              <a:tabLst/>
              <a:defRPr/>
            </a:pPr>
            <a:r>
              <a:rPr kumimoji="0" lang="en-US" sz="8334" b="1" i="0" u="none" strike="noStrike" kern="1200" cap="none" spc="83" normalizeH="0" baseline="0" noProof="0" dirty="0">
                <a:ln>
                  <a:noFill/>
                </a:ln>
                <a:solidFill>
                  <a:srgbClr val="FEDE15"/>
                </a:solidFill>
                <a:effectLst/>
                <a:uLnTx/>
                <a:uFillTx/>
                <a:latin typeface="Public Sans Heavy"/>
                <a:ea typeface="Public Sans Heavy"/>
                <a:cs typeface="Public Sans Heavy"/>
                <a:sym typeface="Public Sans Heavy"/>
              </a:rPr>
              <a:t>What is a</a:t>
            </a:r>
            <a:r>
              <a:rPr kumimoji="0" lang="en-US" sz="8334" b="1" i="0" u="sng" strike="noStrike" kern="1200" cap="none" spc="83" normalizeH="0" baseline="0" noProof="0" dirty="0">
                <a:ln>
                  <a:noFill/>
                </a:ln>
                <a:solidFill>
                  <a:srgbClr val="FEDE15"/>
                </a:solidFill>
                <a:effectLst/>
                <a:uLnTx/>
                <a:uFillTx/>
                <a:latin typeface="Public Sans Heavy"/>
                <a:ea typeface="Public Sans Heavy"/>
                <a:cs typeface="Public Sans Heavy"/>
                <a:sym typeface="Public Sans Heavy"/>
                <a:hlinkClick r:id="rId3" tooltip="https://www.clel.org/clel-bell-awards/"/>
              </a:rPr>
              <a:t> CLEL</a:t>
            </a:r>
            <a:r>
              <a:rPr kumimoji="0" lang="en-US" sz="8334" b="1" i="0" u="none" strike="noStrike" kern="1200" cap="none" spc="83" normalizeH="0" baseline="0" noProof="0" dirty="0">
                <a:ln>
                  <a:noFill/>
                </a:ln>
                <a:solidFill>
                  <a:srgbClr val="FEDE15"/>
                </a:solidFill>
                <a:effectLst/>
                <a:uLnTx/>
                <a:uFillTx/>
                <a:latin typeface="Public Sans Heavy"/>
                <a:ea typeface="Public Sans Heavy"/>
                <a:cs typeface="Public Sans Heavy"/>
                <a:sym typeface="Public Sans Heavy"/>
              </a:rPr>
              <a:t> Bell?</a:t>
            </a:r>
          </a:p>
        </p:txBody>
      </p:sp>
      <p:sp>
        <p:nvSpPr>
          <p:cNvPr id="20" name="TextBox 20"/>
          <p:cNvSpPr txBox="1"/>
          <p:nvPr/>
        </p:nvSpPr>
        <p:spPr>
          <a:xfrm>
            <a:off x="-1603949" y="1671153"/>
            <a:ext cx="9192149" cy="1144229"/>
          </a:xfrm>
          <a:prstGeom prst="rect">
            <a:avLst/>
          </a:prstGeom>
        </p:spPr>
        <p:txBody>
          <a:bodyPr lIns="0" tIns="0" rIns="0" bIns="0" rtlCol="0" anchor="t">
            <a:spAutoFit/>
          </a:bodyPr>
          <a:lstStyle/>
          <a:p>
            <a:pPr algn="ctr">
              <a:lnSpc>
                <a:spcPts val="8879"/>
              </a:lnSpc>
            </a:pPr>
            <a:r>
              <a:rPr lang="en-US" sz="7721" b="1" spc="308">
                <a:solidFill>
                  <a:srgbClr val="FFFFFF"/>
                </a:solidFill>
                <a:latin typeface="Public Sans Heavy"/>
                <a:ea typeface="Public Sans Heavy"/>
                <a:cs typeface="Public Sans Heavy"/>
                <a:sym typeface="Public Sans Heavy"/>
              </a:rPr>
              <a:t>English</a:t>
            </a:r>
          </a:p>
        </p:txBody>
      </p:sp>
      <p:sp>
        <p:nvSpPr>
          <p:cNvPr id="21" name="TextBox 21"/>
          <p:cNvSpPr txBox="1"/>
          <p:nvPr/>
        </p:nvSpPr>
        <p:spPr>
          <a:xfrm>
            <a:off x="10568279" y="1661628"/>
            <a:ext cx="8950281" cy="1122895"/>
          </a:xfrm>
          <a:prstGeom prst="rect">
            <a:avLst/>
          </a:prstGeom>
        </p:spPr>
        <p:txBody>
          <a:bodyPr lIns="0" tIns="0" rIns="0" bIns="0" rtlCol="0" anchor="t">
            <a:spAutoFit/>
          </a:bodyPr>
          <a:lstStyle/>
          <a:p>
            <a:pPr algn="ctr">
              <a:lnSpc>
                <a:spcPts val="8645"/>
              </a:lnSpc>
            </a:pPr>
            <a:r>
              <a:rPr lang="en-US" sz="7517" b="1" spc="300">
                <a:solidFill>
                  <a:srgbClr val="FFFFFF"/>
                </a:solidFill>
                <a:latin typeface="Public Sans Heavy"/>
                <a:ea typeface="Public Sans Heavy"/>
                <a:cs typeface="Public Sans Heavy"/>
                <a:sym typeface="Public Sans Heavy"/>
              </a:rPr>
              <a:t>Spanish</a:t>
            </a:r>
          </a:p>
        </p:txBody>
      </p:sp>
      <p:sp>
        <p:nvSpPr>
          <p:cNvPr id="22" name="TextBox 22"/>
          <p:cNvSpPr txBox="1"/>
          <p:nvPr/>
        </p:nvSpPr>
        <p:spPr>
          <a:xfrm>
            <a:off x="5379008" y="6130531"/>
            <a:ext cx="9048036" cy="3614196"/>
          </a:xfrm>
          <a:prstGeom prst="rect">
            <a:avLst/>
          </a:prstGeom>
        </p:spPr>
        <p:txBody>
          <a:bodyPr lIns="0" tIns="0" rIns="0" bIns="0" rtlCol="0" anchor="t">
            <a:spAutoFit/>
          </a:bodyPr>
          <a:lstStyle/>
          <a:p>
            <a:pPr algn="l">
              <a:lnSpc>
                <a:spcPts val="2917"/>
              </a:lnSpc>
              <a:spcBef>
                <a:spcPct val="0"/>
              </a:spcBef>
            </a:pPr>
            <a:r>
              <a:rPr lang="en-US" sz="2083">
                <a:solidFill>
                  <a:srgbClr val="FFFFFF"/>
                </a:solidFill>
                <a:latin typeface="Bicyclette"/>
                <a:ea typeface="Bicyclette"/>
                <a:cs typeface="Bicyclette"/>
                <a:sym typeface="Bicyclette"/>
              </a:rPr>
              <a:t>Our Mission</a:t>
            </a:r>
          </a:p>
          <a:p>
            <a:pPr algn="l">
              <a:lnSpc>
                <a:spcPts val="2917"/>
              </a:lnSpc>
              <a:spcBef>
                <a:spcPct val="0"/>
              </a:spcBef>
            </a:pPr>
            <a:r>
              <a:rPr lang="en-US" sz="2083">
                <a:solidFill>
                  <a:srgbClr val="FFFFFF"/>
                </a:solidFill>
                <a:latin typeface="Bicyclette"/>
                <a:ea typeface="Bicyclette"/>
                <a:cs typeface="Bicyclette"/>
                <a:sym typeface="Bicyclette"/>
              </a:rPr>
              <a:t>In support of the Colorado Libraries for Early Literacy (CLEL) mission to strengthen children’s literacy through library services and community advocacy, the Bell Awards will:</a:t>
            </a:r>
          </a:p>
          <a:p>
            <a:pPr marL="449894" lvl="1" indent="-224947" algn="l">
              <a:lnSpc>
                <a:spcPts val="2917"/>
              </a:lnSpc>
              <a:buFont typeface="Arial"/>
              <a:buChar char="•"/>
            </a:pPr>
            <a:r>
              <a:rPr lang="en-US" sz="2083">
                <a:solidFill>
                  <a:srgbClr val="FFFFFF"/>
                </a:solidFill>
                <a:latin typeface="Bicyclette"/>
                <a:ea typeface="Bicyclette"/>
                <a:cs typeface="Bicyclette"/>
                <a:sym typeface="Bicyclette"/>
              </a:rPr>
              <a:t>Provide recognition to authors, illustrators, and publishers</a:t>
            </a:r>
          </a:p>
          <a:p>
            <a:pPr marL="449894" lvl="1" indent="-224947" algn="l">
              <a:lnSpc>
                <a:spcPts val="2917"/>
              </a:lnSpc>
              <a:buFont typeface="Arial"/>
              <a:buChar char="•"/>
            </a:pPr>
            <a:r>
              <a:rPr lang="en-US" sz="2083">
                <a:solidFill>
                  <a:srgbClr val="FFFFFF"/>
                </a:solidFill>
                <a:latin typeface="Bicyclette"/>
                <a:ea typeface="Bicyclette"/>
                <a:cs typeface="Bicyclette"/>
                <a:sym typeface="Bicyclette"/>
              </a:rPr>
              <a:t>Recognize children’s books that provide excellent support of early literacy development in young children ages 0-5</a:t>
            </a:r>
          </a:p>
          <a:p>
            <a:pPr marL="449894" lvl="1" indent="-224947" algn="l">
              <a:lnSpc>
                <a:spcPts val="2917"/>
              </a:lnSpc>
              <a:buFont typeface="Arial"/>
              <a:buChar char="•"/>
            </a:pPr>
            <a:r>
              <a:rPr lang="en-US" sz="2083">
                <a:solidFill>
                  <a:srgbClr val="FFFFFF"/>
                </a:solidFill>
                <a:latin typeface="Bicyclette"/>
                <a:ea typeface="Bicyclette"/>
                <a:cs typeface="Bicyclette"/>
                <a:sym typeface="Bicyclette"/>
              </a:rPr>
              <a:t>Serve as a collection development, program planning, and early literacy information resource for librarians, educators, and caregivers</a:t>
            </a:r>
          </a:p>
          <a:p>
            <a:pPr algn="l">
              <a:lnSpc>
                <a:spcPts val="2917"/>
              </a:lnSpc>
              <a:spcBef>
                <a:spcPct val="0"/>
              </a:spcBef>
            </a:pPr>
            <a:endParaRPr lang="en-US" sz="2083">
              <a:solidFill>
                <a:srgbClr val="FFFFFF"/>
              </a:solidFill>
              <a:latin typeface="Bicyclette"/>
              <a:ea typeface="Bicyclette"/>
              <a:cs typeface="Bicyclette"/>
              <a:sym typeface="Bicyclette"/>
            </a:endParaRPr>
          </a:p>
        </p:txBody>
      </p:sp>
      <p:grpSp>
        <p:nvGrpSpPr>
          <p:cNvPr id="2" name="Group 2">
            <a:extLst>
              <a:ext uri="{C183D7F6-B498-43B3-948B-1728B52AA6E4}">
                <adec:decorative xmlns:adec="http://schemas.microsoft.com/office/drawing/2017/decorative" val="1"/>
              </a:ext>
            </a:extLst>
          </p:cNvPr>
          <p:cNvGrpSpPr/>
          <p:nvPr/>
        </p:nvGrpSpPr>
        <p:grpSpPr>
          <a:xfrm>
            <a:off x="1736906" y="2815382"/>
            <a:ext cx="2773994" cy="2773994"/>
            <a:chOff x="0" y="0"/>
            <a:chExt cx="3698659" cy="3698659"/>
          </a:xfrm>
        </p:grpSpPr>
        <p:grpSp>
          <p:nvGrpSpPr>
            <p:cNvPr id="3" name="Group 3"/>
            <p:cNvGrpSpPr/>
            <p:nvPr/>
          </p:nvGrpSpPr>
          <p:grpSpPr>
            <a:xfrm>
              <a:off x="0" y="0"/>
              <a:ext cx="3698659" cy="369865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B72225"/>
                </a:solidFill>
                <a:prstDash val="solid"/>
                <a:miter/>
              </a:ln>
            </p:spPr>
            <p:txBody>
              <a:bodyPr/>
              <a:lstStyle/>
              <a:p>
                <a:endParaRPr lang="en-US"/>
              </a:p>
            </p:txBody>
          </p:sp>
          <p:sp>
            <p:nvSpPr>
              <p:cNvPr id="5" name="TextBox 5"/>
              <p:cNvSpPr txBox="1"/>
              <p:nvPr/>
            </p:nvSpPr>
            <p:spPr>
              <a:xfrm>
                <a:off x="76200" y="57150"/>
                <a:ext cx="660400" cy="679450"/>
              </a:xfrm>
              <a:prstGeom prst="rect">
                <a:avLst/>
              </a:prstGeom>
            </p:spPr>
            <p:txBody>
              <a:bodyPr lIns="47299" tIns="47299" rIns="47299" bIns="47299" rtlCol="0" anchor="ctr"/>
              <a:lstStyle/>
              <a:p>
                <a:pPr algn="ctr">
                  <a:lnSpc>
                    <a:spcPts val="419"/>
                  </a:lnSpc>
                </a:pPr>
                <a:endParaRPr/>
              </a:p>
            </p:txBody>
          </p:sp>
        </p:grpSp>
        <p:sp>
          <p:nvSpPr>
            <p:cNvPr id="6" name="Freeform 6"/>
            <p:cNvSpPr/>
            <p:nvPr/>
          </p:nvSpPr>
          <p:spPr>
            <a:xfrm>
              <a:off x="69803" y="69803"/>
              <a:ext cx="3559053" cy="3559053"/>
            </a:xfrm>
            <a:custGeom>
              <a:avLst/>
              <a:gdLst/>
              <a:ahLst/>
              <a:cxnLst/>
              <a:rect l="l" t="t" r="r" b="b"/>
              <a:pathLst>
                <a:path w="3559053" h="3559053">
                  <a:moveTo>
                    <a:pt x="0" y="0"/>
                  </a:moveTo>
                  <a:lnTo>
                    <a:pt x="3559053" y="0"/>
                  </a:lnTo>
                  <a:lnTo>
                    <a:pt x="3559053" y="3559053"/>
                  </a:lnTo>
                  <a:lnTo>
                    <a:pt x="0" y="3559053"/>
                  </a:lnTo>
                  <a:lnTo>
                    <a:pt x="0" y="0"/>
                  </a:lnTo>
                  <a:close/>
                </a:path>
              </a:pathLst>
            </a:custGeom>
            <a:blipFill>
              <a:blip r:embed="rId4"/>
              <a:stretch>
                <a:fillRect/>
              </a:stretch>
            </a:blipFill>
          </p:spPr>
          <p:txBody>
            <a:bodyPr/>
            <a:lstStyle/>
            <a:p>
              <a:endParaRPr lang="en-US"/>
            </a:p>
          </p:txBody>
        </p:sp>
      </p:grpSp>
      <p:grpSp>
        <p:nvGrpSpPr>
          <p:cNvPr id="7" name="Group 7">
            <a:extLst>
              <a:ext uri="{C183D7F6-B498-43B3-948B-1728B52AA6E4}">
                <adec:decorative xmlns:adec="http://schemas.microsoft.com/office/drawing/2017/decorative" val="1"/>
              </a:ext>
            </a:extLst>
          </p:cNvPr>
          <p:cNvGrpSpPr/>
          <p:nvPr/>
        </p:nvGrpSpPr>
        <p:grpSpPr>
          <a:xfrm>
            <a:off x="6814515" y="1894216"/>
            <a:ext cx="4791352" cy="3654331"/>
            <a:chOff x="0" y="0"/>
            <a:chExt cx="6388469" cy="4872441"/>
          </a:xfrm>
        </p:grpSpPr>
        <p:grpSp>
          <p:nvGrpSpPr>
            <p:cNvPr id="8" name="Group 8"/>
            <p:cNvGrpSpPr/>
            <p:nvPr/>
          </p:nvGrpSpPr>
          <p:grpSpPr>
            <a:xfrm>
              <a:off x="0" y="0"/>
              <a:ext cx="6388469" cy="4872441"/>
              <a:chOff x="0" y="0"/>
              <a:chExt cx="2365347" cy="1804034"/>
            </a:xfrm>
          </p:grpSpPr>
          <p:sp>
            <p:nvSpPr>
              <p:cNvPr id="9" name="Freeform 9"/>
              <p:cNvSpPr/>
              <p:nvPr/>
            </p:nvSpPr>
            <p:spPr>
              <a:xfrm>
                <a:off x="0" y="0"/>
                <a:ext cx="2365347" cy="1804034"/>
              </a:xfrm>
              <a:custGeom>
                <a:avLst/>
                <a:gdLst/>
                <a:ahLst/>
                <a:cxnLst/>
                <a:rect l="l" t="t" r="r" b="b"/>
                <a:pathLst>
                  <a:path w="2365347" h="1804034">
                    <a:moveTo>
                      <a:pt x="121224" y="0"/>
                    </a:moveTo>
                    <a:lnTo>
                      <a:pt x="2244123" y="0"/>
                    </a:lnTo>
                    <a:cubicBezTo>
                      <a:pt x="2311073" y="0"/>
                      <a:pt x="2365347" y="54274"/>
                      <a:pt x="2365347" y="121224"/>
                    </a:cubicBezTo>
                    <a:lnTo>
                      <a:pt x="2365347" y="1682809"/>
                    </a:lnTo>
                    <a:cubicBezTo>
                      <a:pt x="2365347" y="1749760"/>
                      <a:pt x="2311073" y="1804034"/>
                      <a:pt x="2244123" y="1804034"/>
                    </a:cubicBezTo>
                    <a:lnTo>
                      <a:pt x="121224" y="1804034"/>
                    </a:lnTo>
                    <a:cubicBezTo>
                      <a:pt x="54274" y="1804034"/>
                      <a:pt x="0" y="1749760"/>
                      <a:pt x="0" y="1682809"/>
                    </a:cubicBezTo>
                    <a:lnTo>
                      <a:pt x="0" y="121224"/>
                    </a:lnTo>
                    <a:cubicBezTo>
                      <a:pt x="0" y="54274"/>
                      <a:pt x="54274" y="0"/>
                      <a:pt x="121224" y="0"/>
                    </a:cubicBezTo>
                    <a:close/>
                  </a:path>
                </a:pathLst>
              </a:custGeom>
              <a:solidFill>
                <a:srgbClr val="B72225"/>
              </a:solidFill>
            </p:spPr>
            <p:txBody>
              <a:bodyPr/>
              <a:lstStyle/>
              <a:p>
                <a:endParaRPr lang="en-US"/>
              </a:p>
            </p:txBody>
          </p:sp>
          <p:sp>
            <p:nvSpPr>
              <p:cNvPr id="10" name="TextBox 10"/>
              <p:cNvSpPr txBox="1"/>
              <p:nvPr/>
            </p:nvSpPr>
            <p:spPr>
              <a:xfrm>
                <a:off x="0" y="-19050"/>
                <a:ext cx="2365347" cy="1823084"/>
              </a:xfrm>
              <a:prstGeom prst="rect">
                <a:avLst/>
              </a:prstGeom>
            </p:spPr>
            <p:txBody>
              <a:bodyPr lIns="50800" tIns="50800" rIns="50800" bIns="50800" rtlCol="0" anchor="ctr"/>
              <a:lstStyle/>
              <a:p>
                <a:pPr algn="ctr">
                  <a:lnSpc>
                    <a:spcPts val="420"/>
                  </a:lnSpc>
                </a:pPr>
                <a:endParaRPr/>
              </a:p>
            </p:txBody>
          </p:sp>
        </p:grpSp>
        <p:sp>
          <p:nvSpPr>
            <p:cNvPr id="11" name="TextBox 11"/>
            <p:cNvSpPr txBox="1"/>
            <p:nvPr/>
          </p:nvSpPr>
          <p:spPr>
            <a:xfrm>
              <a:off x="207368" y="293043"/>
              <a:ext cx="6003119" cy="4305405"/>
            </a:xfrm>
            <a:prstGeom prst="rect">
              <a:avLst/>
            </a:prstGeom>
          </p:spPr>
          <p:txBody>
            <a:bodyPr lIns="0" tIns="0" rIns="0" bIns="0" rtlCol="0" anchor="t">
              <a:spAutoFit/>
            </a:bodyPr>
            <a:lstStyle/>
            <a:p>
              <a:pPr algn="ctr">
                <a:lnSpc>
                  <a:spcPts val="3631"/>
                </a:lnSpc>
              </a:pPr>
              <a:r>
                <a:rPr lang="en-US" sz="3301" b="1" dirty="0">
                  <a:solidFill>
                    <a:srgbClr val="FFFFFF"/>
                  </a:solidFill>
                  <a:latin typeface="Public Sans Medium"/>
                  <a:ea typeface="Public Sans Medium"/>
                  <a:cs typeface="Public Sans Medium"/>
                  <a:sym typeface="Public Sans Medium"/>
                </a:rPr>
                <a:t>An award </a:t>
              </a:r>
            </a:p>
            <a:p>
              <a:pPr algn="ctr">
                <a:lnSpc>
                  <a:spcPts val="3631"/>
                </a:lnSpc>
              </a:pPr>
              <a:r>
                <a:rPr lang="en-US" sz="3301" b="1" dirty="0">
                  <a:solidFill>
                    <a:srgbClr val="FFFFFF"/>
                  </a:solidFill>
                  <a:latin typeface="Public Sans Medium"/>
                  <a:ea typeface="Public Sans Medium"/>
                  <a:cs typeface="Public Sans Medium"/>
                  <a:sym typeface="Public Sans Medium"/>
                </a:rPr>
                <a:t>for high-quality picture books that highlight the five early literacy practices: </a:t>
              </a:r>
              <a:r>
                <a:rPr lang="en-US" sz="3301" b="1" dirty="0">
                  <a:solidFill>
                    <a:srgbClr val="FFFFFF"/>
                  </a:solidFill>
                  <a:latin typeface="Public Sans Heavy"/>
                  <a:ea typeface="Public Sans Heavy"/>
                  <a:cs typeface="Public Sans Heavy"/>
                  <a:sym typeface="Public Sans Heavy"/>
                </a:rPr>
                <a:t>READ</a:t>
              </a:r>
              <a:r>
                <a:rPr lang="en-US" sz="3301" b="1" dirty="0">
                  <a:solidFill>
                    <a:srgbClr val="FFFFFF"/>
                  </a:solidFill>
                  <a:latin typeface="Public Sans Medium"/>
                  <a:ea typeface="Public Sans Medium"/>
                  <a:cs typeface="Public Sans Medium"/>
                  <a:sym typeface="Public Sans Medium"/>
                </a:rPr>
                <a:t>, </a:t>
              </a:r>
              <a:r>
                <a:rPr lang="en-US" sz="3301" b="1" dirty="0">
                  <a:solidFill>
                    <a:srgbClr val="FFFFFF"/>
                  </a:solidFill>
                  <a:latin typeface="Public Sans Heavy"/>
                  <a:ea typeface="Public Sans Heavy"/>
                  <a:cs typeface="Public Sans Heavy"/>
                  <a:sym typeface="Public Sans Heavy"/>
                </a:rPr>
                <a:t>WRITE</a:t>
              </a:r>
              <a:r>
                <a:rPr lang="en-US" sz="3301" b="1" dirty="0">
                  <a:solidFill>
                    <a:srgbClr val="FFFFFF"/>
                  </a:solidFill>
                  <a:latin typeface="Public Sans Medium"/>
                  <a:ea typeface="Public Sans Medium"/>
                  <a:cs typeface="Public Sans Medium"/>
                  <a:sym typeface="Public Sans Medium"/>
                </a:rPr>
                <a:t>, </a:t>
              </a:r>
              <a:r>
                <a:rPr lang="en-US" sz="3301" b="1" dirty="0">
                  <a:solidFill>
                    <a:srgbClr val="FFFFFF"/>
                  </a:solidFill>
                  <a:latin typeface="Public Sans Heavy"/>
                  <a:ea typeface="Public Sans Heavy"/>
                  <a:cs typeface="Public Sans Heavy"/>
                  <a:sym typeface="Public Sans Heavy"/>
                </a:rPr>
                <a:t>TALK</a:t>
              </a:r>
              <a:r>
                <a:rPr lang="en-US" sz="3301" b="1" dirty="0">
                  <a:solidFill>
                    <a:srgbClr val="FFFFFF"/>
                  </a:solidFill>
                  <a:latin typeface="Public Sans Medium"/>
                  <a:ea typeface="Public Sans Medium"/>
                  <a:cs typeface="Public Sans Medium"/>
                  <a:sym typeface="Public Sans Medium"/>
                </a:rPr>
                <a:t>, </a:t>
              </a:r>
              <a:r>
                <a:rPr lang="en-US" sz="3301" b="1" dirty="0">
                  <a:solidFill>
                    <a:srgbClr val="FFFFFF"/>
                  </a:solidFill>
                  <a:latin typeface="Public Sans Heavy"/>
                  <a:ea typeface="Public Sans Heavy"/>
                  <a:cs typeface="Public Sans Heavy"/>
                  <a:sym typeface="Public Sans Heavy"/>
                </a:rPr>
                <a:t>PLAY</a:t>
              </a:r>
              <a:r>
                <a:rPr lang="en-US" sz="3301" b="1" dirty="0">
                  <a:solidFill>
                    <a:srgbClr val="FFFFFF"/>
                  </a:solidFill>
                  <a:latin typeface="Public Sans Medium"/>
                  <a:ea typeface="Public Sans Medium"/>
                  <a:cs typeface="Public Sans Medium"/>
                  <a:sym typeface="Public Sans Medium"/>
                </a:rPr>
                <a:t>, and </a:t>
              </a:r>
              <a:r>
                <a:rPr lang="en-US" sz="3301" b="1" dirty="0">
                  <a:solidFill>
                    <a:srgbClr val="FFFFFF"/>
                  </a:solidFill>
                  <a:latin typeface="Public Sans Heavy"/>
                  <a:ea typeface="Public Sans Heavy"/>
                  <a:cs typeface="Public Sans Heavy"/>
                  <a:sym typeface="Public Sans Heavy"/>
                </a:rPr>
                <a:t>SING</a:t>
              </a:r>
              <a:r>
                <a:rPr lang="en-US" sz="3301" b="1" dirty="0">
                  <a:solidFill>
                    <a:srgbClr val="FFFFFF"/>
                  </a:solidFill>
                  <a:latin typeface="Public Sans Medium"/>
                  <a:ea typeface="Public Sans Medium"/>
                  <a:cs typeface="Public Sans Medium"/>
                  <a:sym typeface="Public Sans Medium"/>
                </a:rPr>
                <a:t>.</a:t>
              </a:r>
            </a:p>
          </p:txBody>
        </p:sp>
      </p:grpSp>
      <p:grpSp>
        <p:nvGrpSpPr>
          <p:cNvPr id="12" name="Group 12">
            <a:extLst>
              <a:ext uri="{C183D7F6-B498-43B3-948B-1728B52AA6E4}">
                <adec:decorative xmlns:adec="http://schemas.microsoft.com/office/drawing/2017/decorative" val="1"/>
              </a:ext>
            </a:extLst>
          </p:cNvPr>
          <p:cNvGrpSpPr>
            <a:grpSpLocks noChangeAspect="1"/>
          </p:cNvGrpSpPr>
          <p:nvPr/>
        </p:nvGrpSpPr>
        <p:grpSpPr>
          <a:xfrm>
            <a:off x="12049103" y="2913325"/>
            <a:ext cx="2676051" cy="2676051"/>
            <a:chOff x="0" y="0"/>
            <a:chExt cx="6350000" cy="6350000"/>
          </a:xfrm>
        </p:grpSpPr>
        <p:sp>
          <p:nvSpPr>
            <p:cNvPr id="13" name="Freeform 13"/>
            <p:cNvSpPr/>
            <p:nvPr/>
          </p:nvSpPr>
          <p:spPr>
            <a:xfrm>
              <a:off x="19939" y="19939"/>
              <a:ext cx="6310122" cy="6310122"/>
            </a:xfrm>
            <a:custGeom>
              <a:avLst/>
              <a:gdLst/>
              <a:ahLst/>
              <a:cxnLst/>
              <a:rect l="l" t="t" r="r" b="b"/>
              <a:pathLst>
                <a:path w="6310122" h="6310122">
                  <a:moveTo>
                    <a:pt x="6310122" y="3155061"/>
                  </a:moveTo>
                  <a:cubicBezTo>
                    <a:pt x="6310122" y="4897501"/>
                    <a:pt x="4897501" y="6310122"/>
                    <a:pt x="3155061" y="6310122"/>
                  </a:cubicBezTo>
                  <a:cubicBezTo>
                    <a:pt x="1412621" y="6310122"/>
                    <a:pt x="0" y="4897501"/>
                    <a:pt x="0" y="3155061"/>
                  </a:cubicBezTo>
                  <a:cubicBezTo>
                    <a:pt x="0" y="1412621"/>
                    <a:pt x="1412621" y="0"/>
                    <a:pt x="3155061" y="0"/>
                  </a:cubicBezTo>
                  <a:cubicBezTo>
                    <a:pt x="4897501" y="0"/>
                    <a:pt x="6310122" y="1412621"/>
                    <a:pt x="6310122" y="3155061"/>
                  </a:cubicBezTo>
                  <a:close/>
                </a:path>
              </a:pathLst>
            </a:custGeom>
            <a:blipFill>
              <a:blip r:embed="rId5"/>
              <a:stretch>
                <a:fillRect l="-3185" r="-3185"/>
              </a:stretch>
            </a:blipFill>
          </p:spPr>
          <p:txBody>
            <a:bodyPr/>
            <a:lstStyle/>
            <a:p>
              <a:endParaRPr lang="en-US"/>
            </a:p>
          </p:txBody>
        </p:sp>
        <p:sp>
          <p:nvSpPr>
            <p:cNvPr id="14" name="Freeform 14"/>
            <p:cNvSpPr/>
            <p:nvPr/>
          </p:nvSpPr>
          <p:spPr>
            <a:xfrm>
              <a:off x="0" y="0"/>
              <a:ext cx="6350000" cy="6350000"/>
            </a:xfrm>
            <a:custGeom>
              <a:avLst/>
              <a:gdLst/>
              <a:ahLst/>
              <a:cxnLst/>
              <a:rect l="l" t="t" r="r" b="b"/>
              <a:pathLst>
                <a:path w="6350000" h="6350000">
                  <a:moveTo>
                    <a:pt x="6350000" y="3175000"/>
                  </a:moveTo>
                  <a:cubicBezTo>
                    <a:pt x="6350000" y="4925822"/>
                    <a:pt x="4925822" y="6350000"/>
                    <a:pt x="3175000" y="6350000"/>
                  </a:cubicBezTo>
                  <a:cubicBezTo>
                    <a:pt x="1424178" y="6350000"/>
                    <a:pt x="0" y="4925822"/>
                    <a:pt x="0" y="3175000"/>
                  </a:cubicBezTo>
                  <a:cubicBezTo>
                    <a:pt x="0" y="1424178"/>
                    <a:pt x="1424178" y="0"/>
                    <a:pt x="3175000" y="0"/>
                  </a:cubicBezTo>
                  <a:cubicBezTo>
                    <a:pt x="4925822" y="0"/>
                    <a:pt x="6350000" y="1424178"/>
                    <a:pt x="6350000" y="3175000"/>
                  </a:cubicBezTo>
                  <a:close/>
                </a:path>
              </a:pathLst>
            </a:custGeom>
            <a:blipFill>
              <a:blip r:embed="rId6"/>
              <a:stretch>
                <a:fillRect/>
              </a:stretch>
            </a:blipFill>
          </p:spPr>
          <p:txBody>
            <a:bodyPr/>
            <a:lstStyle/>
            <a:p>
              <a:endParaRPr lang="en-US"/>
            </a:p>
          </p:txBody>
        </p:sp>
      </p:grpSp>
      <p:sp>
        <p:nvSpPr>
          <p:cNvPr id="17" name="Freeform 17" descr="Mary Ann Lawler (she/her) headshot."/>
          <p:cNvSpPr/>
          <p:nvPr/>
        </p:nvSpPr>
        <p:spPr>
          <a:xfrm>
            <a:off x="139769" y="5621813"/>
            <a:ext cx="3588709" cy="1989980"/>
          </a:xfrm>
          <a:custGeom>
            <a:avLst/>
            <a:gdLst/>
            <a:ahLst/>
            <a:cxnLst/>
            <a:rect l="l" t="t" r="r" b="b"/>
            <a:pathLst>
              <a:path w="3588709" h="1989980">
                <a:moveTo>
                  <a:pt x="0" y="0"/>
                </a:moveTo>
                <a:lnTo>
                  <a:pt x="3588709" y="0"/>
                </a:lnTo>
                <a:lnTo>
                  <a:pt x="3588709" y="1989979"/>
                </a:lnTo>
                <a:lnTo>
                  <a:pt x="0" y="1989979"/>
                </a:lnTo>
                <a:lnTo>
                  <a:pt x="0" y="0"/>
                </a:lnTo>
                <a:close/>
              </a:path>
            </a:pathLst>
          </a:custGeom>
          <a:blipFill>
            <a:blip r:embed="rId7"/>
            <a:stretch>
              <a:fillRect/>
            </a:stretch>
          </a:blipFill>
        </p:spPr>
        <p:txBody>
          <a:bodyPr/>
          <a:lstStyle/>
          <a:p>
            <a:endParaRPr lang="en-US"/>
          </a:p>
        </p:txBody>
      </p:sp>
      <p:sp>
        <p:nvSpPr>
          <p:cNvPr id="18" name="Freeform 18" descr="Holly Van Hoy (she/her) headshot."/>
          <p:cNvSpPr/>
          <p:nvPr/>
        </p:nvSpPr>
        <p:spPr>
          <a:xfrm>
            <a:off x="838858" y="7961442"/>
            <a:ext cx="4048553" cy="2058939"/>
          </a:xfrm>
          <a:custGeom>
            <a:avLst/>
            <a:gdLst/>
            <a:ahLst/>
            <a:cxnLst/>
            <a:rect l="l" t="t" r="r" b="b"/>
            <a:pathLst>
              <a:path w="4048553" h="2058939">
                <a:moveTo>
                  <a:pt x="0" y="0"/>
                </a:moveTo>
                <a:lnTo>
                  <a:pt x="4048553" y="0"/>
                </a:lnTo>
                <a:lnTo>
                  <a:pt x="4048553" y="2058938"/>
                </a:lnTo>
                <a:lnTo>
                  <a:pt x="0" y="2058938"/>
                </a:lnTo>
                <a:lnTo>
                  <a:pt x="0" y="0"/>
                </a:lnTo>
                <a:close/>
              </a:path>
            </a:pathLst>
          </a:custGeom>
          <a:blipFill>
            <a:blip r:embed="rId8"/>
            <a:stretch>
              <a:fillRect/>
            </a:stretch>
          </a:blipFill>
        </p:spPr>
        <p:txBody>
          <a:bodyPr/>
          <a:lstStyle/>
          <a:p>
            <a:endParaRPr lang="en-US"/>
          </a:p>
        </p:txBody>
      </p:sp>
      <p:sp>
        <p:nvSpPr>
          <p:cNvPr id="16" name="Freeform 16" descr="Carolina Salvador (she/her/ella) headshot."/>
          <p:cNvSpPr/>
          <p:nvPr/>
        </p:nvSpPr>
        <p:spPr>
          <a:xfrm>
            <a:off x="14918640" y="4855221"/>
            <a:ext cx="2994644" cy="2267368"/>
          </a:xfrm>
          <a:custGeom>
            <a:avLst/>
            <a:gdLst/>
            <a:ahLst/>
            <a:cxnLst/>
            <a:rect l="l" t="t" r="r" b="b"/>
            <a:pathLst>
              <a:path w="2994644" h="2267368">
                <a:moveTo>
                  <a:pt x="0" y="0"/>
                </a:moveTo>
                <a:lnTo>
                  <a:pt x="2994644" y="0"/>
                </a:lnTo>
                <a:lnTo>
                  <a:pt x="2994644" y="2267367"/>
                </a:lnTo>
                <a:lnTo>
                  <a:pt x="0" y="2267367"/>
                </a:lnTo>
                <a:lnTo>
                  <a:pt x="0" y="0"/>
                </a:lnTo>
                <a:close/>
              </a:path>
            </a:pathLst>
          </a:custGeom>
          <a:blipFill>
            <a:blip r:embed="rId9"/>
            <a:stretch>
              <a:fillRect l="-8862" t="-4580" r="-12329" b="-1670"/>
            </a:stretch>
          </a:blipFill>
        </p:spPr>
        <p:txBody>
          <a:bodyPr/>
          <a:lstStyle/>
          <a:p>
            <a:endParaRPr lang="en-US"/>
          </a:p>
        </p:txBody>
      </p:sp>
      <p:sp>
        <p:nvSpPr>
          <p:cNvPr id="15" name="Freeform 15" descr="Melanie Borski-Howard (she/her) headshot."/>
          <p:cNvSpPr/>
          <p:nvPr/>
        </p:nvSpPr>
        <p:spPr>
          <a:xfrm>
            <a:off x="14918640" y="7866698"/>
            <a:ext cx="3254706" cy="2153683"/>
          </a:xfrm>
          <a:custGeom>
            <a:avLst/>
            <a:gdLst/>
            <a:ahLst/>
            <a:cxnLst/>
            <a:rect l="l" t="t" r="r" b="b"/>
            <a:pathLst>
              <a:path w="3254706" h="2153683">
                <a:moveTo>
                  <a:pt x="0" y="0"/>
                </a:moveTo>
                <a:lnTo>
                  <a:pt x="3254707" y="0"/>
                </a:lnTo>
                <a:lnTo>
                  <a:pt x="3254707" y="2153682"/>
                </a:lnTo>
                <a:lnTo>
                  <a:pt x="0" y="2153682"/>
                </a:lnTo>
                <a:lnTo>
                  <a:pt x="0" y="0"/>
                </a:lnTo>
                <a:close/>
              </a:path>
            </a:pathLst>
          </a:custGeom>
          <a:blipFill>
            <a:blip r:embed="rId10"/>
            <a:stretch>
              <a:fillRect l="-9406" r="-1881"/>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61A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0545" y="2268099"/>
            <a:ext cx="9748739" cy="6691530"/>
            <a:chOff x="0" y="0"/>
            <a:chExt cx="12998319" cy="8922040"/>
          </a:xfrm>
        </p:grpSpPr>
        <p:grpSp>
          <p:nvGrpSpPr>
            <p:cNvPr id="3" name="Group 3"/>
            <p:cNvGrpSpPr/>
            <p:nvPr/>
          </p:nvGrpSpPr>
          <p:grpSpPr>
            <a:xfrm>
              <a:off x="0" y="0"/>
              <a:ext cx="12998319" cy="8922040"/>
              <a:chOff x="0" y="0"/>
              <a:chExt cx="2364714" cy="1623139"/>
            </a:xfrm>
          </p:grpSpPr>
          <p:sp>
            <p:nvSpPr>
              <p:cNvPr id="4" name="Freeform 4"/>
              <p:cNvSpPr/>
              <p:nvPr/>
            </p:nvSpPr>
            <p:spPr>
              <a:xfrm>
                <a:off x="0" y="0"/>
                <a:ext cx="2364714" cy="1623139"/>
              </a:xfrm>
              <a:custGeom>
                <a:avLst/>
                <a:gdLst/>
                <a:ahLst/>
                <a:cxnLst/>
                <a:rect l="l" t="t" r="r" b="b"/>
                <a:pathLst>
                  <a:path w="2364714" h="1623139">
                    <a:moveTo>
                      <a:pt x="121257" y="0"/>
                    </a:moveTo>
                    <a:lnTo>
                      <a:pt x="2243457" y="0"/>
                    </a:lnTo>
                    <a:cubicBezTo>
                      <a:pt x="2275616" y="0"/>
                      <a:pt x="2306458" y="12775"/>
                      <a:pt x="2329199" y="35515"/>
                    </a:cubicBezTo>
                    <a:cubicBezTo>
                      <a:pt x="2351939" y="58255"/>
                      <a:pt x="2364714" y="89098"/>
                      <a:pt x="2364714" y="121257"/>
                    </a:cubicBezTo>
                    <a:lnTo>
                      <a:pt x="2364714" y="1501882"/>
                    </a:lnTo>
                    <a:cubicBezTo>
                      <a:pt x="2364714" y="1534041"/>
                      <a:pt x="2351939" y="1564883"/>
                      <a:pt x="2329199" y="1587623"/>
                    </a:cubicBezTo>
                    <a:cubicBezTo>
                      <a:pt x="2306458" y="1610363"/>
                      <a:pt x="2275616" y="1623139"/>
                      <a:pt x="2243457" y="1623139"/>
                    </a:cubicBezTo>
                    <a:lnTo>
                      <a:pt x="121257" y="1623139"/>
                    </a:lnTo>
                    <a:cubicBezTo>
                      <a:pt x="89098" y="1623139"/>
                      <a:pt x="58255" y="1610363"/>
                      <a:pt x="35515" y="1587623"/>
                    </a:cubicBezTo>
                    <a:cubicBezTo>
                      <a:pt x="12775" y="1564883"/>
                      <a:pt x="0" y="1534041"/>
                      <a:pt x="0" y="1501882"/>
                    </a:cubicBezTo>
                    <a:lnTo>
                      <a:pt x="0" y="121257"/>
                    </a:lnTo>
                    <a:cubicBezTo>
                      <a:pt x="0" y="89098"/>
                      <a:pt x="12775" y="58255"/>
                      <a:pt x="35515" y="35515"/>
                    </a:cubicBezTo>
                    <a:cubicBezTo>
                      <a:pt x="58255" y="12775"/>
                      <a:pt x="89098" y="0"/>
                      <a:pt x="121257" y="0"/>
                    </a:cubicBezTo>
                    <a:close/>
                  </a:path>
                </a:pathLst>
              </a:custGeom>
              <a:solidFill>
                <a:srgbClr val="B72225"/>
              </a:solidFill>
            </p:spPr>
            <p:txBody>
              <a:bodyPr/>
              <a:lstStyle/>
              <a:p>
                <a:endParaRPr lang="en-US"/>
              </a:p>
            </p:txBody>
          </p:sp>
          <p:sp>
            <p:nvSpPr>
              <p:cNvPr id="5" name="TextBox 5"/>
              <p:cNvSpPr txBox="1"/>
              <p:nvPr/>
            </p:nvSpPr>
            <p:spPr>
              <a:xfrm>
                <a:off x="0" y="-19050"/>
                <a:ext cx="2364714" cy="1642189"/>
              </a:xfrm>
              <a:prstGeom prst="rect">
                <a:avLst/>
              </a:prstGeom>
            </p:spPr>
            <p:txBody>
              <a:bodyPr lIns="50800" tIns="50800" rIns="50800" bIns="50800" rtlCol="0" anchor="ctr"/>
              <a:lstStyle/>
              <a:p>
                <a:pPr algn="ctr">
                  <a:lnSpc>
                    <a:spcPts val="420"/>
                  </a:lnSpc>
                </a:pPr>
                <a:endParaRPr/>
              </a:p>
            </p:txBody>
          </p:sp>
        </p:grpSp>
        <p:sp>
          <p:nvSpPr>
            <p:cNvPr id="6" name="TextBox 6"/>
            <p:cNvSpPr txBox="1"/>
            <p:nvPr/>
          </p:nvSpPr>
          <p:spPr>
            <a:xfrm>
              <a:off x="542112" y="594294"/>
              <a:ext cx="11914094" cy="7771553"/>
            </a:xfrm>
            <a:prstGeom prst="rect">
              <a:avLst/>
            </a:prstGeom>
          </p:spPr>
          <p:txBody>
            <a:bodyPr lIns="0" tIns="0" rIns="0" bIns="0" rtlCol="0" anchor="t">
              <a:spAutoFit/>
            </a:bodyPr>
            <a:lstStyle/>
            <a:p>
              <a:pPr algn="ctr">
                <a:lnSpc>
                  <a:spcPts val="5719"/>
                </a:lnSpc>
              </a:pPr>
              <a:r>
                <a:rPr lang="en-US" sz="5199" b="1" dirty="0">
                  <a:solidFill>
                    <a:srgbClr val="FFFFFF"/>
                  </a:solidFill>
                  <a:latin typeface="Public Sans Medium"/>
                  <a:ea typeface="Public Sans Medium"/>
                  <a:cs typeface="Public Sans Medium"/>
                  <a:sym typeface="Public Sans Medium"/>
                </a:rPr>
                <a:t>The titles are a great resource for sharing early literacy tips in </a:t>
              </a:r>
              <a:r>
                <a:rPr lang="en-US" sz="5199" b="1" dirty="0" err="1">
                  <a:solidFill>
                    <a:srgbClr val="FFFFFF"/>
                  </a:solidFill>
                  <a:latin typeface="Public Sans Medium"/>
                  <a:ea typeface="Public Sans Medium"/>
                  <a:cs typeface="Public Sans Medium"/>
                  <a:sym typeface="Public Sans Medium"/>
                </a:rPr>
                <a:t>storytime</a:t>
              </a:r>
              <a:r>
                <a:rPr lang="en-US" sz="5199" b="1" dirty="0">
                  <a:solidFill>
                    <a:srgbClr val="FFFFFF"/>
                  </a:solidFill>
                  <a:latin typeface="Public Sans Medium"/>
                  <a:ea typeface="Public Sans Medium"/>
                  <a:cs typeface="Public Sans Medium"/>
                  <a:sym typeface="Public Sans Medium"/>
                </a:rPr>
                <a:t> and with families in your library. </a:t>
              </a:r>
            </a:p>
            <a:p>
              <a:pPr algn="ctr">
                <a:lnSpc>
                  <a:spcPts val="5719"/>
                </a:lnSpc>
              </a:pPr>
              <a:endParaRPr lang="en-US" sz="5199" b="1" dirty="0">
                <a:solidFill>
                  <a:srgbClr val="FFFFFF"/>
                </a:solidFill>
                <a:latin typeface="Public Sans Medium"/>
                <a:ea typeface="Public Sans Medium"/>
                <a:cs typeface="Public Sans Medium"/>
                <a:sym typeface="Public Sans Medium"/>
              </a:endParaRPr>
            </a:p>
            <a:p>
              <a:pPr algn="ctr">
                <a:lnSpc>
                  <a:spcPts val="5719"/>
                </a:lnSpc>
              </a:pPr>
              <a:r>
                <a:rPr lang="en-US" sz="5199" b="1" dirty="0">
                  <a:solidFill>
                    <a:srgbClr val="FFFFFF"/>
                  </a:solidFill>
                  <a:latin typeface="Public Sans Medium"/>
                  <a:ea typeface="Public Sans Medium"/>
                  <a:cs typeface="Public Sans Medium"/>
                  <a:sym typeface="Public Sans Medium"/>
                </a:rPr>
                <a:t>Plus, you can use the </a:t>
              </a:r>
              <a:r>
                <a:rPr lang="en-US" sz="5199" b="1" u="sng" dirty="0">
                  <a:solidFill>
                    <a:srgbClr val="FFFFFF"/>
                  </a:solidFill>
                  <a:latin typeface="Public Sans Medium"/>
                  <a:ea typeface="Public Sans Medium"/>
                  <a:cs typeface="Public Sans Medium"/>
                  <a:sym typeface="Public Sans Medium"/>
                  <a:hlinkClick r:id="rId3" tooltip="https://www.clel.org/bells/clel-bell-awards/past-winners/"/>
                </a:rPr>
                <a:t>activity sheets</a:t>
              </a:r>
              <a:r>
                <a:rPr lang="en-US" sz="5199" b="1" dirty="0">
                  <a:solidFill>
                    <a:srgbClr val="FFFFFF"/>
                  </a:solidFill>
                  <a:latin typeface="Public Sans Medium"/>
                  <a:ea typeface="Public Sans Medium"/>
                  <a:cs typeface="Public Sans Medium"/>
                  <a:sym typeface="Public Sans Medium"/>
                </a:rPr>
                <a:t> for each winning title to help you plan programs! </a:t>
              </a:r>
            </a:p>
          </p:txBody>
        </p:sp>
      </p:grpSp>
      <p:sp>
        <p:nvSpPr>
          <p:cNvPr id="12" name="TextBox 12"/>
          <p:cNvSpPr txBox="1">
            <a:spLocks noGrp="1"/>
          </p:cNvSpPr>
          <p:nvPr>
            <p:ph type="title" idx="4294967295"/>
          </p:nvPr>
        </p:nvSpPr>
        <p:spPr>
          <a:xfrm>
            <a:off x="609777" y="866775"/>
            <a:ext cx="10430263" cy="14013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533"/>
              </a:lnSpc>
              <a:spcBef>
                <a:spcPts val="0"/>
              </a:spcBef>
              <a:spcAft>
                <a:spcPts val="0"/>
              </a:spcAft>
              <a:buClrTx/>
              <a:buSzTx/>
              <a:buFontTx/>
              <a:buNone/>
              <a:tabLst/>
              <a:defRPr/>
            </a:pPr>
            <a:r>
              <a:rPr kumimoji="0" lang="en-US" sz="8238" b="1" i="0" u="none" strike="noStrike" kern="1200" cap="none" spc="82" normalizeH="0" baseline="0" noProof="0" dirty="0">
                <a:ln>
                  <a:noFill/>
                </a:ln>
                <a:solidFill>
                  <a:srgbClr val="FEDE15"/>
                </a:solidFill>
                <a:effectLst/>
                <a:uLnTx/>
                <a:uFillTx/>
                <a:latin typeface="Public Sans Heavy"/>
                <a:ea typeface="Public Sans Heavy"/>
                <a:cs typeface="Public Sans Heavy"/>
                <a:sym typeface="Public Sans Heavy"/>
              </a:rPr>
              <a:t>Is this for me?</a:t>
            </a:r>
          </a:p>
        </p:txBody>
      </p:sp>
      <p:sp>
        <p:nvSpPr>
          <p:cNvPr id="9" name="Freeform 9" descr="Book cover for Quizas algo Hermoso.">
            <a:hlinkClick r:id="rId4" tooltip="https://www.clel.org/wp-content/uploads/2025/02/2025-CLEL-Bell-Award-for-SING-Adelas-Mariachi-Band.pdf"/>
          </p:cNvPr>
          <p:cNvSpPr/>
          <p:nvPr/>
        </p:nvSpPr>
        <p:spPr>
          <a:xfrm>
            <a:off x="10984103" y="397181"/>
            <a:ext cx="3307535" cy="3307535"/>
          </a:xfrm>
          <a:custGeom>
            <a:avLst/>
            <a:gdLst/>
            <a:ahLst/>
            <a:cxnLst/>
            <a:rect l="l" t="t" r="r" b="b"/>
            <a:pathLst>
              <a:path w="3307535" h="3307535">
                <a:moveTo>
                  <a:pt x="0" y="0"/>
                </a:moveTo>
                <a:lnTo>
                  <a:pt x="3307535" y="0"/>
                </a:lnTo>
                <a:lnTo>
                  <a:pt x="3307535" y="3307534"/>
                </a:lnTo>
                <a:lnTo>
                  <a:pt x="0" y="3307534"/>
                </a:lnTo>
                <a:lnTo>
                  <a:pt x="0" y="0"/>
                </a:lnTo>
                <a:close/>
              </a:path>
            </a:pathLst>
          </a:custGeom>
          <a:blipFill>
            <a:blip r:embed="rId5"/>
            <a:stretch>
              <a:fillRect/>
            </a:stretch>
          </a:blipFill>
        </p:spPr>
        <p:txBody>
          <a:bodyPr/>
          <a:lstStyle/>
          <a:p>
            <a:endParaRPr lang="en-US" dirty="0"/>
          </a:p>
        </p:txBody>
      </p:sp>
      <p:sp>
        <p:nvSpPr>
          <p:cNvPr id="11" name="Freeform 11" descr="Book cover for Tengo Mucho Sueno.">
            <a:hlinkClick r:id="rId6" tooltip="https://www.clel.org/wp-content/uploads/2025/03/PLAY_Tengo-mucho-sueno-Quick-Spanish-Silver-Bells-Activity-Sheet-.docx.pdf"/>
            <a:extLst>
              <a:ext uri="{C183D7F6-B498-43B3-948B-1728B52AA6E4}">
                <adec:decorative xmlns:adec="http://schemas.microsoft.com/office/drawing/2017/decorative" val="0"/>
              </a:ext>
            </a:extLst>
          </p:cNvPr>
          <p:cNvSpPr/>
          <p:nvPr/>
        </p:nvSpPr>
        <p:spPr>
          <a:xfrm>
            <a:off x="15064957" y="397181"/>
            <a:ext cx="2834557" cy="3307535"/>
          </a:xfrm>
          <a:custGeom>
            <a:avLst/>
            <a:gdLst/>
            <a:ahLst/>
            <a:cxnLst/>
            <a:rect l="l" t="t" r="r" b="b"/>
            <a:pathLst>
              <a:path w="2834557" h="3307535">
                <a:moveTo>
                  <a:pt x="0" y="0"/>
                </a:moveTo>
                <a:lnTo>
                  <a:pt x="2834557" y="0"/>
                </a:lnTo>
                <a:lnTo>
                  <a:pt x="2834557" y="3307534"/>
                </a:lnTo>
                <a:lnTo>
                  <a:pt x="0" y="3307534"/>
                </a:lnTo>
                <a:lnTo>
                  <a:pt x="0" y="0"/>
                </a:lnTo>
                <a:close/>
              </a:path>
            </a:pathLst>
          </a:custGeom>
          <a:blipFill>
            <a:blip r:embed="rId7"/>
            <a:stretch>
              <a:fillRect/>
            </a:stretch>
          </a:blipFill>
        </p:spPr>
        <p:txBody>
          <a:bodyPr/>
          <a:lstStyle/>
          <a:p>
            <a:endParaRPr lang="en-US"/>
          </a:p>
        </p:txBody>
      </p:sp>
      <p:sp>
        <p:nvSpPr>
          <p:cNvPr id="8" name="Freeform 8" descr="Book cover for Adela's Mariachi Band.">
            <a:hlinkClick r:id="rId4" tooltip="https://www.clel.org/wp-content/uploads/2025/02/2025-CLEL-Bell-Award-for-SING-Adelas-Mariachi-Band.pdf"/>
          </p:cNvPr>
          <p:cNvSpPr/>
          <p:nvPr/>
        </p:nvSpPr>
        <p:spPr>
          <a:xfrm>
            <a:off x="12389355" y="3392942"/>
            <a:ext cx="4531212" cy="3501116"/>
          </a:xfrm>
          <a:custGeom>
            <a:avLst/>
            <a:gdLst/>
            <a:ahLst/>
            <a:cxnLst/>
            <a:rect l="l" t="t" r="r" b="b"/>
            <a:pathLst>
              <a:path w="4531212" h="3501116">
                <a:moveTo>
                  <a:pt x="0" y="0"/>
                </a:moveTo>
                <a:lnTo>
                  <a:pt x="4531212" y="0"/>
                </a:lnTo>
                <a:lnTo>
                  <a:pt x="4531212" y="3501116"/>
                </a:lnTo>
                <a:lnTo>
                  <a:pt x="0" y="3501116"/>
                </a:lnTo>
                <a:lnTo>
                  <a:pt x="0" y="0"/>
                </a:lnTo>
                <a:close/>
              </a:path>
            </a:pathLst>
          </a:custGeom>
          <a:blipFill>
            <a:blip r:embed="rId8"/>
            <a:stretch>
              <a:fillRect/>
            </a:stretch>
          </a:blipFill>
        </p:spPr>
        <p:txBody>
          <a:bodyPr/>
          <a:lstStyle/>
          <a:p>
            <a:endParaRPr lang="en-US"/>
          </a:p>
        </p:txBody>
      </p:sp>
      <p:sp>
        <p:nvSpPr>
          <p:cNvPr id="7" name="Freeform 7" descr="Book cover for Belly Song."/>
          <p:cNvSpPr/>
          <p:nvPr/>
        </p:nvSpPr>
        <p:spPr>
          <a:xfrm>
            <a:off x="10799834" y="6637375"/>
            <a:ext cx="3491804" cy="3491804"/>
          </a:xfrm>
          <a:custGeom>
            <a:avLst/>
            <a:gdLst/>
            <a:ahLst/>
            <a:cxnLst/>
            <a:rect l="l" t="t" r="r" b="b"/>
            <a:pathLst>
              <a:path w="3491804" h="3491804">
                <a:moveTo>
                  <a:pt x="0" y="0"/>
                </a:moveTo>
                <a:lnTo>
                  <a:pt x="3491804" y="0"/>
                </a:lnTo>
                <a:lnTo>
                  <a:pt x="3491804" y="3491803"/>
                </a:lnTo>
                <a:lnTo>
                  <a:pt x="0" y="3491803"/>
                </a:lnTo>
                <a:lnTo>
                  <a:pt x="0" y="0"/>
                </a:lnTo>
                <a:close/>
              </a:path>
            </a:pathLst>
          </a:custGeom>
          <a:blipFill>
            <a:blip r:embed="rId9"/>
            <a:stretch>
              <a:fillRect/>
            </a:stretch>
          </a:blipFill>
        </p:spPr>
        <p:txBody>
          <a:bodyPr/>
          <a:lstStyle/>
          <a:p>
            <a:endParaRPr lang="en-US"/>
          </a:p>
        </p:txBody>
      </p:sp>
      <p:sp>
        <p:nvSpPr>
          <p:cNvPr id="10" name="Freeform 10" descr="Book cover for Tengo Mucho Sueno."/>
          <p:cNvSpPr/>
          <p:nvPr/>
        </p:nvSpPr>
        <p:spPr>
          <a:xfrm>
            <a:off x="14778078" y="6494746"/>
            <a:ext cx="3310308" cy="3340371"/>
          </a:xfrm>
          <a:custGeom>
            <a:avLst/>
            <a:gdLst/>
            <a:ahLst/>
            <a:cxnLst/>
            <a:rect l="l" t="t" r="r" b="b"/>
            <a:pathLst>
              <a:path w="3310308" h="3340371">
                <a:moveTo>
                  <a:pt x="0" y="0"/>
                </a:moveTo>
                <a:lnTo>
                  <a:pt x="3310308" y="0"/>
                </a:lnTo>
                <a:lnTo>
                  <a:pt x="3310308" y="3340371"/>
                </a:lnTo>
                <a:lnTo>
                  <a:pt x="0" y="3340371"/>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61A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961680" y="5267815"/>
            <a:ext cx="5965108" cy="3875744"/>
            <a:chOff x="0" y="0"/>
            <a:chExt cx="1206503" cy="783908"/>
          </a:xfrm>
        </p:grpSpPr>
        <p:sp>
          <p:nvSpPr>
            <p:cNvPr id="3" name="Freeform 3"/>
            <p:cNvSpPr/>
            <p:nvPr/>
          </p:nvSpPr>
          <p:spPr>
            <a:xfrm>
              <a:off x="0" y="0"/>
              <a:ext cx="1206503" cy="783908"/>
            </a:xfrm>
            <a:custGeom>
              <a:avLst/>
              <a:gdLst/>
              <a:ahLst/>
              <a:cxnLst/>
              <a:rect l="l" t="t" r="r" b="b"/>
              <a:pathLst>
                <a:path w="1206503" h="783908">
                  <a:moveTo>
                    <a:pt x="603251" y="0"/>
                  </a:moveTo>
                  <a:cubicBezTo>
                    <a:pt x="270085" y="0"/>
                    <a:pt x="0" y="175484"/>
                    <a:pt x="0" y="391954"/>
                  </a:cubicBezTo>
                  <a:cubicBezTo>
                    <a:pt x="0" y="608424"/>
                    <a:pt x="270085" y="783908"/>
                    <a:pt x="603251" y="783908"/>
                  </a:cubicBezTo>
                  <a:cubicBezTo>
                    <a:pt x="936418" y="783908"/>
                    <a:pt x="1206503" y="608424"/>
                    <a:pt x="1206503" y="391954"/>
                  </a:cubicBezTo>
                  <a:cubicBezTo>
                    <a:pt x="1206503" y="175484"/>
                    <a:pt x="936418" y="0"/>
                    <a:pt x="603251" y="0"/>
                  </a:cubicBezTo>
                  <a:close/>
                </a:path>
              </a:pathLst>
            </a:custGeom>
            <a:solidFill>
              <a:srgbClr val="74BF47"/>
            </a:solidFill>
          </p:spPr>
          <p:txBody>
            <a:bodyPr/>
            <a:lstStyle/>
            <a:p>
              <a:endParaRPr lang="en-US"/>
            </a:p>
          </p:txBody>
        </p:sp>
        <p:sp>
          <p:nvSpPr>
            <p:cNvPr id="4" name="TextBox 4"/>
            <p:cNvSpPr txBox="1"/>
            <p:nvPr/>
          </p:nvSpPr>
          <p:spPr>
            <a:xfrm>
              <a:off x="113110" y="54441"/>
              <a:ext cx="980283" cy="655975"/>
            </a:xfrm>
            <a:prstGeom prst="rect">
              <a:avLst/>
            </a:prstGeom>
          </p:spPr>
          <p:txBody>
            <a:bodyPr lIns="50800" tIns="50800" rIns="50800" bIns="50800" rtlCol="0" anchor="ctr"/>
            <a:lstStyle/>
            <a:p>
              <a:pPr algn="ctr">
                <a:lnSpc>
                  <a:spcPts val="41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3334594" y="3084848"/>
            <a:ext cx="4693624" cy="4526783"/>
            <a:chOff x="0" y="0"/>
            <a:chExt cx="812800" cy="783908"/>
          </a:xfrm>
        </p:grpSpPr>
        <p:sp>
          <p:nvSpPr>
            <p:cNvPr id="6" name="Freeform 6"/>
            <p:cNvSpPr/>
            <p:nvPr/>
          </p:nvSpPr>
          <p:spPr>
            <a:xfrm>
              <a:off x="0" y="0"/>
              <a:ext cx="812800" cy="783908"/>
            </a:xfrm>
            <a:custGeom>
              <a:avLst/>
              <a:gdLst/>
              <a:ahLst/>
              <a:cxnLst/>
              <a:rect l="l" t="t" r="r" b="b"/>
              <a:pathLst>
                <a:path w="812800" h="783908">
                  <a:moveTo>
                    <a:pt x="406400" y="0"/>
                  </a:moveTo>
                  <a:cubicBezTo>
                    <a:pt x="181951" y="0"/>
                    <a:pt x="0" y="175484"/>
                    <a:pt x="0" y="391954"/>
                  </a:cubicBezTo>
                  <a:cubicBezTo>
                    <a:pt x="0" y="608424"/>
                    <a:pt x="181951" y="783908"/>
                    <a:pt x="406400" y="783908"/>
                  </a:cubicBezTo>
                  <a:cubicBezTo>
                    <a:pt x="630849" y="783908"/>
                    <a:pt x="812800" y="608424"/>
                    <a:pt x="812800" y="391954"/>
                  </a:cubicBezTo>
                  <a:cubicBezTo>
                    <a:pt x="812800" y="175484"/>
                    <a:pt x="630849" y="0"/>
                    <a:pt x="406400" y="0"/>
                  </a:cubicBezTo>
                  <a:close/>
                </a:path>
              </a:pathLst>
            </a:custGeom>
            <a:solidFill>
              <a:srgbClr val="FEDE15"/>
            </a:solidFill>
          </p:spPr>
          <p:txBody>
            <a:bodyPr/>
            <a:lstStyle/>
            <a:p>
              <a:endParaRPr lang="en-US"/>
            </a:p>
          </p:txBody>
        </p:sp>
        <p:sp>
          <p:nvSpPr>
            <p:cNvPr id="7" name="TextBox 7"/>
            <p:cNvSpPr txBox="1"/>
            <p:nvPr/>
          </p:nvSpPr>
          <p:spPr>
            <a:xfrm>
              <a:off x="76200" y="54441"/>
              <a:ext cx="660400" cy="655975"/>
            </a:xfrm>
            <a:prstGeom prst="rect">
              <a:avLst/>
            </a:prstGeom>
          </p:spPr>
          <p:txBody>
            <a:bodyPr lIns="50800" tIns="50800" rIns="50800" bIns="50800" rtlCol="0" anchor="ctr"/>
            <a:lstStyle/>
            <a:p>
              <a:pPr algn="ctr">
                <a:lnSpc>
                  <a:spcPts val="41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2268300" y="7508831"/>
            <a:ext cx="6759585" cy="2118268"/>
            <a:chOff x="0" y="0"/>
            <a:chExt cx="2742561" cy="859443"/>
          </a:xfrm>
        </p:grpSpPr>
        <p:sp>
          <p:nvSpPr>
            <p:cNvPr id="9" name="Freeform 9"/>
            <p:cNvSpPr/>
            <p:nvPr/>
          </p:nvSpPr>
          <p:spPr>
            <a:xfrm>
              <a:off x="0" y="0"/>
              <a:ext cx="2742561" cy="859443"/>
            </a:xfrm>
            <a:custGeom>
              <a:avLst/>
              <a:gdLst/>
              <a:ahLst/>
              <a:cxnLst/>
              <a:rect l="l" t="t" r="r" b="b"/>
              <a:pathLst>
                <a:path w="2742561" h="859443">
                  <a:moveTo>
                    <a:pt x="11453" y="0"/>
                  </a:moveTo>
                  <a:lnTo>
                    <a:pt x="2731108" y="0"/>
                  </a:lnTo>
                  <a:cubicBezTo>
                    <a:pt x="2737433" y="0"/>
                    <a:pt x="2742561" y="5128"/>
                    <a:pt x="2742561" y="11453"/>
                  </a:cubicBezTo>
                  <a:lnTo>
                    <a:pt x="2742561" y="847990"/>
                  </a:lnTo>
                  <a:cubicBezTo>
                    <a:pt x="2742561" y="851028"/>
                    <a:pt x="2741354" y="853941"/>
                    <a:pt x="2739206" y="856089"/>
                  </a:cubicBezTo>
                  <a:cubicBezTo>
                    <a:pt x="2737058" y="858236"/>
                    <a:pt x="2734145" y="859443"/>
                    <a:pt x="2731108" y="859443"/>
                  </a:cubicBezTo>
                  <a:lnTo>
                    <a:pt x="11453" y="859443"/>
                  </a:lnTo>
                  <a:cubicBezTo>
                    <a:pt x="8416" y="859443"/>
                    <a:pt x="5502" y="858236"/>
                    <a:pt x="3355" y="856089"/>
                  </a:cubicBezTo>
                  <a:cubicBezTo>
                    <a:pt x="1207" y="853941"/>
                    <a:pt x="0" y="851028"/>
                    <a:pt x="0" y="847990"/>
                  </a:cubicBezTo>
                  <a:lnTo>
                    <a:pt x="0" y="11453"/>
                  </a:lnTo>
                  <a:cubicBezTo>
                    <a:pt x="0" y="8416"/>
                    <a:pt x="1207" y="5502"/>
                    <a:pt x="3355" y="3355"/>
                  </a:cubicBezTo>
                  <a:cubicBezTo>
                    <a:pt x="5502" y="1207"/>
                    <a:pt x="8416" y="0"/>
                    <a:pt x="11453" y="0"/>
                  </a:cubicBezTo>
                  <a:close/>
                </a:path>
              </a:pathLst>
            </a:custGeom>
            <a:solidFill>
              <a:srgbClr val="B72225"/>
            </a:solidFill>
          </p:spPr>
          <p:txBody>
            <a:bodyPr/>
            <a:lstStyle/>
            <a:p>
              <a:endParaRPr lang="en-US"/>
            </a:p>
          </p:txBody>
        </p:sp>
        <p:sp>
          <p:nvSpPr>
            <p:cNvPr id="10" name="TextBox 10"/>
            <p:cNvSpPr txBox="1"/>
            <p:nvPr/>
          </p:nvSpPr>
          <p:spPr>
            <a:xfrm>
              <a:off x="0" y="-19050"/>
              <a:ext cx="2742561" cy="878493"/>
            </a:xfrm>
            <a:prstGeom prst="rect">
              <a:avLst/>
            </a:prstGeom>
          </p:spPr>
          <p:txBody>
            <a:bodyPr lIns="50800" tIns="50800" rIns="50800" bIns="50800" rtlCol="0" anchor="ctr"/>
            <a:lstStyle/>
            <a:p>
              <a:pPr algn="ctr">
                <a:lnSpc>
                  <a:spcPts val="419"/>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11125060" y="340150"/>
            <a:ext cx="4151351" cy="4144141"/>
            <a:chOff x="0" y="0"/>
            <a:chExt cx="812800" cy="811388"/>
          </a:xfrm>
        </p:grpSpPr>
        <p:sp>
          <p:nvSpPr>
            <p:cNvPr id="12" name="Freeform 12"/>
            <p:cNvSpPr/>
            <p:nvPr/>
          </p:nvSpPr>
          <p:spPr>
            <a:xfrm>
              <a:off x="0" y="0"/>
              <a:ext cx="812800" cy="811388"/>
            </a:xfrm>
            <a:custGeom>
              <a:avLst/>
              <a:gdLst/>
              <a:ahLst/>
              <a:cxnLst/>
              <a:rect l="l" t="t" r="r" b="b"/>
              <a:pathLst>
                <a:path w="812800" h="811388">
                  <a:moveTo>
                    <a:pt x="406400" y="0"/>
                  </a:moveTo>
                  <a:cubicBezTo>
                    <a:pt x="181951" y="0"/>
                    <a:pt x="0" y="181635"/>
                    <a:pt x="0" y="405694"/>
                  </a:cubicBezTo>
                  <a:cubicBezTo>
                    <a:pt x="0" y="629753"/>
                    <a:pt x="181951" y="811388"/>
                    <a:pt x="406400" y="811388"/>
                  </a:cubicBezTo>
                  <a:cubicBezTo>
                    <a:pt x="630849" y="811388"/>
                    <a:pt x="812800" y="629753"/>
                    <a:pt x="812800" y="405694"/>
                  </a:cubicBezTo>
                  <a:cubicBezTo>
                    <a:pt x="812800" y="181635"/>
                    <a:pt x="630849" y="0"/>
                    <a:pt x="406400" y="0"/>
                  </a:cubicBezTo>
                  <a:close/>
                </a:path>
              </a:pathLst>
            </a:custGeom>
            <a:solidFill>
              <a:srgbClr val="FEDE15"/>
            </a:solidFill>
          </p:spPr>
          <p:txBody>
            <a:bodyPr/>
            <a:lstStyle/>
            <a:p>
              <a:endParaRPr lang="en-US"/>
            </a:p>
          </p:txBody>
        </p:sp>
        <p:sp>
          <p:nvSpPr>
            <p:cNvPr id="13" name="TextBox 13"/>
            <p:cNvSpPr txBox="1"/>
            <p:nvPr/>
          </p:nvSpPr>
          <p:spPr>
            <a:xfrm>
              <a:off x="76200" y="57018"/>
              <a:ext cx="660400" cy="678303"/>
            </a:xfrm>
            <a:prstGeom prst="rect">
              <a:avLst/>
            </a:prstGeom>
          </p:spPr>
          <p:txBody>
            <a:bodyPr lIns="50800" tIns="50800" rIns="50800" bIns="50800" rtlCol="0" anchor="ctr"/>
            <a:lstStyle/>
            <a:p>
              <a:pPr algn="ctr">
                <a:lnSpc>
                  <a:spcPts val="419"/>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11651447" y="4018766"/>
            <a:ext cx="6519870" cy="2001116"/>
            <a:chOff x="0" y="0"/>
            <a:chExt cx="2829471" cy="868438"/>
          </a:xfrm>
        </p:grpSpPr>
        <p:sp>
          <p:nvSpPr>
            <p:cNvPr id="15" name="Freeform 15"/>
            <p:cNvSpPr/>
            <p:nvPr/>
          </p:nvSpPr>
          <p:spPr>
            <a:xfrm>
              <a:off x="0" y="0"/>
              <a:ext cx="2829471" cy="868438"/>
            </a:xfrm>
            <a:custGeom>
              <a:avLst/>
              <a:gdLst/>
              <a:ahLst/>
              <a:cxnLst/>
              <a:rect l="l" t="t" r="r" b="b"/>
              <a:pathLst>
                <a:path w="2829471" h="868438">
                  <a:moveTo>
                    <a:pt x="11874" y="0"/>
                  </a:moveTo>
                  <a:lnTo>
                    <a:pt x="2817596" y="0"/>
                  </a:lnTo>
                  <a:cubicBezTo>
                    <a:pt x="2824154" y="0"/>
                    <a:pt x="2829471" y="5316"/>
                    <a:pt x="2829471" y="11874"/>
                  </a:cubicBezTo>
                  <a:lnTo>
                    <a:pt x="2829471" y="856563"/>
                  </a:lnTo>
                  <a:cubicBezTo>
                    <a:pt x="2829471" y="863121"/>
                    <a:pt x="2824154" y="868438"/>
                    <a:pt x="2817596" y="868438"/>
                  </a:cubicBezTo>
                  <a:lnTo>
                    <a:pt x="11874" y="868438"/>
                  </a:lnTo>
                  <a:cubicBezTo>
                    <a:pt x="5316" y="868438"/>
                    <a:pt x="0" y="863121"/>
                    <a:pt x="0" y="856563"/>
                  </a:cubicBezTo>
                  <a:lnTo>
                    <a:pt x="0" y="11874"/>
                  </a:lnTo>
                  <a:cubicBezTo>
                    <a:pt x="0" y="5316"/>
                    <a:pt x="5316" y="0"/>
                    <a:pt x="11874" y="0"/>
                  </a:cubicBezTo>
                  <a:close/>
                </a:path>
              </a:pathLst>
            </a:custGeom>
            <a:solidFill>
              <a:srgbClr val="B72225"/>
            </a:solidFill>
          </p:spPr>
          <p:txBody>
            <a:bodyPr/>
            <a:lstStyle/>
            <a:p>
              <a:endParaRPr lang="en-US"/>
            </a:p>
          </p:txBody>
        </p:sp>
        <p:sp>
          <p:nvSpPr>
            <p:cNvPr id="16" name="TextBox 16"/>
            <p:cNvSpPr txBox="1"/>
            <p:nvPr/>
          </p:nvSpPr>
          <p:spPr>
            <a:xfrm>
              <a:off x="0" y="38100"/>
              <a:ext cx="2829471" cy="830338"/>
            </a:xfrm>
            <a:prstGeom prst="rect">
              <a:avLst/>
            </a:prstGeom>
          </p:spPr>
          <p:txBody>
            <a:bodyPr lIns="50800" tIns="50800" rIns="50800" bIns="50800" rtlCol="0" anchor="ctr"/>
            <a:lstStyle/>
            <a:p>
              <a:pPr marL="0" lvl="0" indent="0" algn="ctr">
                <a:lnSpc>
                  <a:spcPts val="4025"/>
                </a:lnSpc>
                <a:spcBef>
                  <a:spcPct val="0"/>
                </a:spcBef>
              </a:pPr>
              <a:endParaRPr/>
            </a:p>
          </p:txBody>
        </p:sp>
      </p:grpSp>
      <p:sp>
        <p:nvSpPr>
          <p:cNvPr id="23" name="TextBox 23"/>
          <p:cNvSpPr txBox="1">
            <a:spLocks noGrp="1"/>
          </p:cNvSpPr>
          <p:nvPr>
            <p:ph type="title" idx="4294967295"/>
          </p:nvPr>
        </p:nvSpPr>
        <p:spPr>
          <a:xfrm>
            <a:off x="337911" y="38100"/>
            <a:ext cx="10518076" cy="27469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964"/>
              </a:lnSpc>
              <a:spcBef>
                <a:spcPts val="0"/>
              </a:spcBef>
              <a:spcAft>
                <a:spcPts val="0"/>
              </a:spcAft>
              <a:buClrTx/>
              <a:buSzTx/>
              <a:buFontTx/>
              <a:buNone/>
              <a:tabLst/>
              <a:defRPr/>
            </a:pPr>
            <a:r>
              <a:rPr kumimoji="0" lang="en-US" sz="9534" b="1" i="0" u="none" strike="noStrike" kern="1200" cap="none" spc="381" normalizeH="0" baseline="0" noProof="0" dirty="0">
                <a:ln>
                  <a:noFill/>
                </a:ln>
                <a:solidFill>
                  <a:srgbClr val="FFFFFF"/>
                </a:solidFill>
                <a:effectLst/>
                <a:uLnTx/>
                <a:uFillTx/>
                <a:latin typeface="Public Sans Heavy"/>
                <a:ea typeface="Public Sans Heavy"/>
                <a:cs typeface="Public Sans Heavy"/>
                <a:sym typeface="Public Sans Heavy"/>
              </a:rPr>
              <a:t>How to use a </a:t>
            </a:r>
          </a:p>
          <a:p>
            <a:pPr marL="0" marR="0" lvl="0" indent="0" algn="ctr" defTabSz="914400" rtl="0" eaLnBrk="1" fontAlgn="auto" latinLnBrk="0" hangingPunct="1">
              <a:lnSpc>
                <a:spcPts val="10964"/>
              </a:lnSpc>
              <a:spcBef>
                <a:spcPts val="0"/>
              </a:spcBef>
              <a:spcAft>
                <a:spcPts val="0"/>
              </a:spcAft>
              <a:buClrTx/>
              <a:buSzTx/>
              <a:buFontTx/>
              <a:buNone/>
              <a:tabLst/>
              <a:defRPr/>
            </a:pPr>
            <a:r>
              <a:rPr kumimoji="0" lang="en-US" sz="9534" b="1" i="0" u="none" strike="noStrike" kern="1200" cap="none" spc="381" normalizeH="0" baseline="0" noProof="0" dirty="0">
                <a:ln>
                  <a:noFill/>
                </a:ln>
                <a:solidFill>
                  <a:srgbClr val="FFFFFF"/>
                </a:solidFill>
                <a:effectLst/>
                <a:uLnTx/>
                <a:uFillTx/>
                <a:latin typeface="Public Sans Heavy"/>
                <a:ea typeface="Public Sans Heavy"/>
                <a:cs typeface="Public Sans Heavy"/>
                <a:sym typeface="Public Sans Heavy"/>
              </a:rPr>
              <a:t>CLEL Bell Book</a:t>
            </a:r>
          </a:p>
        </p:txBody>
      </p:sp>
      <p:sp>
        <p:nvSpPr>
          <p:cNvPr id="24" name="TextBox 24"/>
          <p:cNvSpPr txBox="1"/>
          <p:nvPr/>
        </p:nvSpPr>
        <p:spPr>
          <a:xfrm>
            <a:off x="605777" y="2993107"/>
            <a:ext cx="3735849" cy="1029715"/>
          </a:xfrm>
          <a:prstGeom prst="rect">
            <a:avLst/>
          </a:prstGeom>
        </p:spPr>
        <p:txBody>
          <a:bodyPr lIns="0" tIns="0" rIns="0" bIns="0" rtlCol="0" anchor="t">
            <a:spAutoFit/>
          </a:bodyPr>
          <a:lstStyle/>
          <a:p>
            <a:pPr algn="ctr">
              <a:lnSpc>
                <a:spcPts val="8375"/>
              </a:lnSpc>
            </a:pPr>
            <a:r>
              <a:rPr lang="en-US" sz="5982" b="1">
                <a:solidFill>
                  <a:srgbClr val="FFFFFF"/>
                </a:solidFill>
                <a:latin typeface="Public Sans Heavy"/>
                <a:ea typeface="Public Sans Heavy"/>
                <a:cs typeface="Public Sans Heavy"/>
                <a:sym typeface="Public Sans Heavy"/>
              </a:rPr>
              <a:t>READ</a:t>
            </a:r>
          </a:p>
        </p:txBody>
      </p:sp>
      <p:sp>
        <p:nvSpPr>
          <p:cNvPr id="25" name="TextBox 25"/>
          <p:cNvSpPr txBox="1"/>
          <p:nvPr/>
        </p:nvSpPr>
        <p:spPr>
          <a:xfrm>
            <a:off x="4074028" y="7539082"/>
            <a:ext cx="3070643" cy="839837"/>
          </a:xfrm>
          <a:prstGeom prst="rect">
            <a:avLst/>
          </a:prstGeom>
        </p:spPr>
        <p:txBody>
          <a:bodyPr lIns="0" tIns="0" rIns="0" bIns="0" rtlCol="0" anchor="t">
            <a:spAutoFit/>
          </a:bodyPr>
          <a:lstStyle/>
          <a:p>
            <a:pPr algn="ctr">
              <a:lnSpc>
                <a:spcPts val="6884"/>
              </a:lnSpc>
            </a:pPr>
            <a:r>
              <a:rPr lang="en-US" sz="4917" b="1">
                <a:solidFill>
                  <a:srgbClr val="FFFFFF"/>
                </a:solidFill>
                <a:latin typeface="Public Sans Heavy"/>
                <a:ea typeface="Public Sans Heavy"/>
                <a:cs typeface="Public Sans Heavy"/>
                <a:sym typeface="Public Sans Heavy"/>
              </a:rPr>
              <a:t>WRITE</a:t>
            </a:r>
          </a:p>
        </p:txBody>
      </p:sp>
      <p:sp>
        <p:nvSpPr>
          <p:cNvPr id="27" name="TextBox 27"/>
          <p:cNvSpPr txBox="1"/>
          <p:nvPr/>
        </p:nvSpPr>
        <p:spPr>
          <a:xfrm>
            <a:off x="14148127" y="-81974"/>
            <a:ext cx="3557322" cy="976900"/>
          </a:xfrm>
          <a:prstGeom prst="rect">
            <a:avLst/>
          </a:prstGeom>
        </p:spPr>
        <p:txBody>
          <a:bodyPr lIns="0" tIns="0" rIns="0" bIns="0" rtlCol="0" anchor="t">
            <a:spAutoFit/>
          </a:bodyPr>
          <a:lstStyle/>
          <a:p>
            <a:pPr algn="ctr">
              <a:lnSpc>
                <a:spcPts val="7975"/>
              </a:lnSpc>
            </a:pPr>
            <a:r>
              <a:rPr lang="en-US" sz="5696" b="1">
                <a:solidFill>
                  <a:srgbClr val="FFFFFF"/>
                </a:solidFill>
                <a:latin typeface="Public Sans Heavy"/>
                <a:ea typeface="Public Sans Heavy"/>
                <a:cs typeface="Public Sans Heavy"/>
                <a:sym typeface="Public Sans Heavy"/>
              </a:rPr>
              <a:t>TALK</a:t>
            </a:r>
          </a:p>
        </p:txBody>
      </p:sp>
      <p:sp>
        <p:nvSpPr>
          <p:cNvPr id="17" name="Freeform 17" descr="Book cover for Bathe the Cat."/>
          <p:cNvSpPr/>
          <p:nvPr/>
        </p:nvSpPr>
        <p:spPr>
          <a:xfrm>
            <a:off x="1266775" y="4118072"/>
            <a:ext cx="2760078" cy="3390759"/>
          </a:xfrm>
          <a:custGeom>
            <a:avLst/>
            <a:gdLst/>
            <a:ahLst/>
            <a:cxnLst/>
            <a:rect l="l" t="t" r="r" b="b"/>
            <a:pathLst>
              <a:path w="2760078" h="3390759">
                <a:moveTo>
                  <a:pt x="0" y="0"/>
                </a:moveTo>
                <a:lnTo>
                  <a:pt x="2760078" y="0"/>
                </a:lnTo>
                <a:lnTo>
                  <a:pt x="2760078" y="3390759"/>
                </a:lnTo>
                <a:lnTo>
                  <a:pt x="0" y="3390759"/>
                </a:lnTo>
                <a:lnTo>
                  <a:pt x="0" y="0"/>
                </a:lnTo>
                <a:close/>
              </a:path>
            </a:pathLst>
          </a:custGeom>
          <a:blipFill>
            <a:blip r:embed="rId3"/>
            <a:stretch>
              <a:fillRect/>
            </a:stretch>
          </a:blipFill>
          <a:ln cap="sq">
            <a:noFill/>
            <a:prstDash val="solid"/>
            <a:miter/>
          </a:ln>
        </p:spPr>
        <p:txBody>
          <a:bodyPr/>
          <a:lstStyle/>
          <a:p>
            <a:endParaRPr lang="en-US"/>
          </a:p>
        </p:txBody>
      </p:sp>
      <p:sp>
        <p:nvSpPr>
          <p:cNvPr id="21" name="TextBox 21"/>
          <p:cNvSpPr txBox="1"/>
          <p:nvPr/>
        </p:nvSpPr>
        <p:spPr>
          <a:xfrm>
            <a:off x="4360676" y="3658402"/>
            <a:ext cx="2783995" cy="2956426"/>
          </a:xfrm>
          <a:prstGeom prst="rect">
            <a:avLst/>
          </a:prstGeom>
        </p:spPr>
        <p:txBody>
          <a:bodyPr lIns="0" tIns="0" rIns="0" bIns="0" rtlCol="0" anchor="t">
            <a:spAutoFit/>
          </a:bodyPr>
          <a:lstStyle/>
          <a:p>
            <a:pPr algn="ctr">
              <a:lnSpc>
                <a:spcPts val="4025"/>
              </a:lnSpc>
            </a:pPr>
            <a:r>
              <a:rPr lang="en-US" sz="3833">
                <a:solidFill>
                  <a:srgbClr val="000000"/>
                </a:solidFill>
                <a:latin typeface="Public Sans"/>
                <a:ea typeface="Public Sans"/>
                <a:cs typeface="Public Sans"/>
                <a:sym typeface="Public Sans"/>
              </a:rPr>
              <a:t>Watch cat rearrange the family to-do list. Words have meaning! </a:t>
            </a:r>
          </a:p>
        </p:txBody>
      </p:sp>
      <p:sp>
        <p:nvSpPr>
          <p:cNvPr id="22" name="TextBox 22"/>
          <p:cNvSpPr txBox="1"/>
          <p:nvPr/>
        </p:nvSpPr>
        <p:spPr>
          <a:xfrm>
            <a:off x="99121" y="7642181"/>
            <a:ext cx="4242505" cy="1982597"/>
          </a:xfrm>
          <a:prstGeom prst="rect">
            <a:avLst/>
          </a:prstGeom>
        </p:spPr>
        <p:txBody>
          <a:bodyPr lIns="0" tIns="0" rIns="0" bIns="0" rtlCol="0" anchor="t">
            <a:spAutoFit/>
          </a:bodyPr>
          <a:lstStyle/>
          <a:p>
            <a:pPr algn="ctr">
              <a:lnSpc>
                <a:spcPts val="4025"/>
              </a:lnSpc>
            </a:pPr>
            <a:r>
              <a:rPr lang="en-US" sz="3833">
                <a:solidFill>
                  <a:srgbClr val="FFFFFF"/>
                </a:solidFill>
                <a:latin typeface="Public Sans"/>
                <a:ea typeface="Public Sans"/>
                <a:cs typeface="Public Sans"/>
                <a:sym typeface="Public Sans"/>
              </a:rPr>
              <a:t>Trace the magnet letters </a:t>
            </a:r>
          </a:p>
          <a:p>
            <a:pPr algn="ctr">
              <a:lnSpc>
                <a:spcPts val="4025"/>
              </a:lnSpc>
            </a:pPr>
            <a:r>
              <a:rPr lang="en-US" sz="3833">
                <a:solidFill>
                  <a:srgbClr val="FFFFFF"/>
                </a:solidFill>
                <a:latin typeface="Public Sans"/>
                <a:ea typeface="Public Sans"/>
                <a:cs typeface="Public Sans"/>
                <a:sym typeface="Public Sans"/>
              </a:rPr>
              <a:t>to build hand muscles.</a:t>
            </a:r>
          </a:p>
        </p:txBody>
      </p:sp>
      <p:sp>
        <p:nvSpPr>
          <p:cNvPr id="19" name="Freeform 19" descr="Book cover for A Day with No Words."/>
          <p:cNvSpPr/>
          <p:nvPr/>
        </p:nvSpPr>
        <p:spPr>
          <a:xfrm>
            <a:off x="14762734" y="894927"/>
            <a:ext cx="2427670" cy="3034588"/>
          </a:xfrm>
          <a:custGeom>
            <a:avLst/>
            <a:gdLst/>
            <a:ahLst/>
            <a:cxnLst/>
            <a:rect l="l" t="t" r="r" b="b"/>
            <a:pathLst>
              <a:path w="2427670" h="3034588">
                <a:moveTo>
                  <a:pt x="0" y="0"/>
                </a:moveTo>
                <a:lnTo>
                  <a:pt x="2427670" y="0"/>
                </a:lnTo>
                <a:lnTo>
                  <a:pt x="2427670" y="3034587"/>
                </a:lnTo>
                <a:lnTo>
                  <a:pt x="0" y="3034587"/>
                </a:lnTo>
                <a:lnTo>
                  <a:pt x="0" y="0"/>
                </a:lnTo>
                <a:close/>
              </a:path>
            </a:pathLst>
          </a:custGeom>
          <a:blipFill>
            <a:blip r:embed="rId4"/>
            <a:stretch>
              <a:fillRect/>
            </a:stretch>
          </a:blipFill>
        </p:spPr>
        <p:txBody>
          <a:bodyPr/>
          <a:lstStyle/>
          <a:p>
            <a:endParaRPr lang="en-US"/>
          </a:p>
        </p:txBody>
      </p:sp>
      <p:sp>
        <p:nvSpPr>
          <p:cNvPr id="31" name="TextBox 31"/>
          <p:cNvSpPr txBox="1"/>
          <p:nvPr/>
        </p:nvSpPr>
        <p:spPr>
          <a:xfrm>
            <a:off x="11660972" y="4178220"/>
            <a:ext cx="6417899" cy="1659902"/>
          </a:xfrm>
          <a:prstGeom prst="rect">
            <a:avLst/>
          </a:prstGeom>
        </p:spPr>
        <p:txBody>
          <a:bodyPr lIns="0" tIns="0" rIns="0" bIns="0" rtlCol="0" anchor="t">
            <a:spAutoFit/>
          </a:bodyPr>
          <a:lstStyle/>
          <a:p>
            <a:pPr algn="ctr">
              <a:lnSpc>
                <a:spcPts val="3290"/>
              </a:lnSpc>
            </a:pPr>
            <a:r>
              <a:rPr lang="en-US" sz="3133">
                <a:solidFill>
                  <a:srgbClr val="FFFFFF"/>
                </a:solidFill>
                <a:latin typeface="Public Sans"/>
                <a:ea typeface="Public Sans"/>
                <a:cs typeface="Public Sans"/>
                <a:sym typeface="Public Sans"/>
              </a:rPr>
              <a:t>Take a trip to the park.  Talk about the things you like best.  Make picture cards of the things you want to do first, then and last. </a:t>
            </a:r>
          </a:p>
        </p:txBody>
      </p:sp>
      <p:sp>
        <p:nvSpPr>
          <p:cNvPr id="26" name="TextBox 26"/>
          <p:cNvSpPr txBox="1"/>
          <p:nvPr/>
        </p:nvSpPr>
        <p:spPr>
          <a:xfrm>
            <a:off x="11362096" y="991770"/>
            <a:ext cx="3438738" cy="2879001"/>
          </a:xfrm>
          <a:prstGeom prst="rect">
            <a:avLst/>
          </a:prstGeom>
        </p:spPr>
        <p:txBody>
          <a:bodyPr lIns="0" tIns="0" rIns="0" bIns="0" rtlCol="0" anchor="t">
            <a:spAutoFit/>
          </a:bodyPr>
          <a:lstStyle/>
          <a:p>
            <a:pPr algn="ctr">
              <a:lnSpc>
                <a:spcPts val="3921"/>
              </a:lnSpc>
            </a:pPr>
            <a:r>
              <a:rPr lang="en-US" sz="3734">
                <a:solidFill>
                  <a:srgbClr val="000000"/>
                </a:solidFill>
                <a:latin typeface="Public Sans"/>
                <a:ea typeface="Public Sans"/>
                <a:cs typeface="Public Sans"/>
                <a:sym typeface="Public Sans"/>
              </a:rPr>
              <a:t>Honors neurodiversity and communication in its many forms</a:t>
            </a:r>
          </a:p>
        </p:txBody>
      </p:sp>
      <p:sp>
        <p:nvSpPr>
          <p:cNvPr id="20" name="Freeform 20" descr="Book ocever for Benita y los Criaturas Noctunas."/>
          <p:cNvSpPr/>
          <p:nvPr/>
        </p:nvSpPr>
        <p:spPr>
          <a:xfrm>
            <a:off x="7163721" y="5808224"/>
            <a:ext cx="3382753" cy="3274505"/>
          </a:xfrm>
          <a:custGeom>
            <a:avLst/>
            <a:gdLst/>
            <a:ahLst/>
            <a:cxnLst/>
            <a:rect l="l" t="t" r="r" b="b"/>
            <a:pathLst>
              <a:path w="3382753" h="3274505">
                <a:moveTo>
                  <a:pt x="0" y="0"/>
                </a:moveTo>
                <a:lnTo>
                  <a:pt x="3382753" y="0"/>
                </a:lnTo>
                <a:lnTo>
                  <a:pt x="3382753" y="3274505"/>
                </a:lnTo>
                <a:lnTo>
                  <a:pt x="0" y="3274505"/>
                </a:lnTo>
                <a:lnTo>
                  <a:pt x="0" y="0"/>
                </a:lnTo>
                <a:close/>
              </a:path>
            </a:pathLst>
          </a:custGeom>
          <a:blipFill>
            <a:blip r:embed="rId5"/>
            <a:stretch>
              <a:fillRect/>
            </a:stretch>
          </a:blipFill>
        </p:spPr>
        <p:txBody>
          <a:bodyPr/>
          <a:lstStyle/>
          <a:p>
            <a:endParaRPr lang="en-US"/>
          </a:p>
        </p:txBody>
      </p:sp>
      <p:sp>
        <p:nvSpPr>
          <p:cNvPr id="29" name="TextBox 29"/>
          <p:cNvSpPr txBox="1"/>
          <p:nvPr/>
        </p:nvSpPr>
        <p:spPr>
          <a:xfrm>
            <a:off x="10594099" y="6344202"/>
            <a:ext cx="4700270" cy="2216141"/>
          </a:xfrm>
          <a:prstGeom prst="rect">
            <a:avLst/>
          </a:prstGeom>
        </p:spPr>
        <p:txBody>
          <a:bodyPr lIns="0" tIns="0" rIns="0" bIns="0" rtlCol="0" anchor="t">
            <a:spAutoFit/>
          </a:bodyPr>
          <a:lstStyle/>
          <a:p>
            <a:pPr algn="ctr">
              <a:lnSpc>
                <a:spcPts val="3499"/>
              </a:lnSpc>
            </a:pPr>
            <a:r>
              <a:rPr lang="en-US" sz="3332">
                <a:solidFill>
                  <a:srgbClr val="000000"/>
                </a:solidFill>
                <a:latin typeface="Public Sans"/>
                <a:ea typeface="Public Sans"/>
                <a:cs typeface="Public Sans"/>
                <a:sym typeface="Public Sans"/>
              </a:rPr>
              <a:t>Creatures from Peruvian folklore try to scare a child who's so absorbed in her bedtime reading.</a:t>
            </a:r>
          </a:p>
        </p:txBody>
      </p:sp>
      <p:sp>
        <p:nvSpPr>
          <p:cNvPr id="28" name="TextBox 28">
            <a:extLst>
              <a:ext uri="{C183D7F6-B498-43B3-948B-1728B52AA6E4}">
                <adec:decorative xmlns:adec="http://schemas.microsoft.com/office/drawing/2017/decorative" val="1"/>
              </a:ext>
            </a:extLst>
          </p:cNvPr>
          <p:cNvSpPr txBox="1"/>
          <p:nvPr/>
        </p:nvSpPr>
        <p:spPr>
          <a:xfrm>
            <a:off x="7478046" y="4884346"/>
            <a:ext cx="3377941" cy="923878"/>
          </a:xfrm>
          <a:prstGeom prst="rect">
            <a:avLst/>
          </a:prstGeom>
        </p:spPr>
        <p:txBody>
          <a:bodyPr lIns="0" tIns="0" rIns="0" bIns="0" rtlCol="0" anchor="t">
            <a:spAutoFit/>
          </a:bodyPr>
          <a:lstStyle/>
          <a:p>
            <a:pPr algn="ctr">
              <a:lnSpc>
                <a:spcPts val="7573"/>
              </a:lnSpc>
            </a:pPr>
            <a:r>
              <a:rPr lang="en-US" sz="5409" b="1">
                <a:solidFill>
                  <a:srgbClr val="FFFFFF"/>
                </a:solidFill>
                <a:latin typeface="Public Sans Heavy"/>
                <a:ea typeface="Public Sans Heavy"/>
                <a:cs typeface="Public Sans Heavy"/>
                <a:sym typeface="Public Sans Heavy"/>
              </a:rPr>
              <a:t>READ</a:t>
            </a:r>
          </a:p>
        </p:txBody>
      </p:sp>
      <p:sp>
        <p:nvSpPr>
          <p:cNvPr id="30" name="TextBox 30"/>
          <p:cNvSpPr txBox="1"/>
          <p:nvPr/>
        </p:nvSpPr>
        <p:spPr>
          <a:xfrm>
            <a:off x="4798645" y="9295959"/>
            <a:ext cx="10477766" cy="729255"/>
          </a:xfrm>
          <a:prstGeom prst="rect">
            <a:avLst/>
          </a:prstGeom>
        </p:spPr>
        <p:txBody>
          <a:bodyPr lIns="0" tIns="0" rIns="0" bIns="0" rtlCol="0" anchor="t">
            <a:spAutoFit/>
          </a:bodyPr>
          <a:lstStyle/>
          <a:p>
            <a:pPr algn="ctr">
              <a:lnSpc>
                <a:spcPts val="5939"/>
              </a:lnSpc>
            </a:pPr>
            <a:r>
              <a:rPr lang="en-US" sz="5164" b="1" spc="413">
                <a:solidFill>
                  <a:srgbClr val="FFFFFF"/>
                </a:solidFill>
                <a:latin typeface="Public Sans Heavy"/>
                <a:ea typeface="Public Sans Heavy"/>
                <a:cs typeface="Public Sans Heavy"/>
                <a:sym typeface="Public Sans Heavy"/>
              </a:rPr>
              <a:t> Learn more at clel.org/bells</a:t>
            </a:r>
          </a:p>
        </p:txBody>
      </p:sp>
      <p:pic>
        <p:nvPicPr>
          <p:cNvPr id="18" name="Picture 18" descr="QR code link for clel.org/bells"/>
          <p:cNvPicPr>
            <a:picLocks noChangeAspect="1"/>
          </p:cNvPicPr>
          <p:nvPr/>
        </p:nvPicPr>
        <p:blipFill>
          <a:blip r:embed="rId6"/>
          <a:stretch>
            <a:fillRect/>
          </a:stretch>
        </p:blipFill>
        <p:spPr>
          <a:xfrm>
            <a:off x="15413410" y="7362632"/>
            <a:ext cx="2897384" cy="28973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61A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2977082"/>
            <a:ext cx="9045011" cy="6665690"/>
            <a:chOff x="0" y="0"/>
            <a:chExt cx="12060014" cy="8887586"/>
          </a:xfrm>
        </p:grpSpPr>
        <p:grpSp>
          <p:nvGrpSpPr>
            <p:cNvPr id="3" name="Group 3"/>
            <p:cNvGrpSpPr/>
            <p:nvPr/>
          </p:nvGrpSpPr>
          <p:grpSpPr>
            <a:xfrm>
              <a:off x="0" y="0"/>
              <a:ext cx="12060014" cy="8887586"/>
              <a:chOff x="0" y="0"/>
              <a:chExt cx="2358439" cy="1738044"/>
            </a:xfrm>
          </p:grpSpPr>
          <p:sp>
            <p:nvSpPr>
              <p:cNvPr id="4" name="Freeform 4"/>
              <p:cNvSpPr/>
              <p:nvPr/>
            </p:nvSpPr>
            <p:spPr>
              <a:xfrm>
                <a:off x="0" y="0"/>
                <a:ext cx="2358439" cy="1738044"/>
              </a:xfrm>
              <a:custGeom>
                <a:avLst/>
                <a:gdLst/>
                <a:ahLst/>
                <a:cxnLst/>
                <a:rect l="l" t="t" r="r" b="b"/>
                <a:pathLst>
                  <a:path w="2358439" h="1738044">
                    <a:moveTo>
                      <a:pt x="121579" y="0"/>
                    </a:moveTo>
                    <a:lnTo>
                      <a:pt x="2236860" y="0"/>
                    </a:lnTo>
                    <a:cubicBezTo>
                      <a:pt x="2269105" y="0"/>
                      <a:pt x="2300029" y="12809"/>
                      <a:pt x="2322829" y="35610"/>
                    </a:cubicBezTo>
                    <a:cubicBezTo>
                      <a:pt x="2345630" y="58410"/>
                      <a:pt x="2358439" y="89335"/>
                      <a:pt x="2358439" y="121579"/>
                    </a:cubicBezTo>
                    <a:lnTo>
                      <a:pt x="2358439" y="1616464"/>
                    </a:lnTo>
                    <a:cubicBezTo>
                      <a:pt x="2358439" y="1648709"/>
                      <a:pt x="2345630" y="1679633"/>
                      <a:pt x="2322829" y="1702434"/>
                    </a:cubicBezTo>
                    <a:cubicBezTo>
                      <a:pt x="2300029" y="1725234"/>
                      <a:pt x="2269105" y="1738044"/>
                      <a:pt x="2236860" y="1738044"/>
                    </a:cubicBezTo>
                    <a:lnTo>
                      <a:pt x="121579" y="1738044"/>
                    </a:lnTo>
                    <a:cubicBezTo>
                      <a:pt x="89335" y="1738044"/>
                      <a:pt x="58410" y="1725234"/>
                      <a:pt x="35610" y="1702434"/>
                    </a:cubicBezTo>
                    <a:cubicBezTo>
                      <a:pt x="12809" y="1679633"/>
                      <a:pt x="0" y="1648709"/>
                      <a:pt x="0" y="1616464"/>
                    </a:cubicBezTo>
                    <a:lnTo>
                      <a:pt x="0" y="121579"/>
                    </a:lnTo>
                    <a:cubicBezTo>
                      <a:pt x="0" y="89335"/>
                      <a:pt x="12809" y="58410"/>
                      <a:pt x="35610" y="35610"/>
                    </a:cubicBezTo>
                    <a:cubicBezTo>
                      <a:pt x="58410" y="12809"/>
                      <a:pt x="89335" y="0"/>
                      <a:pt x="121579" y="0"/>
                    </a:cubicBezTo>
                    <a:close/>
                  </a:path>
                </a:pathLst>
              </a:custGeom>
              <a:solidFill>
                <a:srgbClr val="B72225"/>
              </a:solidFill>
            </p:spPr>
            <p:txBody>
              <a:bodyPr/>
              <a:lstStyle/>
              <a:p>
                <a:endParaRPr lang="en-US"/>
              </a:p>
            </p:txBody>
          </p:sp>
          <p:sp>
            <p:nvSpPr>
              <p:cNvPr id="5" name="TextBox 5"/>
              <p:cNvSpPr txBox="1"/>
              <p:nvPr/>
            </p:nvSpPr>
            <p:spPr>
              <a:xfrm>
                <a:off x="0" y="-19050"/>
                <a:ext cx="2358439" cy="1757094"/>
              </a:xfrm>
              <a:prstGeom prst="rect">
                <a:avLst/>
              </a:prstGeom>
            </p:spPr>
            <p:txBody>
              <a:bodyPr lIns="50800" tIns="50800" rIns="50800" bIns="50800" rtlCol="0" anchor="ctr"/>
              <a:lstStyle/>
              <a:p>
                <a:pPr algn="ctr">
                  <a:lnSpc>
                    <a:spcPts val="419"/>
                  </a:lnSpc>
                </a:pPr>
                <a:endParaRPr/>
              </a:p>
            </p:txBody>
          </p:sp>
        </p:grpSp>
        <p:sp>
          <p:nvSpPr>
            <p:cNvPr id="6" name="TextBox 6"/>
            <p:cNvSpPr txBox="1"/>
            <p:nvPr/>
          </p:nvSpPr>
          <p:spPr>
            <a:xfrm>
              <a:off x="486729" y="610042"/>
              <a:ext cx="11086556" cy="7724651"/>
            </a:xfrm>
            <a:prstGeom prst="rect">
              <a:avLst/>
            </a:prstGeom>
          </p:spPr>
          <p:txBody>
            <a:bodyPr lIns="0" tIns="0" rIns="0" bIns="0" rtlCol="0" anchor="t">
              <a:spAutoFit/>
            </a:bodyPr>
            <a:lstStyle/>
            <a:p>
              <a:pPr algn="ctr">
                <a:lnSpc>
                  <a:spcPts val="6874"/>
                </a:lnSpc>
              </a:pPr>
              <a:r>
                <a:rPr lang="en-US" sz="6249" b="1">
                  <a:solidFill>
                    <a:srgbClr val="FFFFFF"/>
                  </a:solidFill>
                  <a:latin typeface="Public Sans Heavy"/>
                  <a:ea typeface="Public Sans Heavy"/>
                  <a:cs typeface="Public Sans Heavy"/>
                  <a:sym typeface="Public Sans Heavy"/>
                </a:rPr>
                <a:t>Yes!</a:t>
              </a:r>
              <a:r>
                <a:rPr lang="en-US" sz="6249" b="1">
                  <a:solidFill>
                    <a:srgbClr val="FFFFFF"/>
                  </a:solidFill>
                  <a:latin typeface="Public Sans Medium"/>
                  <a:ea typeface="Public Sans Medium"/>
                  <a:cs typeface="Public Sans Medium"/>
                  <a:sym typeface="Public Sans Medium"/>
                </a:rPr>
                <a:t> New members </a:t>
              </a:r>
            </a:p>
            <a:p>
              <a:pPr algn="ctr">
                <a:lnSpc>
                  <a:spcPts val="6371"/>
                </a:lnSpc>
              </a:pPr>
              <a:r>
                <a:rPr lang="en-US" sz="5792" b="1">
                  <a:solidFill>
                    <a:srgbClr val="FFFFFF"/>
                  </a:solidFill>
                  <a:latin typeface="Public Sans Medium"/>
                  <a:ea typeface="Public Sans Medium"/>
                  <a:cs typeface="Public Sans Medium"/>
                  <a:sym typeface="Public Sans Medium"/>
                </a:rPr>
                <a:t>are invited to apply annually in February (English) and biannually January (Spanish). </a:t>
              </a:r>
            </a:p>
            <a:p>
              <a:pPr algn="ctr">
                <a:lnSpc>
                  <a:spcPts val="6371"/>
                </a:lnSpc>
              </a:pPr>
              <a:r>
                <a:rPr lang="en-US" sz="5792" b="1">
                  <a:solidFill>
                    <a:srgbClr val="FFFFFF"/>
                  </a:solidFill>
                  <a:latin typeface="Public Sans Medium"/>
                  <a:ea typeface="Public Sans Medium"/>
                  <a:cs typeface="Public Sans Medium"/>
                  <a:sym typeface="Public Sans Medium"/>
                </a:rPr>
                <a:t>Visit </a:t>
              </a:r>
              <a:r>
                <a:rPr lang="en-US" sz="5792" b="1">
                  <a:solidFill>
                    <a:srgbClr val="FFFFFF"/>
                  </a:solidFill>
                  <a:latin typeface="Public Sans Heavy"/>
                  <a:ea typeface="Public Sans Heavy"/>
                  <a:cs typeface="Public Sans Heavy"/>
                  <a:sym typeface="Public Sans Heavy"/>
                </a:rPr>
                <a:t>clel.org </a:t>
              </a:r>
            </a:p>
            <a:p>
              <a:pPr algn="ctr">
                <a:lnSpc>
                  <a:spcPts val="6874"/>
                </a:lnSpc>
              </a:pPr>
              <a:r>
                <a:rPr lang="en-US" sz="6249" b="1">
                  <a:solidFill>
                    <a:srgbClr val="FFFFFF"/>
                  </a:solidFill>
                  <a:latin typeface="Public Sans Medium"/>
                  <a:ea typeface="Public Sans Medium"/>
                  <a:cs typeface="Public Sans Medium"/>
                  <a:sym typeface="Public Sans Medium"/>
                </a:rPr>
                <a:t>to learn more.</a:t>
              </a:r>
            </a:p>
          </p:txBody>
        </p:sp>
      </p:grpSp>
      <p:sp>
        <p:nvSpPr>
          <p:cNvPr id="12" name="TextBox 12"/>
          <p:cNvSpPr txBox="1">
            <a:spLocks noGrp="1"/>
          </p:cNvSpPr>
          <p:nvPr>
            <p:ph type="title" idx="4294967295"/>
          </p:nvPr>
        </p:nvSpPr>
        <p:spPr>
          <a:xfrm>
            <a:off x="533705" y="458071"/>
            <a:ext cx="10166270" cy="216681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468"/>
              </a:lnSpc>
              <a:spcBef>
                <a:spcPts val="0"/>
              </a:spcBef>
              <a:spcAft>
                <a:spcPts val="0"/>
              </a:spcAft>
              <a:buClrTx/>
              <a:buSzTx/>
              <a:buFontTx/>
              <a:buNone/>
              <a:tabLst/>
              <a:defRPr/>
            </a:pPr>
            <a:r>
              <a:rPr kumimoji="0" lang="en-US" sz="8065" b="1" i="0" u="none" strike="noStrike" kern="1200" cap="none" spc="80" normalizeH="0" baseline="0" noProof="0" dirty="0">
                <a:ln>
                  <a:noFill/>
                </a:ln>
                <a:solidFill>
                  <a:srgbClr val="FEDE15"/>
                </a:solidFill>
                <a:effectLst/>
                <a:uLnTx/>
                <a:uFillTx/>
                <a:latin typeface="Public Sans Heavy"/>
                <a:ea typeface="Public Sans Heavy"/>
                <a:cs typeface="Public Sans Heavy"/>
                <a:sym typeface="Public Sans Heavy"/>
              </a:rPr>
              <a:t>Can I join the awards committee?</a:t>
            </a:r>
          </a:p>
        </p:txBody>
      </p:sp>
      <p:sp>
        <p:nvSpPr>
          <p:cNvPr id="9" name="Freeform 9" descr="Book cover for Hola, Cara! Hello , Face!"/>
          <p:cNvSpPr/>
          <p:nvPr/>
        </p:nvSpPr>
        <p:spPr>
          <a:xfrm>
            <a:off x="11161864" y="476771"/>
            <a:ext cx="3631226" cy="3631226"/>
          </a:xfrm>
          <a:custGeom>
            <a:avLst/>
            <a:gdLst/>
            <a:ahLst/>
            <a:cxnLst/>
            <a:rect l="l" t="t" r="r" b="b"/>
            <a:pathLst>
              <a:path w="3631226" h="3631226">
                <a:moveTo>
                  <a:pt x="0" y="0"/>
                </a:moveTo>
                <a:lnTo>
                  <a:pt x="3631226" y="0"/>
                </a:lnTo>
                <a:lnTo>
                  <a:pt x="3631226" y="3631226"/>
                </a:lnTo>
                <a:lnTo>
                  <a:pt x="0" y="3631226"/>
                </a:lnTo>
                <a:lnTo>
                  <a:pt x="0" y="0"/>
                </a:lnTo>
                <a:close/>
              </a:path>
            </a:pathLst>
          </a:custGeom>
          <a:blipFill>
            <a:blip r:embed="rId3"/>
            <a:stretch>
              <a:fillRect/>
            </a:stretch>
          </a:blipFill>
        </p:spPr>
        <p:txBody>
          <a:bodyPr/>
          <a:lstStyle/>
          <a:p>
            <a:endParaRPr lang="en-US"/>
          </a:p>
        </p:txBody>
      </p:sp>
      <p:sp>
        <p:nvSpPr>
          <p:cNvPr id="10" name="Freeform 10" descr="Book cover for La Fiesta Del Bano."/>
          <p:cNvSpPr/>
          <p:nvPr/>
        </p:nvSpPr>
        <p:spPr>
          <a:xfrm>
            <a:off x="15109007" y="476771"/>
            <a:ext cx="2909988" cy="3564658"/>
          </a:xfrm>
          <a:custGeom>
            <a:avLst/>
            <a:gdLst/>
            <a:ahLst/>
            <a:cxnLst/>
            <a:rect l="l" t="t" r="r" b="b"/>
            <a:pathLst>
              <a:path w="2909988" h="3564658">
                <a:moveTo>
                  <a:pt x="0" y="0"/>
                </a:moveTo>
                <a:lnTo>
                  <a:pt x="2909988" y="0"/>
                </a:lnTo>
                <a:lnTo>
                  <a:pt x="2909988" y="3564657"/>
                </a:lnTo>
                <a:lnTo>
                  <a:pt x="0" y="3564657"/>
                </a:lnTo>
                <a:lnTo>
                  <a:pt x="0" y="0"/>
                </a:lnTo>
                <a:close/>
              </a:path>
            </a:pathLst>
          </a:custGeom>
          <a:blipFill>
            <a:blip r:embed="rId4"/>
            <a:stretch>
              <a:fillRect l="-14033" r="-6013"/>
            </a:stretch>
          </a:blipFill>
        </p:spPr>
        <p:txBody>
          <a:bodyPr/>
          <a:lstStyle/>
          <a:p>
            <a:endParaRPr lang="en-US"/>
          </a:p>
        </p:txBody>
      </p:sp>
      <p:sp>
        <p:nvSpPr>
          <p:cNvPr id="8" name="Freeform 8" descr="Book cover for Chooch Helped."/>
          <p:cNvSpPr/>
          <p:nvPr/>
        </p:nvSpPr>
        <p:spPr>
          <a:xfrm>
            <a:off x="10699975" y="6792887"/>
            <a:ext cx="3058794" cy="3353940"/>
          </a:xfrm>
          <a:custGeom>
            <a:avLst/>
            <a:gdLst/>
            <a:ahLst/>
            <a:cxnLst/>
            <a:rect l="l" t="t" r="r" b="b"/>
            <a:pathLst>
              <a:path w="3058794" h="3353940">
                <a:moveTo>
                  <a:pt x="0" y="0"/>
                </a:moveTo>
                <a:lnTo>
                  <a:pt x="3058794" y="0"/>
                </a:lnTo>
                <a:lnTo>
                  <a:pt x="3058794" y="3353941"/>
                </a:lnTo>
                <a:lnTo>
                  <a:pt x="0" y="3353941"/>
                </a:lnTo>
                <a:lnTo>
                  <a:pt x="0" y="0"/>
                </a:lnTo>
                <a:close/>
              </a:path>
            </a:pathLst>
          </a:custGeom>
          <a:blipFill>
            <a:blip r:embed="rId5"/>
            <a:stretch>
              <a:fillRect/>
            </a:stretch>
          </a:blipFill>
        </p:spPr>
        <p:txBody>
          <a:bodyPr/>
          <a:lstStyle/>
          <a:p>
            <a:endParaRPr lang="en-US"/>
          </a:p>
        </p:txBody>
      </p:sp>
      <p:sp>
        <p:nvSpPr>
          <p:cNvPr id="11" name="Freeform 11" descr="Book cover for La Selva de Zonia."/>
          <p:cNvSpPr/>
          <p:nvPr/>
        </p:nvSpPr>
        <p:spPr>
          <a:xfrm>
            <a:off x="12770113" y="4041428"/>
            <a:ext cx="3372336" cy="2897960"/>
          </a:xfrm>
          <a:custGeom>
            <a:avLst/>
            <a:gdLst/>
            <a:ahLst/>
            <a:cxnLst/>
            <a:rect l="l" t="t" r="r" b="b"/>
            <a:pathLst>
              <a:path w="3372336" h="2897960">
                <a:moveTo>
                  <a:pt x="0" y="0"/>
                </a:moveTo>
                <a:lnTo>
                  <a:pt x="3372336" y="0"/>
                </a:lnTo>
                <a:lnTo>
                  <a:pt x="3372336" y="2897961"/>
                </a:lnTo>
                <a:lnTo>
                  <a:pt x="0" y="2897961"/>
                </a:lnTo>
                <a:lnTo>
                  <a:pt x="0" y="0"/>
                </a:lnTo>
                <a:close/>
              </a:path>
            </a:pathLst>
          </a:custGeom>
          <a:blipFill>
            <a:blip r:embed="rId6"/>
            <a:stretch>
              <a:fillRect/>
            </a:stretch>
          </a:blipFill>
        </p:spPr>
        <p:txBody>
          <a:bodyPr/>
          <a:lstStyle/>
          <a:p>
            <a:endParaRPr lang="en-US"/>
          </a:p>
        </p:txBody>
      </p:sp>
      <p:sp>
        <p:nvSpPr>
          <p:cNvPr id="7" name="Freeform 7" descr="Book cover for Bye Land Bye Sea."/>
          <p:cNvSpPr/>
          <p:nvPr/>
        </p:nvSpPr>
        <p:spPr>
          <a:xfrm>
            <a:off x="14102146" y="7018830"/>
            <a:ext cx="3862507" cy="2997305"/>
          </a:xfrm>
          <a:custGeom>
            <a:avLst/>
            <a:gdLst/>
            <a:ahLst/>
            <a:cxnLst/>
            <a:rect l="l" t="t" r="r" b="b"/>
            <a:pathLst>
              <a:path w="3862507" h="2997305">
                <a:moveTo>
                  <a:pt x="0" y="0"/>
                </a:moveTo>
                <a:lnTo>
                  <a:pt x="3862506" y="0"/>
                </a:lnTo>
                <a:lnTo>
                  <a:pt x="3862506" y="2997305"/>
                </a:lnTo>
                <a:lnTo>
                  <a:pt x="0" y="2997305"/>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61A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6401" y="128457"/>
            <a:ext cx="8781504" cy="1800486"/>
            <a:chOff x="0" y="0"/>
            <a:chExt cx="2312824" cy="474202"/>
          </a:xfrm>
        </p:grpSpPr>
        <p:sp>
          <p:nvSpPr>
            <p:cNvPr id="3" name="Freeform 3"/>
            <p:cNvSpPr/>
            <p:nvPr/>
          </p:nvSpPr>
          <p:spPr>
            <a:xfrm>
              <a:off x="0" y="0"/>
              <a:ext cx="2312824" cy="474202"/>
            </a:xfrm>
            <a:custGeom>
              <a:avLst/>
              <a:gdLst/>
              <a:ahLst/>
              <a:cxnLst/>
              <a:rect l="l" t="t" r="r" b="b"/>
              <a:pathLst>
                <a:path w="2312824" h="474202">
                  <a:moveTo>
                    <a:pt x="2312824" y="0"/>
                  </a:moveTo>
                  <a:lnTo>
                    <a:pt x="0" y="0"/>
                  </a:lnTo>
                  <a:lnTo>
                    <a:pt x="101600" y="237101"/>
                  </a:lnTo>
                  <a:lnTo>
                    <a:pt x="0" y="474202"/>
                  </a:lnTo>
                  <a:lnTo>
                    <a:pt x="2312824" y="474202"/>
                  </a:lnTo>
                  <a:lnTo>
                    <a:pt x="2211224" y="237101"/>
                  </a:lnTo>
                  <a:lnTo>
                    <a:pt x="2312824" y="0"/>
                  </a:lnTo>
                  <a:close/>
                </a:path>
              </a:pathLst>
            </a:custGeom>
            <a:solidFill>
              <a:srgbClr val="3D4984"/>
            </a:solidFill>
          </p:spPr>
          <p:txBody>
            <a:bodyPr/>
            <a:lstStyle/>
            <a:p>
              <a:endParaRPr lang="en-US"/>
            </a:p>
          </p:txBody>
        </p:sp>
        <p:sp>
          <p:nvSpPr>
            <p:cNvPr id="4" name="TextBox 4"/>
            <p:cNvSpPr txBox="1"/>
            <p:nvPr/>
          </p:nvSpPr>
          <p:spPr>
            <a:xfrm>
              <a:off x="88900" y="-38100"/>
              <a:ext cx="2135024" cy="512302"/>
            </a:xfrm>
            <a:prstGeom prst="rect">
              <a:avLst/>
            </a:prstGeom>
          </p:spPr>
          <p:txBody>
            <a:bodyPr lIns="50800" tIns="50800" rIns="50800" bIns="50800" rtlCol="0" anchor="ctr"/>
            <a:lstStyle/>
            <a:p>
              <a:pPr algn="ctr">
                <a:lnSpc>
                  <a:spcPts val="2748"/>
                </a:lnSpc>
              </a:pPr>
              <a:endParaRPr/>
            </a:p>
          </p:txBody>
        </p:sp>
      </p:grpSp>
      <p:grpSp>
        <p:nvGrpSpPr>
          <p:cNvPr id="5" name="Group 5" descr="Read"/>
          <p:cNvGrpSpPr/>
          <p:nvPr/>
        </p:nvGrpSpPr>
        <p:grpSpPr>
          <a:xfrm>
            <a:off x="111340" y="2204193"/>
            <a:ext cx="2690791" cy="2991860"/>
            <a:chOff x="0" y="0"/>
            <a:chExt cx="3587721" cy="3989147"/>
          </a:xfrm>
        </p:grpSpPr>
        <p:grpSp>
          <p:nvGrpSpPr>
            <p:cNvPr id="6" name="Group 6"/>
            <p:cNvGrpSpPr/>
            <p:nvPr/>
          </p:nvGrpSpPr>
          <p:grpSpPr>
            <a:xfrm rot="-208414">
              <a:off x="98035" y="226579"/>
              <a:ext cx="3347475" cy="3337602"/>
              <a:chOff x="0" y="0"/>
              <a:chExt cx="631149" cy="629287"/>
            </a:xfrm>
          </p:grpSpPr>
          <p:sp>
            <p:nvSpPr>
              <p:cNvPr id="7" name="Freeform 7"/>
              <p:cNvSpPr/>
              <p:nvPr/>
            </p:nvSpPr>
            <p:spPr>
              <a:xfrm>
                <a:off x="0" y="0"/>
                <a:ext cx="631149" cy="629287"/>
              </a:xfrm>
              <a:custGeom>
                <a:avLst/>
                <a:gdLst/>
                <a:ahLst/>
                <a:cxnLst/>
                <a:rect l="l" t="t" r="r" b="b"/>
                <a:pathLst>
                  <a:path w="631149" h="629287">
                    <a:moveTo>
                      <a:pt x="0" y="0"/>
                    </a:moveTo>
                    <a:lnTo>
                      <a:pt x="631149" y="0"/>
                    </a:lnTo>
                    <a:lnTo>
                      <a:pt x="631149" y="629287"/>
                    </a:lnTo>
                    <a:lnTo>
                      <a:pt x="0" y="629287"/>
                    </a:lnTo>
                    <a:close/>
                  </a:path>
                </a:pathLst>
              </a:custGeom>
              <a:solidFill>
                <a:srgbClr val="FFFFFF"/>
              </a:solidFill>
              <a:ln w="38100" cap="sq">
                <a:solidFill>
                  <a:srgbClr val="3D4984"/>
                </a:solidFill>
                <a:prstDash val="solid"/>
                <a:miter/>
              </a:ln>
            </p:spPr>
            <p:txBody>
              <a:bodyPr/>
              <a:lstStyle/>
              <a:p>
                <a:endParaRPr lang="en-US"/>
              </a:p>
            </p:txBody>
          </p:sp>
          <p:sp>
            <p:nvSpPr>
              <p:cNvPr id="8" name="TextBox 8"/>
              <p:cNvSpPr txBox="1"/>
              <p:nvPr/>
            </p:nvSpPr>
            <p:spPr>
              <a:xfrm>
                <a:off x="0" y="-28575"/>
                <a:ext cx="631149" cy="65786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91834">
              <a:off x="138918" y="299679"/>
              <a:ext cx="3356885" cy="3389790"/>
              <a:chOff x="0" y="0"/>
              <a:chExt cx="632923" cy="639127"/>
            </a:xfrm>
          </p:grpSpPr>
          <p:sp>
            <p:nvSpPr>
              <p:cNvPr id="10" name="Freeform 10"/>
              <p:cNvSpPr/>
              <p:nvPr/>
            </p:nvSpPr>
            <p:spPr>
              <a:xfrm>
                <a:off x="0" y="0"/>
                <a:ext cx="632923" cy="639127"/>
              </a:xfrm>
              <a:custGeom>
                <a:avLst/>
                <a:gdLst/>
                <a:ahLst/>
                <a:cxnLst/>
                <a:rect l="l" t="t" r="r" b="b"/>
                <a:pathLst>
                  <a:path w="632923" h="639127">
                    <a:moveTo>
                      <a:pt x="0" y="0"/>
                    </a:moveTo>
                    <a:lnTo>
                      <a:pt x="632923" y="0"/>
                    </a:lnTo>
                    <a:lnTo>
                      <a:pt x="632923" y="639127"/>
                    </a:lnTo>
                    <a:lnTo>
                      <a:pt x="0" y="639127"/>
                    </a:lnTo>
                    <a:close/>
                  </a:path>
                </a:pathLst>
              </a:custGeom>
              <a:solidFill>
                <a:srgbClr val="FFFFFF"/>
              </a:solidFill>
              <a:ln w="38100" cap="sq">
                <a:solidFill>
                  <a:srgbClr val="3D4984"/>
                </a:solidFill>
                <a:prstDash val="solid"/>
                <a:miter/>
              </a:ln>
            </p:spPr>
            <p:txBody>
              <a:bodyPr/>
              <a:lstStyle/>
              <a:p>
                <a:endParaRPr lang="en-US"/>
              </a:p>
            </p:txBody>
          </p:sp>
          <p:sp>
            <p:nvSpPr>
              <p:cNvPr id="11" name="TextBox 11"/>
              <p:cNvSpPr txBox="1"/>
              <p:nvPr/>
            </p:nvSpPr>
            <p:spPr>
              <a:xfrm>
                <a:off x="0" y="-28575"/>
                <a:ext cx="632923" cy="66770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66823">
              <a:off x="96838" y="103973"/>
              <a:ext cx="3441046" cy="3781202"/>
              <a:chOff x="0" y="0"/>
              <a:chExt cx="648791" cy="712925"/>
            </a:xfrm>
          </p:grpSpPr>
          <p:sp>
            <p:nvSpPr>
              <p:cNvPr id="13" name="Freeform 13"/>
              <p:cNvSpPr/>
              <p:nvPr/>
            </p:nvSpPr>
            <p:spPr>
              <a:xfrm>
                <a:off x="0" y="0"/>
                <a:ext cx="648791" cy="712925"/>
              </a:xfrm>
              <a:custGeom>
                <a:avLst/>
                <a:gdLst/>
                <a:ahLst/>
                <a:cxnLst/>
                <a:rect l="l" t="t" r="r" b="b"/>
                <a:pathLst>
                  <a:path w="648791" h="712925">
                    <a:moveTo>
                      <a:pt x="0" y="0"/>
                    </a:moveTo>
                    <a:lnTo>
                      <a:pt x="648791" y="0"/>
                    </a:lnTo>
                    <a:lnTo>
                      <a:pt x="648791" y="712925"/>
                    </a:lnTo>
                    <a:lnTo>
                      <a:pt x="0" y="712925"/>
                    </a:lnTo>
                    <a:close/>
                  </a:path>
                </a:pathLst>
              </a:custGeom>
              <a:solidFill>
                <a:srgbClr val="FFFFFF"/>
              </a:solidFill>
              <a:ln w="38100" cap="sq">
                <a:solidFill>
                  <a:srgbClr val="3D4984"/>
                </a:solidFill>
                <a:prstDash val="solid"/>
                <a:miter/>
              </a:ln>
            </p:spPr>
            <p:txBody>
              <a:bodyPr/>
              <a:lstStyle/>
              <a:p>
                <a:endParaRPr lang="en-US"/>
              </a:p>
            </p:txBody>
          </p:sp>
          <p:sp>
            <p:nvSpPr>
              <p:cNvPr id="14" name="TextBox 14"/>
              <p:cNvSpPr txBox="1"/>
              <p:nvPr/>
            </p:nvSpPr>
            <p:spPr>
              <a:xfrm>
                <a:off x="0" y="-28575"/>
                <a:ext cx="648791" cy="741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9580" y="0"/>
              <a:ext cx="3495562" cy="3989147"/>
              <a:chOff x="0" y="0"/>
              <a:chExt cx="659070" cy="752132"/>
            </a:xfrm>
          </p:grpSpPr>
          <p:sp>
            <p:nvSpPr>
              <p:cNvPr id="16" name="Freeform 16"/>
              <p:cNvSpPr/>
              <p:nvPr/>
            </p:nvSpPr>
            <p:spPr>
              <a:xfrm>
                <a:off x="0" y="0"/>
                <a:ext cx="659070" cy="752132"/>
              </a:xfrm>
              <a:custGeom>
                <a:avLst/>
                <a:gdLst/>
                <a:ahLst/>
                <a:cxnLst/>
                <a:rect l="l" t="t" r="r" b="b"/>
                <a:pathLst>
                  <a:path w="659070" h="752132">
                    <a:moveTo>
                      <a:pt x="0" y="0"/>
                    </a:moveTo>
                    <a:lnTo>
                      <a:pt x="659070" y="0"/>
                    </a:lnTo>
                    <a:lnTo>
                      <a:pt x="659070" y="752132"/>
                    </a:lnTo>
                    <a:lnTo>
                      <a:pt x="0" y="752132"/>
                    </a:lnTo>
                    <a:close/>
                  </a:path>
                </a:pathLst>
              </a:custGeom>
              <a:solidFill>
                <a:srgbClr val="FFFFFF"/>
              </a:solidFill>
              <a:ln w="38100" cap="sq">
                <a:solidFill>
                  <a:srgbClr val="3D4984"/>
                </a:solidFill>
                <a:prstDash val="solid"/>
                <a:miter/>
              </a:ln>
            </p:spPr>
            <p:txBody>
              <a:bodyPr/>
              <a:lstStyle/>
              <a:p>
                <a:endParaRPr lang="en-US"/>
              </a:p>
            </p:txBody>
          </p:sp>
          <p:sp>
            <p:nvSpPr>
              <p:cNvPr id="17" name="TextBox 17"/>
              <p:cNvSpPr txBox="1"/>
              <p:nvPr/>
            </p:nvSpPr>
            <p:spPr>
              <a:xfrm>
                <a:off x="0" y="-28575"/>
                <a:ext cx="659070" cy="780707"/>
              </a:xfrm>
              <a:prstGeom prst="rect">
                <a:avLst/>
              </a:prstGeom>
            </p:spPr>
            <p:txBody>
              <a:bodyPr lIns="50800" tIns="50800" rIns="50800" bIns="50800" rtlCol="0" anchor="ctr"/>
              <a:lstStyle/>
              <a:p>
                <a:pPr algn="ctr">
                  <a:lnSpc>
                    <a:spcPts val="2659"/>
                  </a:lnSpc>
                </a:pPr>
                <a:endParaRPr/>
              </a:p>
            </p:txBody>
          </p:sp>
        </p:grpSp>
      </p:grpSp>
      <p:grpSp>
        <p:nvGrpSpPr>
          <p:cNvPr id="18" name="Group 18" descr="Write"/>
          <p:cNvGrpSpPr/>
          <p:nvPr/>
        </p:nvGrpSpPr>
        <p:grpSpPr>
          <a:xfrm>
            <a:off x="2932633" y="2242293"/>
            <a:ext cx="2736120" cy="2901207"/>
            <a:chOff x="0" y="0"/>
            <a:chExt cx="3648160" cy="3868276"/>
          </a:xfrm>
        </p:grpSpPr>
        <p:grpSp>
          <p:nvGrpSpPr>
            <p:cNvPr id="19" name="Group 19"/>
            <p:cNvGrpSpPr/>
            <p:nvPr/>
          </p:nvGrpSpPr>
          <p:grpSpPr>
            <a:xfrm rot="-208414">
              <a:off x="94910" y="219714"/>
              <a:ext cx="3413419" cy="3236473"/>
              <a:chOff x="0" y="0"/>
              <a:chExt cx="663692" cy="629287"/>
            </a:xfrm>
          </p:grpSpPr>
          <p:sp>
            <p:nvSpPr>
              <p:cNvPr id="20" name="Freeform 20"/>
              <p:cNvSpPr/>
              <p:nvPr/>
            </p:nvSpPr>
            <p:spPr>
              <a:xfrm>
                <a:off x="0" y="0"/>
                <a:ext cx="663692" cy="629287"/>
              </a:xfrm>
              <a:custGeom>
                <a:avLst/>
                <a:gdLst/>
                <a:ahLst/>
                <a:cxnLst/>
                <a:rect l="l" t="t" r="r" b="b"/>
                <a:pathLst>
                  <a:path w="663692" h="629287">
                    <a:moveTo>
                      <a:pt x="0" y="0"/>
                    </a:moveTo>
                    <a:lnTo>
                      <a:pt x="663692" y="0"/>
                    </a:lnTo>
                    <a:lnTo>
                      <a:pt x="663692" y="629287"/>
                    </a:lnTo>
                    <a:lnTo>
                      <a:pt x="0" y="629287"/>
                    </a:lnTo>
                    <a:close/>
                  </a:path>
                </a:pathLst>
              </a:custGeom>
              <a:solidFill>
                <a:srgbClr val="FFFFFF"/>
              </a:solidFill>
              <a:ln w="38100" cap="sq">
                <a:solidFill>
                  <a:srgbClr val="3D4984"/>
                </a:solidFill>
                <a:prstDash val="solid"/>
                <a:miter/>
              </a:ln>
            </p:spPr>
            <p:txBody>
              <a:bodyPr/>
              <a:lstStyle/>
              <a:p>
                <a:endParaRPr lang="en-US"/>
              </a:p>
            </p:txBody>
          </p:sp>
          <p:sp>
            <p:nvSpPr>
              <p:cNvPr id="21" name="TextBox 21"/>
              <p:cNvSpPr txBox="1"/>
              <p:nvPr/>
            </p:nvSpPr>
            <p:spPr>
              <a:xfrm>
                <a:off x="0" y="-28575"/>
                <a:ext cx="663692" cy="657862"/>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rot="191834">
              <a:off x="136795" y="290599"/>
              <a:ext cx="3422363" cy="3287079"/>
              <a:chOff x="0" y="0"/>
              <a:chExt cx="665431" cy="639127"/>
            </a:xfrm>
          </p:grpSpPr>
          <p:sp>
            <p:nvSpPr>
              <p:cNvPr id="23" name="Freeform 23"/>
              <p:cNvSpPr/>
              <p:nvPr/>
            </p:nvSpPr>
            <p:spPr>
              <a:xfrm>
                <a:off x="0" y="0"/>
                <a:ext cx="665431" cy="639127"/>
              </a:xfrm>
              <a:custGeom>
                <a:avLst/>
                <a:gdLst/>
                <a:ahLst/>
                <a:cxnLst/>
                <a:rect l="l" t="t" r="r" b="b"/>
                <a:pathLst>
                  <a:path w="665431" h="639127">
                    <a:moveTo>
                      <a:pt x="0" y="0"/>
                    </a:moveTo>
                    <a:lnTo>
                      <a:pt x="665431" y="0"/>
                    </a:lnTo>
                    <a:lnTo>
                      <a:pt x="665431" y="639127"/>
                    </a:lnTo>
                    <a:lnTo>
                      <a:pt x="0" y="639127"/>
                    </a:lnTo>
                    <a:close/>
                  </a:path>
                </a:pathLst>
              </a:custGeom>
              <a:solidFill>
                <a:srgbClr val="FFFFFF"/>
              </a:solidFill>
              <a:ln w="38100" cap="sq">
                <a:solidFill>
                  <a:srgbClr val="3D4984"/>
                </a:solidFill>
                <a:prstDash val="solid"/>
                <a:miter/>
              </a:ln>
            </p:spPr>
            <p:txBody>
              <a:bodyPr/>
              <a:lstStyle/>
              <a:p>
                <a:endParaRPr lang="en-US"/>
              </a:p>
            </p:txBody>
          </p:sp>
          <p:sp>
            <p:nvSpPr>
              <p:cNvPr id="24" name="TextBox 24"/>
              <p:cNvSpPr txBox="1"/>
              <p:nvPr/>
            </p:nvSpPr>
            <p:spPr>
              <a:xfrm>
                <a:off x="0" y="-28575"/>
                <a:ext cx="665431" cy="667702"/>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rot="-66823">
              <a:off x="96736" y="100822"/>
              <a:ext cx="3502480" cy="3666631"/>
              <a:chOff x="0" y="0"/>
              <a:chExt cx="681009" cy="712925"/>
            </a:xfrm>
          </p:grpSpPr>
          <p:sp>
            <p:nvSpPr>
              <p:cNvPr id="26" name="Freeform 26"/>
              <p:cNvSpPr/>
              <p:nvPr/>
            </p:nvSpPr>
            <p:spPr>
              <a:xfrm>
                <a:off x="0" y="0"/>
                <a:ext cx="681009" cy="712925"/>
              </a:xfrm>
              <a:custGeom>
                <a:avLst/>
                <a:gdLst/>
                <a:ahLst/>
                <a:cxnLst/>
                <a:rect l="l" t="t" r="r" b="b"/>
                <a:pathLst>
                  <a:path w="681009" h="712925">
                    <a:moveTo>
                      <a:pt x="0" y="0"/>
                    </a:moveTo>
                    <a:lnTo>
                      <a:pt x="681009" y="0"/>
                    </a:lnTo>
                    <a:lnTo>
                      <a:pt x="681009" y="712925"/>
                    </a:lnTo>
                    <a:lnTo>
                      <a:pt x="0" y="712925"/>
                    </a:lnTo>
                    <a:close/>
                  </a:path>
                </a:pathLst>
              </a:custGeom>
              <a:solidFill>
                <a:srgbClr val="FFFFFF"/>
              </a:solidFill>
              <a:ln w="38100" cap="sq">
                <a:solidFill>
                  <a:srgbClr val="3D4984"/>
                </a:solidFill>
                <a:prstDash val="solid"/>
                <a:miter/>
              </a:ln>
            </p:spPr>
            <p:txBody>
              <a:bodyPr/>
              <a:lstStyle/>
              <a:p>
                <a:endParaRPr lang="en-US"/>
              </a:p>
            </p:txBody>
          </p:sp>
          <p:sp>
            <p:nvSpPr>
              <p:cNvPr id="27" name="TextBox 27"/>
              <p:cNvSpPr txBox="1"/>
              <p:nvPr/>
            </p:nvSpPr>
            <p:spPr>
              <a:xfrm>
                <a:off x="0" y="-28575"/>
                <a:ext cx="681009" cy="741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70752" y="0"/>
              <a:ext cx="3554449" cy="3868276"/>
              <a:chOff x="0" y="0"/>
              <a:chExt cx="691113" cy="752132"/>
            </a:xfrm>
          </p:grpSpPr>
          <p:sp>
            <p:nvSpPr>
              <p:cNvPr id="29" name="Freeform 29"/>
              <p:cNvSpPr/>
              <p:nvPr/>
            </p:nvSpPr>
            <p:spPr>
              <a:xfrm>
                <a:off x="0" y="0"/>
                <a:ext cx="691113" cy="752132"/>
              </a:xfrm>
              <a:custGeom>
                <a:avLst/>
                <a:gdLst/>
                <a:ahLst/>
                <a:cxnLst/>
                <a:rect l="l" t="t" r="r" b="b"/>
                <a:pathLst>
                  <a:path w="691113" h="752132">
                    <a:moveTo>
                      <a:pt x="0" y="0"/>
                    </a:moveTo>
                    <a:lnTo>
                      <a:pt x="691113" y="0"/>
                    </a:lnTo>
                    <a:lnTo>
                      <a:pt x="691113" y="752132"/>
                    </a:lnTo>
                    <a:lnTo>
                      <a:pt x="0" y="752132"/>
                    </a:lnTo>
                    <a:close/>
                  </a:path>
                </a:pathLst>
              </a:custGeom>
              <a:solidFill>
                <a:srgbClr val="FFFFFF"/>
              </a:solidFill>
              <a:ln w="38100" cap="sq">
                <a:solidFill>
                  <a:srgbClr val="3D4984"/>
                </a:solidFill>
                <a:prstDash val="solid"/>
                <a:miter/>
              </a:ln>
            </p:spPr>
            <p:txBody>
              <a:bodyPr/>
              <a:lstStyle/>
              <a:p>
                <a:endParaRPr lang="en-US"/>
              </a:p>
            </p:txBody>
          </p:sp>
          <p:sp>
            <p:nvSpPr>
              <p:cNvPr id="30" name="TextBox 30"/>
              <p:cNvSpPr txBox="1"/>
              <p:nvPr/>
            </p:nvSpPr>
            <p:spPr>
              <a:xfrm>
                <a:off x="0" y="-28575"/>
                <a:ext cx="691113" cy="780707"/>
              </a:xfrm>
              <a:prstGeom prst="rect">
                <a:avLst/>
              </a:prstGeom>
            </p:spPr>
            <p:txBody>
              <a:bodyPr lIns="50800" tIns="50800" rIns="50800" bIns="50800" rtlCol="0" anchor="ctr"/>
              <a:lstStyle/>
              <a:p>
                <a:pPr algn="ctr">
                  <a:lnSpc>
                    <a:spcPts val="2659"/>
                  </a:lnSpc>
                </a:pPr>
                <a:endParaRPr/>
              </a:p>
            </p:txBody>
          </p:sp>
        </p:grpSp>
      </p:grpSp>
      <p:grpSp>
        <p:nvGrpSpPr>
          <p:cNvPr id="31" name="Group 31" descr="Sing"/>
          <p:cNvGrpSpPr/>
          <p:nvPr/>
        </p:nvGrpSpPr>
        <p:grpSpPr>
          <a:xfrm>
            <a:off x="111340" y="5577053"/>
            <a:ext cx="3886383" cy="3192531"/>
            <a:chOff x="0" y="0"/>
            <a:chExt cx="5181843" cy="4256708"/>
          </a:xfrm>
        </p:grpSpPr>
        <p:grpSp>
          <p:nvGrpSpPr>
            <p:cNvPr id="32" name="Group 32"/>
            <p:cNvGrpSpPr/>
            <p:nvPr/>
          </p:nvGrpSpPr>
          <p:grpSpPr>
            <a:xfrm rot="-208414">
              <a:off x="103380" y="241777"/>
              <a:ext cx="4911278" cy="3561463"/>
              <a:chOff x="0" y="0"/>
              <a:chExt cx="867791" cy="629287"/>
            </a:xfrm>
          </p:grpSpPr>
          <p:sp>
            <p:nvSpPr>
              <p:cNvPr id="33" name="Freeform 33"/>
              <p:cNvSpPr/>
              <p:nvPr/>
            </p:nvSpPr>
            <p:spPr>
              <a:xfrm>
                <a:off x="0" y="0"/>
                <a:ext cx="867791" cy="629287"/>
              </a:xfrm>
              <a:custGeom>
                <a:avLst/>
                <a:gdLst/>
                <a:ahLst/>
                <a:cxnLst/>
                <a:rect l="l" t="t" r="r" b="b"/>
                <a:pathLst>
                  <a:path w="867791" h="629287">
                    <a:moveTo>
                      <a:pt x="0" y="0"/>
                    </a:moveTo>
                    <a:lnTo>
                      <a:pt x="867791" y="0"/>
                    </a:lnTo>
                    <a:lnTo>
                      <a:pt x="867791" y="629287"/>
                    </a:lnTo>
                    <a:lnTo>
                      <a:pt x="0" y="629287"/>
                    </a:lnTo>
                    <a:close/>
                  </a:path>
                </a:pathLst>
              </a:custGeom>
              <a:solidFill>
                <a:srgbClr val="FFFFFF"/>
              </a:solidFill>
              <a:ln w="38100" cap="sq">
                <a:solidFill>
                  <a:srgbClr val="3D4984"/>
                </a:solidFill>
                <a:prstDash val="solid"/>
                <a:miter/>
              </a:ln>
            </p:spPr>
            <p:txBody>
              <a:bodyPr/>
              <a:lstStyle/>
              <a:p>
                <a:endParaRPr lang="en-US"/>
              </a:p>
            </p:txBody>
          </p:sp>
          <p:sp>
            <p:nvSpPr>
              <p:cNvPr id="34" name="TextBox 34"/>
              <p:cNvSpPr txBox="1"/>
              <p:nvPr/>
            </p:nvSpPr>
            <p:spPr>
              <a:xfrm>
                <a:off x="0" y="-28575"/>
                <a:ext cx="867791" cy="657862"/>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rot="191834">
              <a:off x="164926" y="319779"/>
              <a:ext cx="4919876" cy="3617150"/>
              <a:chOff x="0" y="0"/>
              <a:chExt cx="869310" cy="639127"/>
            </a:xfrm>
          </p:grpSpPr>
          <p:sp>
            <p:nvSpPr>
              <p:cNvPr id="36" name="Freeform 36"/>
              <p:cNvSpPr/>
              <p:nvPr/>
            </p:nvSpPr>
            <p:spPr>
              <a:xfrm>
                <a:off x="0" y="0"/>
                <a:ext cx="869310" cy="639127"/>
              </a:xfrm>
              <a:custGeom>
                <a:avLst/>
                <a:gdLst/>
                <a:ahLst/>
                <a:cxnLst/>
                <a:rect l="l" t="t" r="r" b="b"/>
                <a:pathLst>
                  <a:path w="869310" h="639127">
                    <a:moveTo>
                      <a:pt x="0" y="0"/>
                    </a:moveTo>
                    <a:lnTo>
                      <a:pt x="869310" y="0"/>
                    </a:lnTo>
                    <a:lnTo>
                      <a:pt x="869310" y="639127"/>
                    </a:lnTo>
                    <a:lnTo>
                      <a:pt x="0" y="639127"/>
                    </a:lnTo>
                    <a:close/>
                  </a:path>
                </a:pathLst>
              </a:custGeom>
              <a:solidFill>
                <a:srgbClr val="FFFFFF"/>
              </a:solidFill>
              <a:ln w="38100" cap="sq">
                <a:solidFill>
                  <a:srgbClr val="3D4984"/>
                </a:solidFill>
                <a:prstDash val="solid"/>
                <a:miter/>
              </a:ln>
            </p:spPr>
            <p:txBody>
              <a:bodyPr/>
              <a:lstStyle/>
              <a:p>
                <a:endParaRPr lang="en-US"/>
              </a:p>
            </p:txBody>
          </p:sp>
          <p:sp>
            <p:nvSpPr>
              <p:cNvPr id="37" name="TextBox 37"/>
              <p:cNvSpPr txBox="1"/>
              <p:nvPr/>
            </p:nvSpPr>
            <p:spPr>
              <a:xfrm>
                <a:off x="0" y="-28575"/>
                <a:ext cx="869310" cy="667702"/>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rot="-66823">
              <a:off x="126000" y="110946"/>
              <a:ext cx="4997728" cy="4034815"/>
              <a:chOff x="0" y="0"/>
              <a:chExt cx="883066" cy="712925"/>
            </a:xfrm>
          </p:grpSpPr>
          <p:sp>
            <p:nvSpPr>
              <p:cNvPr id="39" name="Freeform 39"/>
              <p:cNvSpPr/>
              <p:nvPr/>
            </p:nvSpPr>
            <p:spPr>
              <a:xfrm>
                <a:off x="0" y="0"/>
                <a:ext cx="883066" cy="712925"/>
              </a:xfrm>
              <a:custGeom>
                <a:avLst/>
                <a:gdLst/>
                <a:ahLst/>
                <a:cxnLst/>
                <a:rect l="l" t="t" r="r" b="b"/>
                <a:pathLst>
                  <a:path w="883066" h="712925">
                    <a:moveTo>
                      <a:pt x="0" y="0"/>
                    </a:moveTo>
                    <a:lnTo>
                      <a:pt x="883066" y="0"/>
                    </a:lnTo>
                    <a:lnTo>
                      <a:pt x="883066" y="712925"/>
                    </a:lnTo>
                    <a:lnTo>
                      <a:pt x="0" y="712925"/>
                    </a:lnTo>
                    <a:close/>
                  </a:path>
                </a:pathLst>
              </a:custGeom>
              <a:solidFill>
                <a:srgbClr val="FFFFFF"/>
              </a:solidFill>
              <a:ln w="38100" cap="sq">
                <a:solidFill>
                  <a:srgbClr val="3D4984"/>
                </a:solidFill>
                <a:prstDash val="solid"/>
                <a:miter/>
              </a:ln>
            </p:spPr>
            <p:txBody>
              <a:bodyPr/>
              <a:lstStyle/>
              <a:p>
                <a:endParaRPr lang="en-US"/>
              </a:p>
            </p:txBody>
          </p:sp>
          <p:sp>
            <p:nvSpPr>
              <p:cNvPr id="40" name="TextBox 40"/>
              <p:cNvSpPr txBox="1"/>
              <p:nvPr/>
            </p:nvSpPr>
            <p:spPr>
              <a:xfrm>
                <a:off x="0" y="-28575"/>
                <a:ext cx="883066" cy="741500"/>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100496" y="0"/>
              <a:ext cx="5048736" cy="4256708"/>
              <a:chOff x="0" y="0"/>
              <a:chExt cx="892079" cy="752132"/>
            </a:xfrm>
          </p:grpSpPr>
          <p:sp>
            <p:nvSpPr>
              <p:cNvPr id="42" name="Freeform 42"/>
              <p:cNvSpPr/>
              <p:nvPr/>
            </p:nvSpPr>
            <p:spPr>
              <a:xfrm>
                <a:off x="0" y="0"/>
                <a:ext cx="892079" cy="752132"/>
              </a:xfrm>
              <a:custGeom>
                <a:avLst/>
                <a:gdLst/>
                <a:ahLst/>
                <a:cxnLst/>
                <a:rect l="l" t="t" r="r" b="b"/>
                <a:pathLst>
                  <a:path w="892079" h="752132">
                    <a:moveTo>
                      <a:pt x="0" y="0"/>
                    </a:moveTo>
                    <a:lnTo>
                      <a:pt x="892079" y="0"/>
                    </a:lnTo>
                    <a:lnTo>
                      <a:pt x="892079" y="752132"/>
                    </a:lnTo>
                    <a:lnTo>
                      <a:pt x="0" y="752132"/>
                    </a:lnTo>
                    <a:close/>
                  </a:path>
                </a:pathLst>
              </a:custGeom>
              <a:solidFill>
                <a:srgbClr val="FFFFFF"/>
              </a:solidFill>
              <a:ln w="38100" cap="sq">
                <a:solidFill>
                  <a:srgbClr val="3D4984"/>
                </a:solidFill>
                <a:prstDash val="solid"/>
                <a:miter/>
              </a:ln>
            </p:spPr>
            <p:txBody>
              <a:bodyPr/>
              <a:lstStyle/>
              <a:p>
                <a:endParaRPr lang="en-US"/>
              </a:p>
            </p:txBody>
          </p:sp>
          <p:sp>
            <p:nvSpPr>
              <p:cNvPr id="43" name="TextBox 43"/>
              <p:cNvSpPr txBox="1"/>
              <p:nvPr/>
            </p:nvSpPr>
            <p:spPr>
              <a:xfrm>
                <a:off x="0" y="-28575"/>
                <a:ext cx="892079" cy="780707"/>
              </a:xfrm>
              <a:prstGeom prst="rect">
                <a:avLst/>
              </a:prstGeom>
            </p:spPr>
            <p:txBody>
              <a:bodyPr lIns="50800" tIns="50800" rIns="50800" bIns="50800" rtlCol="0" anchor="ctr"/>
              <a:lstStyle/>
              <a:p>
                <a:pPr algn="ctr">
                  <a:lnSpc>
                    <a:spcPts val="2659"/>
                  </a:lnSpc>
                </a:pPr>
                <a:endParaRPr/>
              </a:p>
            </p:txBody>
          </p:sp>
        </p:grpSp>
      </p:grpSp>
      <p:grpSp>
        <p:nvGrpSpPr>
          <p:cNvPr id="44" name="Group 44" descr="Play"/>
          <p:cNvGrpSpPr/>
          <p:nvPr/>
        </p:nvGrpSpPr>
        <p:grpSpPr>
          <a:xfrm>
            <a:off x="4267829" y="5591175"/>
            <a:ext cx="3584496" cy="3178409"/>
            <a:chOff x="0" y="0"/>
            <a:chExt cx="4779327" cy="4237879"/>
          </a:xfrm>
        </p:grpSpPr>
        <p:grpSp>
          <p:nvGrpSpPr>
            <p:cNvPr id="45" name="Group 45"/>
            <p:cNvGrpSpPr/>
            <p:nvPr/>
          </p:nvGrpSpPr>
          <p:grpSpPr>
            <a:xfrm rot="-208414">
              <a:off x="103267" y="240707"/>
              <a:ext cx="4513943" cy="3545709"/>
              <a:chOff x="0" y="0"/>
              <a:chExt cx="801128" cy="629287"/>
            </a:xfrm>
          </p:grpSpPr>
          <p:sp>
            <p:nvSpPr>
              <p:cNvPr id="46" name="Freeform 46"/>
              <p:cNvSpPr/>
              <p:nvPr/>
            </p:nvSpPr>
            <p:spPr>
              <a:xfrm>
                <a:off x="0" y="0"/>
                <a:ext cx="801128" cy="629287"/>
              </a:xfrm>
              <a:custGeom>
                <a:avLst/>
                <a:gdLst/>
                <a:ahLst/>
                <a:cxnLst/>
                <a:rect l="l" t="t" r="r" b="b"/>
                <a:pathLst>
                  <a:path w="801128" h="629287">
                    <a:moveTo>
                      <a:pt x="0" y="0"/>
                    </a:moveTo>
                    <a:lnTo>
                      <a:pt x="801128" y="0"/>
                    </a:lnTo>
                    <a:lnTo>
                      <a:pt x="801128" y="629287"/>
                    </a:lnTo>
                    <a:lnTo>
                      <a:pt x="0" y="629287"/>
                    </a:lnTo>
                    <a:close/>
                  </a:path>
                </a:pathLst>
              </a:custGeom>
              <a:solidFill>
                <a:srgbClr val="FFFFFF"/>
              </a:solidFill>
              <a:ln w="38100" cap="sq">
                <a:solidFill>
                  <a:srgbClr val="3D4984"/>
                </a:solidFill>
                <a:prstDash val="solid"/>
                <a:miter/>
              </a:ln>
            </p:spPr>
            <p:txBody>
              <a:bodyPr/>
              <a:lstStyle/>
              <a:p>
                <a:endParaRPr lang="en-US"/>
              </a:p>
            </p:txBody>
          </p:sp>
          <p:sp>
            <p:nvSpPr>
              <p:cNvPr id="47" name="TextBox 47"/>
              <p:cNvSpPr txBox="1"/>
              <p:nvPr/>
            </p:nvSpPr>
            <p:spPr>
              <a:xfrm>
                <a:off x="0" y="-28575"/>
                <a:ext cx="801128" cy="657862"/>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rot="191834">
              <a:off x="159515" y="318364"/>
              <a:ext cx="4522908" cy="3601150"/>
              <a:chOff x="0" y="0"/>
              <a:chExt cx="802719" cy="639127"/>
            </a:xfrm>
          </p:grpSpPr>
          <p:sp>
            <p:nvSpPr>
              <p:cNvPr id="49" name="Freeform 49"/>
              <p:cNvSpPr/>
              <p:nvPr/>
            </p:nvSpPr>
            <p:spPr>
              <a:xfrm>
                <a:off x="0" y="0"/>
                <a:ext cx="802719" cy="639127"/>
              </a:xfrm>
              <a:custGeom>
                <a:avLst/>
                <a:gdLst/>
                <a:ahLst/>
                <a:cxnLst/>
                <a:rect l="l" t="t" r="r" b="b"/>
                <a:pathLst>
                  <a:path w="802719" h="639127">
                    <a:moveTo>
                      <a:pt x="0" y="0"/>
                    </a:moveTo>
                    <a:lnTo>
                      <a:pt x="802719" y="0"/>
                    </a:lnTo>
                    <a:lnTo>
                      <a:pt x="802719" y="639127"/>
                    </a:lnTo>
                    <a:lnTo>
                      <a:pt x="0" y="639127"/>
                    </a:lnTo>
                    <a:close/>
                  </a:path>
                </a:pathLst>
              </a:custGeom>
              <a:solidFill>
                <a:srgbClr val="FFFFFF"/>
              </a:solidFill>
              <a:ln w="38100" cap="sq">
                <a:solidFill>
                  <a:srgbClr val="3D4984"/>
                </a:solidFill>
                <a:prstDash val="solid"/>
                <a:miter/>
              </a:ln>
            </p:spPr>
            <p:txBody>
              <a:bodyPr/>
              <a:lstStyle/>
              <a:p>
                <a:endParaRPr lang="en-US"/>
              </a:p>
            </p:txBody>
          </p:sp>
          <p:sp>
            <p:nvSpPr>
              <p:cNvPr id="50" name="TextBox 50"/>
              <p:cNvSpPr txBox="1"/>
              <p:nvPr/>
            </p:nvSpPr>
            <p:spPr>
              <a:xfrm>
                <a:off x="0" y="-28575"/>
                <a:ext cx="802719" cy="667702"/>
              </a:xfrm>
              <a:prstGeom prst="rect">
                <a:avLst/>
              </a:prstGeom>
            </p:spPr>
            <p:txBody>
              <a:bodyPr lIns="50800" tIns="50800" rIns="50800" bIns="50800" rtlCol="0" anchor="ctr"/>
              <a:lstStyle/>
              <a:p>
                <a:pPr algn="ctr">
                  <a:lnSpc>
                    <a:spcPts val="2659"/>
                  </a:lnSpc>
                </a:pPr>
                <a:endParaRPr/>
              </a:p>
            </p:txBody>
          </p:sp>
        </p:grpSp>
        <p:grpSp>
          <p:nvGrpSpPr>
            <p:cNvPr id="51" name="Group 51"/>
            <p:cNvGrpSpPr/>
            <p:nvPr/>
          </p:nvGrpSpPr>
          <p:grpSpPr>
            <a:xfrm rot="-66823">
              <a:off x="119085" y="110456"/>
              <a:ext cx="4603768" cy="4016967"/>
              <a:chOff x="0" y="0"/>
              <a:chExt cx="817070" cy="712925"/>
            </a:xfrm>
          </p:grpSpPr>
          <p:sp>
            <p:nvSpPr>
              <p:cNvPr id="52" name="Freeform 52"/>
              <p:cNvSpPr/>
              <p:nvPr/>
            </p:nvSpPr>
            <p:spPr>
              <a:xfrm>
                <a:off x="0" y="0"/>
                <a:ext cx="817070" cy="712925"/>
              </a:xfrm>
              <a:custGeom>
                <a:avLst/>
                <a:gdLst/>
                <a:ahLst/>
                <a:cxnLst/>
                <a:rect l="l" t="t" r="r" b="b"/>
                <a:pathLst>
                  <a:path w="817070" h="712925">
                    <a:moveTo>
                      <a:pt x="0" y="0"/>
                    </a:moveTo>
                    <a:lnTo>
                      <a:pt x="817070" y="0"/>
                    </a:lnTo>
                    <a:lnTo>
                      <a:pt x="817070" y="712925"/>
                    </a:lnTo>
                    <a:lnTo>
                      <a:pt x="0" y="712925"/>
                    </a:lnTo>
                    <a:close/>
                  </a:path>
                </a:pathLst>
              </a:custGeom>
              <a:solidFill>
                <a:srgbClr val="FFFFFF"/>
              </a:solidFill>
              <a:ln w="38100" cap="sq">
                <a:solidFill>
                  <a:srgbClr val="3D4984"/>
                </a:solidFill>
                <a:prstDash val="solid"/>
                <a:miter/>
              </a:ln>
            </p:spPr>
            <p:txBody>
              <a:bodyPr/>
              <a:lstStyle/>
              <a:p>
                <a:endParaRPr lang="en-US"/>
              </a:p>
            </p:txBody>
          </p:sp>
          <p:sp>
            <p:nvSpPr>
              <p:cNvPr id="53" name="TextBox 53"/>
              <p:cNvSpPr txBox="1"/>
              <p:nvPr/>
            </p:nvSpPr>
            <p:spPr>
              <a:xfrm>
                <a:off x="0" y="-28575"/>
                <a:ext cx="817070" cy="741500"/>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92690" y="0"/>
              <a:ext cx="4656559" cy="4237879"/>
              <a:chOff x="0" y="0"/>
              <a:chExt cx="826439" cy="752132"/>
            </a:xfrm>
          </p:grpSpPr>
          <p:sp>
            <p:nvSpPr>
              <p:cNvPr id="55" name="Freeform 55"/>
              <p:cNvSpPr/>
              <p:nvPr/>
            </p:nvSpPr>
            <p:spPr>
              <a:xfrm>
                <a:off x="0" y="0"/>
                <a:ext cx="826439" cy="752132"/>
              </a:xfrm>
              <a:custGeom>
                <a:avLst/>
                <a:gdLst/>
                <a:ahLst/>
                <a:cxnLst/>
                <a:rect l="l" t="t" r="r" b="b"/>
                <a:pathLst>
                  <a:path w="826439" h="752132">
                    <a:moveTo>
                      <a:pt x="0" y="0"/>
                    </a:moveTo>
                    <a:lnTo>
                      <a:pt x="826439" y="0"/>
                    </a:lnTo>
                    <a:lnTo>
                      <a:pt x="826439" y="752132"/>
                    </a:lnTo>
                    <a:lnTo>
                      <a:pt x="0" y="752132"/>
                    </a:lnTo>
                    <a:close/>
                  </a:path>
                </a:pathLst>
              </a:custGeom>
              <a:solidFill>
                <a:srgbClr val="FFFFFF"/>
              </a:solidFill>
              <a:ln w="38100" cap="sq">
                <a:solidFill>
                  <a:srgbClr val="3D4984"/>
                </a:solidFill>
                <a:prstDash val="solid"/>
                <a:miter/>
              </a:ln>
            </p:spPr>
            <p:txBody>
              <a:bodyPr/>
              <a:lstStyle/>
              <a:p>
                <a:endParaRPr lang="en-US"/>
              </a:p>
            </p:txBody>
          </p:sp>
          <p:sp>
            <p:nvSpPr>
              <p:cNvPr id="56" name="TextBox 56"/>
              <p:cNvSpPr txBox="1"/>
              <p:nvPr/>
            </p:nvSpPr>
            <p:spPr>
              <a:xfrm>
                <a:off x="0" y="-28575"/>
                <a:ext cx="826439" cy="780707"/>
              </a:xfrm>
              <a:prstGeom prst="rect">
                <a:avLst/>
              </a:prstGeom>
            </p:spPr>
            <p:txBody>
              <a:bodyPr lIns="50800" tIns="50800" rIns="50800" bIns="50800" rtlCol="0" anchor="ctr"/>
              <a:lstStyle/>
              <a:p>
                <a:pPr algn="ctr">
                  <a:lnSpc>
                    <a:spcPts val="2659"/>
                  </a:lnSpc>
                </a:pPr>
                <a:endParaRPr/>
              </a:p>
            </p:txBody>
          </p:sp>
        </p:grpSp>
      </p:grpSp>
      <p:sp>
        <p:nvSpPr>
          <p:cNvPr id="57" name="TextBox 57"/>
          <p:cNvSpPr txBox="1"/>
          <p:nvPr/>
        </p:nvSpPr>
        <p:spPr>
          <a:xfrm>
            <a:off x="4547153" y="5494214"/>
            <a:ext cx="2509066" cy="835071"/>
          </a:xfrm>
          <a:prstGeom prst="rect">
            <a:avLst/>
          </a:prstGeom>
        </p:spPr>
        <p:txBody>
          <a:bodyPr lIns="0" tIns="0" rIns="0" bIns="0" rtlCol="0" anchor="t">
            <a:spAutoFit/>
          </a:bodyPr>
          <a:lstStyle/>
          <a:p>
            <a:pPr algn="ctr">
              <a:lnSpc>
                <a:spcPts val="6472"/>
              </a:lnSpc>
            </a:pPr>
            <a:r>
              <a:rPr lang="en-US" sz="4623">
                <a:solidFill>
                  <a:srgbClr val="74BF47"/>
                </a:solidFill>
                <a:latin typeface="Scripter"/>
                <a:ea typeface="Scripter"/>
                <a:cs typeface="Scripter"/>
                <a:sym typeface="Scripter"/>
              </a:rPr>
              <a:t>PLAY</a:t>
            </a:r>
          </a:p>
        </p:txBody>
      </p:sp>
      <p:grpSp>
        <p:nvGrpSpPr>
          <p:cNvPr id="58" name="Group 58" descr="Talk"/>
          <p:cNvGrpSpPr/>
          <p:nvPr/>
        </p:nvGrpSpPr>
        <p:grpSpPr>
          <a:xfrm>
            <a:off x="5963358" y="2242293"/>
            <a:ext cx="2725550" cy="2901207"/>
            <a:chOff x="0" y="0"/>
            <a:chExt cx="3634067" cy="3868276"/>
          </a:xfrm>
        </p:grpSpPr>
        <p:grpSp>
          <p:nvGrpSpPr>
            <p:cNvPr id="59" name="Group 59"/>
            <p:cNvGrpSpPr/>
            <p:nvPr/>
          </p:nvGrpSpPr>
          <p:grpSpPr>
            <a:xfrm rot="-208414">
              <a:off x="94923" y="219714"/>
              <a:ext cx="3399473" cy="3236473"/>
              <a:chOff x="0" y="0"/>
              <a:chExt cx="660980" cy="629287"/>
            </a:xfrm>
          </p:grpSpPr>
          <p:sp>
            <p:nvSpPr>
              <p:cNvPr id="60" name="Freeform 60"/>
              <p:cNvSpPr/>
              <p:nvPr/>
            </p:nvSpPr>
            <p:spPr>
              <a:xfrm>
                <a:off x="0" y="0"/>
                <a:ext cx="660980" cy="629287"/>
              </a:xfrm>
              <a:custGeom>
                <a:avLst/>
                <a:gdLst/>
                <a:ahLst/>
                <a:cxnLst/>
                <a:rect l="l" t="t" r="r" b="b"/>
                <a:pathLst>
                  <a:path w="660980" h="629287">
                    <a:moveTo>
                      <a:pt x="0" y="0"/>
                    </a:moveTo>
                    <a:lnTo>
                      <a:pt x="660980" y="0"/>
                    </a:lnTo>
                    <a:lnTo>
                      <a:pt x="660980" y="629287"/>
                    </a:lnTo>
                    <a:lnTo>
                      <a:pt x="0" y="629287"/>
                    </a:lnTo>
                    <a:close/>
                  </a:path>
                </a:pathLst>
              </a:custGeom>
              <a:solidFill>
                <a:srgbClr val="FFFFFF"/>
              </a:solidFill>
              <a:ln w="38100" cap="sq">
                <a:solidFill>
                  <a:srgbClr val="3D4984"/>
                </a:solidFill>
                <a:prstDash val="solid"/>
                <a:miter/>
              </a:ln>
            </p:spPr>
            <p:txBody>
              <a:bodyPr/>
              <a:lstStyle/>
              <a:p>
                <a:endParaRPr lang="en-US"/>
              </a:p>
            </p:txBody>
          </p:sp>
          <p:sp>
            <p:nvSpPr>
              <p:cNvPr id="61" name="TextBox 61"/>
              <p:cNvSpPr txBox="1"/>
              <p:nvPr/>
            </p:nvSpPr>
            <p:spPr>
              <a:xfrm>
                <a:off x="0" y="-28575"/>
                <a:ext cx="660980" cy="657862"/>
              </a:xfrm>
              <a:prstGeom prst="rect">
                <a:avLst/>
              </a:prstGeom>
            </p:spPr>
            <p:txBody>
              <a:bodyPr lIns="50800" tIns="50800" rIns="50800" bIns="50800" rtlCol="0" anchor="ctr"/>
              <a:lstStyle/>
              <a:p>
                <a:pPr algn="ctr">
                  <a:lnSpc>
                    <a:spcPts val="2659"/>
                  </a:lnSpc>
                </a:pPr>
                <a:endParaRPr/>
              </a:p>
            </p:txBody>
          </p:sp>
        </p:grpSp>
        <p:grpSp>
          <p:nvGrpSpPr>
            <p:cNvPr id="62" name="Group 62"/>
            <p:cNvGrpSpPr/>
            <p:nvPr/>
          </p:nvGrpSpPr>
          <p:grpSpPr>
            <a:xfrm rot="191834">
              <a:off x="136621" y="290599"/>
              <a:ext cx="3408433" cy="3287079"/>
              <a:chOff x="0" y="0"/>
              <a:chExt cx="662722" cy="639127"/>
            </a:xfrm>
          </p:grpSpPr>
          <p:sp>
            <p:nvSpPr>
              <p:cNvPr id="63" name="Freeform 63"/>
              <p:cNvSpPr/>
              <p:nvPr/>
            </p:nvSpPr>
            <p:spPr>
              <a:xfrm>
                <a:off x="0" y="0"/>
                <a:ext cx="662722" cy="639127"/>
              </a:xfrm>
              <a:custGeom>
                <a:avLst/>
                <a:gdLst/>
                <a:ahLst/>
                <a:cxnLst/>
                <a:rect l="l" t="t" r="r" b="b"/>
                <a:pathLst>
                  <a:path w="662722" h="639127">
                    <a:moveTo>
                      <a:pt x="0" y="0"/>
                    </a:moveTo>
                    <a:lnTo>
                      <a:pt x="662722" y="0"/>
                    </a:lnTo>
                    <a:lnTo>
                      <a:pt x="662722" y="639127"/>
                    </a:lnTo>
                    <a:lnTo>
                      <a:pt x="0" y="639127"/>
                    </a:lnTo>
                    <a:close/>
                  </a:path>
                </a:pathLst>
              </a:custGeom>
              <a:solidFill>
                <a:srgbClr val="FFFFFF"/>
              </a:solidFill>
              <a:ln w="38100" cap="sq">
                <a:solidFill>
                  <a:srgbClr val="3D4984"/>
                </a:solidFill>
                <a:prstDash val="solid"/>
                <a:miter/>
              </a:ln>
            </p:spPr>
            <p:txBody>
              <a:bodyPr/>
              <a:lstStyle/>
              <a:p>
                <a:endParaRPr lang="en-US"/>
              </a:p>
            </p:txBody>
          </p:sp>
          <p:sp>
            <p:nvSpPr>
              <p:cNvPr id="64" name="TextBox 64"/>
              <p:cNvSpPr txBox="1"/>
              <p:nvPr/>
            </p:nvSpPr>
            <p:spPr>
              <a:xfrm>
                <a:off x="0" y="-28575"/>
                <a:ext cx="662722" cy="667702"/>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rot="-66823">
              <a:off x="96500" y="100822"/>
              <a:ext cx="3488674" cy="3666631"/>
              <a:chOff x="0" y="0"/>
              <a:chExt cx="678324" cy="712925"/>
            </a:xfrm>
          </p:grpSpPr>
          <p:sp>
            <p:nvSpPr>
              <p:cNvPr id="66" name="Freeform 66"/>
              <p:cNvSpPr/>
              <p:nvPr/>
            </p:nvSpPr>
            <p:spPr>
              <a:xfrm>
                <a:off x="0" y="0"/>
                <a:ext cx="678324" cy="712925"/>
              </a:xfrm>
              <a:custGeom>
                <a:avLst/>
                <a:gdLst/>
                <a:ahLst/>
                <a:cxnLst/>
                <a:rect l="l" t="t" r="r" b="b"/>
                <a:pathLst>
                  <a:path w="678324" h="712925">
                    <a:moveTo>
                      <a:pt x="0" y="0"/>
                    </a:moveTo>
                    <a:lnTo>
                      <a:pt x="678324" y="0"/>
                    </a:lnTo>
                    <a:lnTo>
                      <a:pt x="678324" y="712925"/>
                    </a:lnTo>
                    <a:lnTo>
                      <a:pt x="0" y="712925"/>
                    </a:lnTo>
                    <a:close/>
                  </a:path>
                </a:pathLst>
              </a:custGeom>
              <a:solidFill>
                <a:srgbClr val="FFFFFF"/>
              </a:solidFill>
              <a:ln w="38100" cap="sq">
                <a:solidFill>
                  <a:srgbClr val="3D4984"/>
                </a:solidFill>
                <a:prstDash val="solid"/>
                <a:miter/>
              </a:ln>
            </p:spPr>
            <p:txBody>
              <a:bodyPr/>
              <a:lstStyle/>
              <a:p>
                <a:endParaRPr lang="en-US"/>
              </a:p>
            </p:txBody>
          </p:sp>
          <p:sp>
            <p:nvSpPr>
              <p:cNvPr id="67" name="TextBox 67"/>
              <p:cNvSpPr txBox="1"/>
              <p:nvPr/>
            </p:nvSpPr>
            <p:spPr>
              <a:xfrm>
                <a:off x="0" y="-28575"/>
                <a:ext cx="678324" cy="741500"/>
              </a:xfrm>
              <a:prstGeom prst="rect">
                <a:avLst/>
              </a:prstGeom>
            </p:spPr>
            <p:txBody>
              <a:bodyPr lIns="50800" tIns="50800" rIns="50800" bIns="50800" rtlCol="0" anchor="ctr"/>
              <a:lstStyle/>
              <a:p>
                <a:pPr algn="ctr">
                  <a:lnSpc>
                    <a:spcPts val="2659"/>
                  </a:lnSpc>
                </a:pPr>
                <a:endParaRPr/>
              </a:p>
            </p:txBody>
          </p:sp>
        </p:grpSp>
        <p:grpSp>
          <p:nvGrpSpPr>
            <p:cNvPr id="68" name="Group 68"/>
            <p:cNvGrpSpPr/>
            <p:nvPr/>
          </p:nvGrpSpPr>
          <p:grpSpPr>
            <a:xfrm>
              <a:off x="70479" y="0"/>
              <a:ext cx="3540717" cy="3868276"/>
              <a:chOff x="0" y="0"/>
              <a:chExt cx="688443" cy="752132"/>
            </a:xfrm>
          </p:grpSpPr>
          <p:sp>
            <p:nvSpPr>
              <p:cNvPr id="69" name="Freeform 69"/>
              <p:cNvSpPr/>
              <p:nvPr/>
            </p:nvSpPr>
            <p:spPr>
              <a:xfrm>
                <a:off x="0" y="0"/>
                <a:ext cx="688443" cy="752132"/>
              </a:xfrm>
              <a:custGeom>
                <a:avLst/>
                <a:gdLst/>
                <a:ahLst/>
                <a:cxnLst/>
                <a:rect l="l" t="t" r="r" b="b"/>
                <a:pathLst>
                  <a:path w="688443" h="752132">
                    <a:moveTo>
                      <a:pt x="0" y="0"/>
                    </a:moveTo>
                    <a:lnTo>
                      <a:pt x="688443" y="0"/>
                    </a:lnTo>
                    <a:lnTo>
                      <a:pt x="688443" y="752132"/>
                    </a:lnTo>
                    <a:lnTo>
                      <a:pt x="0" y="752132"/>
                    </a:lnTo>
                    <a:close/>
                  </a:path>
                </a:pathLst>
              </a:custGeom>
              <a:solidFill>
                <a:srgbClr val="FFFFFF"/>
              </a:solidFill>
              <a:ln w="38100" cap="sq">
                <a:solidFill>
                  <a:srgbClr val="3D4984"/>
                </a:solidFill>
                <a:prstDash val="solid"/>
                <a:miter/>
              </a:ln>
            </p:spPr>
            <p:txBody>
              <a:bodyPr/>
              <a:lstStyle/>
              <a:p>
                <a:endParaRPr lang="en-US"/>
              </a:p>
            </p:txBody>
          </p:sp>
          <p:sp>
            <p:nvSpPr>
              <p:cNvPr id="70" name="TextBox 70"/>
              <p:cNvSpPr txBox="1"/>
              <p:nvPr/>
            </p:nvSpPr>
            <p:spPr>
              <a:xfrm>
                <a:off x="0" y="-28575"/>
                <a:ext cx="688443" cy="780707"/>
              </a:xfrm>
              <a:prstGeom prst="rect">
                <a:avLst/>
              </a:prstGeom>
            </p:spPr>
            <p:txBody>
              <a:bodyPr lIns="50800" tIns="50800" rIns="50800" bIns="50800" rtlCol="0" anchor="ctr"/>
              <a:lstStyle/>
              <a:p>
                <a:pPr algn="ctr">
                  <a:lnSpc>
                    <a:spcPts val="2659"/>
                  </a:lnSpc>
                </a:pPr>
                <a:endParaRPr/>
              </a:p>
            </p:txBody>
          </p:sp>
        </p:grpSp>
      </p:grpSp>
      <p:sp>
        <p:nvSpPr>
          <p:cNvPr id="71" name="Freeform 71">
            <a:extLst>
              <a:ext uri="{C183D7F6-B498-43B3-948B-1728B52AA6E4}">
                <adec:decorative xmlns:adec="http://schemas.microsoft.com/office/drawing/2017/decorative" val="1"/>
              </a:ext>
            </a:extLst>
          </p:cNvPr>
          <p:cNvSpPr/>
          <p:nvPr/>
        </p:nvSpPr>
        <p:spPr>
          <a:xfrm>
            <a:off x="560096" y="6329285"/>
            <a:ext cx="2925133" cy="2260153"/>
          </a:xfrm>
          <a:custGeom>
            <a:avLst/>
            <a:gdLst/>
            <a:ahLst/>
            <a:cxnLst/>
            <a:rect l="l" t="t" r="r" b="b"/>
            <a:pathLst>
              <a:path w="2925133" h="2260153">
                <a:moveTo>
                  <a:pt x="0" y="0"/>
                </a:moveTo>
                <a:lnTo>
                  <a:pt x="2925133" y="0"/>
                </a:lnTo>
                <a:lnTo>
                  <a:pt x="2925133" y="2260153"/>
                </a:lnTo>
                <a:lnTo>
                  <a:pt x="0" y="2260153"/>
                </a:lnTo>
                <a:lnTo>
                  <a:pt x="0" y="0"/>
                </a:lnTo>
                <a:close/>
              </a:path>
            </a:pathLst>
          </a:custGeom>
          <a:blipFill>
            <a:blip r:embed="rId2"/>
            <a:stretch>
              <a:fillRect/>
            </a:stretch>
          </a:blipFill>
        </p:spPr>
        <p:txBody>
          <a:bodyPr/>
          <a:lstStyle/>
          <a:p>
            <a:endParaRPr lang="en-US"/>
          </a:p>
        </p:txBody>
      </p:sp>
      <p:sp>
        <p:nvSpPr>
          <p:cNvPr id="72" name="Freeform 72">
            <a:extLst>
              <a:ext uri="{C183D7F6-B498-43B3-948B-1728B52AA6E4}">
                <adec:decorative xmlns:adec="http://schemas.microsoft.com/office/drawing/2017/decorative" val="1"/>
              </a:ext>
            </a:extLst>
          </p:cNvPr>
          <p:cNvSpPr/>
          <p:nvPr/>
        </p:nvSpPr>
        <p:spPr>
          <a:xfrm>
            <a:off x="4966374" y="6286500"/>
            <a:ext cx="2261304" cy="2315973"/>
          </a:xfrm>
          <a:custGeom>
            <a:avLst/>
            <a:gdLst/>
            <a:ahLst/>
            <a:cxnLst/>
            <a:rect l="l" t="t" r="r" b="b"/>
            <a:pathLst>
              <a:path w="2261304" h="2315973">
                <a:moveTo>
                  <a:pt x="0" y="0"/>
                </a:moveTo>
                <a:lnTo>
                  <a:pt x="2261303" y="0"/>
                </a:lnTo>
                <a:lnTo>
                  <a:pt x="2261303" y="2315973"/>
                </a:lnTo>
                <a:lnTo>
                  <a:pt x="0" y="2315973"/>
                </a:lnTo>
                <a:lnTo>
                  <a:pt x="0" y="0"/>
                </a:lnTo>
                <a:close/>
              </a:path>
            </a:pathLst>
          </a:custGeom>
          <a:blipFill>
            <a:blip r:embed="rId3"/>
            <a:stretch>
              <a:fillRect/>
            </a:stretch>
          </a:blipFill>
        </p:spPr>
        <p:txBody>
          <a:bodyPr/>
          <a:lstStyle/>
          <a:p>
            <a:endParaRPr lang="en-US"/>
          </a:p>
        </p:txBody>
      </p:sp>
      <p:sp>
        <p:nvSpPr>
          <p:cNvPr id="73" name="Freeform 73">
            <a:extLst>
              <a:ext uri="{C183D7F6-B498-43B3-948B-1728B52AA6E4}">
                <adec:decorative xmlns:adec="http://schemas.microsoft.com/office/drawing/2017/decorative" val="1"/>
              </a:ext>
            </a:extLst>
          </p:cNvPr>
          <p:cNvSpPr/>
          <p:nvPr/>
        </p:nvSpPr>
        <p:spPr>
          <a:xfrm>
            <a:off x="6220907" y="3176568"/>
            <a:ext cx="2210452" cy="1715311"/>
          </a:xfrm>
          <a:custGeom>
            <a:avLst/>
            <a:gdLst/>
            <a:ahLst/>
            <a:cxnLst/>
            <a:rect l="l" t="t" r="r" b="b"/>
            <a:pathLst>
              <a:path w="2210452" h="1715311">
                <a:moveTo>
                  <a:pt x="0" y="0"/>
                </a:moveTo>
                <a:lnTo>
                  <a:pt x="2210452" y="0"/>
                </a:lnTo>
                <a:lnTo>
                  <a:pt x="2210452" y="1715311"/>
                </a:lnTo>
                <a:lnTo>
                  <a:pt x="0" y="1715311"/>
                </a:lnTo>
                <a:lnTo>
                  <a:pt x="0" y="0"/>
                </a:lnTo>
                <a:close/>
              </a:path>
            </a:pathLst>
          </a:custGeom>
          <a:blipFill>
            <a:blip r:embed="rId4"/>
            <a:stretch>
              <a:fillRect/>
            </a:stretch>
          </a:blipFill>
        </p:spPr>
        <p:txBody>
          <a:bodyPr/>
          <a:lstStyle/>
          <a:p>
            <a:endParaRPr lang="en-US"/>
          </a:p>
        </p:txBody>
      </p:sp>
      <p:sp>
        <p:nvSpPr>
          <p:cNvPr id="74" name="Freeform 74">
            <a:extLst>
              <a:ext uri="{C183D7F6-B498-43B3-948B-1728B52AA6E4}">
                <adec:decorative xmlns:adec="http://schemas.microsoft.com/office/drawing/2017/decorative" val="1"/>
              </a:ext>
            </a:extLst>
          </p:cNvPr>
          <p:cNvSpPr/>
          <p:nvPr/>
        </p:nvSpPr>
        <p:spPr>
          <a:xfrm>
            <a:off x="3357745" y="3176568"/>
            <a:ext cx="1859325" cy="1859325"/>
          </a:xfrm>
          <a:custGeom>
            <a:avLst/>
            <a:gdLst/>
            <a:ahLst/>
            <a:cxnLst/>
            <a:rect l="l" t="t" r="r" b="b"/>
            <a:pathLst>
              <a:path w="1859325" h="1859325">
                <a:moveTo>
                  <a:pt x="0" y="0"/>
                </a:moveTo>
                <a:lnTo>
                  <a:pt x="1859325" y="0"/>
                </a:lnTo>
                <a:lnTo>
                  <a:pt x="1859325" y="1859325"/>
                </a:lnTo>
                <a:lnTo>
                  <a:pt x="0" y="1859325"/>
                </a:lnTo>
                <a:lnTo>
                  <a:pt x="0" y="0"/>
                </a:lnTo>
                <a:close/>
              </a:path>
            </a:pathLst>
          </a:custGeom>
          <a:blipFill>
            <a:blip r:embed="rId5"/>
            <a:stretch>
              <a:fillRect/>
            </a:stretch>
          </a:blipFill>
        </p:spPr>
        <p:txBody>
          <a:bodyPr/>
          <a:lstStyle/>
          <a:p>
            <a:endParaRPr lang="en-US"/>
          </a:p>
        </p:txBody>
      </p:sp>
      <p:sp>
        <p:nvSpPr>
          <p:cNvPr id="75" name="Freeform 75">
            <a:extLst>
              <a:ext uri="{C183D7F6-B498-43B3-948B-1728B52AA6E4}">
                <adec:decorative xmlns:adec="http://schemas.microsoft.com/office/drawing/2017/decorative" val="1"/>
              </a:ext>
            </a:extLst>
          </p:cNvPr>
          <p:cNvSpPr/>
          <p:nvPr/>
        </p:nvSpPr>
        <p:spPr>
          <a:xfrm>
            <a:off x="560096" y="3072799"/>
            <a:ext cx="1855381" cy="1853062"/>
          </a:xfrm>
          <a:custGeom>
            <a:avLst/>
            <a:gdLst/>
            <a:ahLst/>
            <a:cxnLst/>
            <a:rect l="l" t="t" r="r" b="b"/>
            <a:pathLst>
              <a:path w="1855381" h="1853062">
                <a:moveTo>
                  <a:pt x="0" y="0"/>
                </a:moveTo>
                <a:lnTo>
                  <a:pt x="1855381" y="0"/>
                </a:lnTo>
                <a:lnTo>
                  <a:pt x="1855381" y="1853062"/>
                </a:lnTo>
                <a:lnTo>
                  <a:pt x="0" y="1853062"/>
                </a:lnTo>
                <a:lnTo>
                  <a:pt x="0" y="0"/>
                </a:lnTo>
                <a:close/>
              </a:path>
            </a:pathLst>
          </a:custGeom>
          <a:blipFill>
            <a:blip r:embed="rId6"/>
            <a:stretch>
              <a:fillRect/>
            </a:stretch>
          </a:blipFill>
        </p:spPr>
        <p:txBody>
          <a:bodyPr/>
          <a:lstStyle/>
          <a:p>
            <a:endParaRPr lang="en-US"/>
          </a:p>
        </p:txBody>
      </p:sp>
      <p:sp>
        <p:nvSpPr>
          <p:cNvPr id="76" name="Freeform 76">
            <a:extLst>
              <a:ext uri="{C183D7F6-B498-43B3-948B-1728B52AA6E4}">
                <adec:decorative xmlns:adec="http://schemas.microsoft.com/office/drawing/2017/decorative" val="1"/>
              </a:ext>
            </a:extLst>
          </p:cNvPr>
          <p:cNvSpPr/>
          <p:nvPr/>
        </p:nvSpPr>
        <p:spPr>
          <a:xfrm>
            <a:off x="9842094" y="2081287"/>
            <a:ext cx="7211209" cy="2992439"/>
          </a:xfrm>
          <a:custGeom>
            <a:avLst/>
            <a:gdLst/>
            <a:ahLst/>
            <a:cxnLst/>
            <a:rect l="l" t="t" r="r" b="b"/>
            <a:pathLst>
              <a:path w="7211209" h="2992439">
                <a:moveTo>
                  <a:pt x="0" y="0"/>
                </a:moveTo>
                <a:lnTo>
                  <a:pt x="7211208" y="0"/>
                </a:lnTo>
                <a:lnTo>
                  <a:pt x="7211208" y="2992439"/>
                </a:lnTo>
                <a:lnTo>
                  <a:pt x="0" y="2992439"/>
                </a:lnTo>
                <a:lnTo>
                  <a:pt x="0" y="0"/>
                </a:lnTo>
                <a:close/>
              </a:path>
            </a:pathLst>
          </a:custGeom>
          <a:blipFill>
            <a:blip r:embed="rId7"/>
            <a:stretch>
              <a:fillRect l="-1483" r="-6301"/>
            </a:stretch>
          </a:blipFill>
        </p:spPr>
        <p:txBody>
          <a:bodyPr/>
          <a:lstStyle/>
          <a:p>
            <a:endParaRPr lang="en-US"/>
          </a:p>
        </p:txBody>
      </p:sp>
      <p:sp>
        <p:nvSpPr>
          <p:cNvPr id="77" name="Freeform 77">
            <a:extLst>
              <a:ext uri="{C183D7F6-B498-43B3-948B-1728B52AA6E4}">
                <adec:decorative xmlns:adec="http://schemas.microsoft.com/office/drawing/2017/decorative" val="1"/>
              </a:ext>
            </a:extLst>
          </p:cNvPr>
          <p:cNvSpPr/>
          <p:nvPr/>
        </p:nvSpPr>
        <p:spPr>
          <a:xfrm>
            <a:off x="9842094" y="5035893"/>
            <a:ext cx="7211209" cy="4516854"/>
          </a:xfrm>
          <a:custGeom>
            <a:avLst/>
            <a:gdLst/>
            <a:ahLst/>
            <a:cxnLst/>
            <a:rect l="l" t="t" r="r" b="b"/>
            <a:pathLst>
              <a:path w="7211209" h="4516854">
                <a:moveTo>
                  <a:pt x="0" y="0"/>
                </a:moveTo>
                <a:lnTo>
                  <a:pt x="7211208" y="0"/>
                </a:lnTo>
                <a:lnTo>
                  <a:pt x="7211208" y="4516854"/>
                </a:lnTo>
                <a:lnTo>
                  <a:pt x="0" y="4516854"/>
                </a:lnTo>
                <a:lnTo>
                  <a:pt x="0" y="0"/>
                </a:lnTo>
                <a:close/>
              </a:path>
            </a:pathLst>
          </a:custGeom>
          <a:blipFill>
            <a:blip r:embed="rId8"/>
            <a:stretch>
              <a:fillRect l="-3370" t="-3476" r="-4247" b="-3476"/>
            </a:stretch>
          </a:blipFill>
        </p:spPr>
        <p:txBody>
          <a:bodyPr/>
          <a:lstStyle/>
          <a:p>
            <a:endParaRPr lang="en-US"/>
          </a:p>
        </p:txBody>
      </p:sp>
      <p:sp>
        <p:nvSpPr>
          <p:cNvPr id="78" name="TextBox 78"/>
          <p:cNvSpPr txBox="1">
            <a:spLocks noGrp="1"/>
          </p:cNvSpPr>
          <p:nvPr>
            <p:ph type="title" idx="4294967295"/>
          </p:nvPr>
        </p:nvSpPr>
        <p:spPr>
          <a:xfrm>
            <a:off x="498054" y="36719"/>
            <a:ext cx="8098198" cy="18129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999"/>
              </a:lnSpc>
              <a:spcBef>
                <a:spcPts val="0"/>
              </a:spcBef>
              <a:spcAft>
                <a:spcPts val="0"/>
              </a:spcAft>
              <a:buClrTx/>
              <a:buSzTx/>
              <a:buFontTx/>
              <a:buNone/>
              <a:tabLst/>
              <a:defRPr/>
            </a:pPr>
            <a:r>
              <a:rPr kumimoji="0" lang="en-US" sz="9999" b="0" i="0" u="none" strike="noStrike" kern="1200" cap="none" spc="0" normalizeH="0" baseline="0" noProof="0" dirty="0">
                <a:ln>
                  <a:noFill/>
                </a:ln>
                <a:solidFill>
                  <a:srgbClr val="FFFFFF"/>
                </a:solidFill>
                <a:effectLst/>
                <a:uLnTx/>
                <a:uFillTx/>
                <a:latin typeface="Scripter"/>
                <a:ea typeface="Scripter"/>
                <a:cs typeface="Scripter"/>
                <a:sym typeface="Scripter"/>
              </a:rPr>
              <a:t>2025 Winners</a:t>
            </a:r>
          </a:p>
        </p:txBody>
      </p:sp>
      <p:sp>
        <p:nvSpPr>
          <p:cNvPr id="79" name="TextBox 79"/>
          <p:cNvSpPr txBox="1"/>
          <p:nvPr/>
        </p:nvSpPr>
        <p:spPr>
          <a:xfrm>
            <a:off x="328679" y="2174612"/>
            <a:ext cx="2030591" cy="836314"/>
          </a:xfrm>
          <a:prstGeom prst="rect">
            <a:avLst/>
          </a:prstGeom>
        </p:spPr>
        <p:txBody>
          <a:bodyPr lIns="0" tIns="0" rIns="0" bIns="0" rtlCol="0" anchor="t">
            <a:spAutoFit/>
          </a:bodyPr>
          <a:lstStyle/>
          <a:p>
            <a:pPr algn="ctr">
              <a:lnSpc>
                <a:spcPts val="6484"/>
              </a:lnSpc>
            </a:pPr>
            <a:r>
              <a:rPr lang="en-US" sz="4631">
                <a:solidFill>
                  <a:srgbClr val="B72225"/>
                </a:solidFill>
                <a:latin typeface="Scripter"/>
                <a:ea typeface="Scripter"/>
                <a:cs typeface="Scripter"/>
                <a:sym typeface="Scripter"/>
              </a:rPr>
              <a:t>READ</a:t>
            </a:r>
          </a:p>
        </p:txBody>
      </p:sp>
      <p:sp>
        <p:nvSpPr>
          <p:cNvPr id="80" name="TextBox 80"/>
          <p:cNvSpPr txBox="1"/>
          <p:nvPr/>
        </p:nvSpPr>
        <p:spPr>
          <a:xfrm>
            <a:off x="3318587" y="2282219"/>
            <a:ext cx="1898483" cy="790580"/>
          </a:xfrm>
          <a:prstGeom prst="rect">
            <a:avLst/>
          </a:prstGeom>
        </p:spPr>
        <p:txBody>
          <a:bodyPr lIns="0" tIns="0" rIns="0" bIns="0" rtlCol="0" anchor="t">
            <a:spAutoFit/>
          </a:bodyPr>
          <a:lstStyle/>
          <a:p>
            <a:pPr algn="ctr">
              <a:lnSpc>
                <a:spcPts val="6062"/>
              </a:lnSpc>
            </a:pPr>
            <a:r>
              <a:rPr lang="en-US" sz="4330">
                <a:solidFill>
                  <a:srgbClr val="4361A9"/>
                </a:solidFill>
                <a:latin typeface="Scripter"/>
                <a:ea typeface="Scripter"/>
                <a:cs typeface="Scripter"/>
                <a:sym typeface="Scripter"/>
              </a:rPr>
              <a:t>WRITE</a:t>
            </a:r>
          </a:p>
        </p:txBody>
      </p:sp>
      <p:sp>
        <p:nvSpPr>
          <p:cNvPr id="81" name="TextBox 81"/>
          <p:cNvSpPr txBox="1"/>
          <p:nvPr/>
        </p:nvSpPr>
        <p:spPr>
          <a:xfrm>
            <a:off x="6220907" y="2237826"/>
            <a:ext cx="2026716" cy="834973"/>
          </a:xfrm>
          <a:prstGeom prst="rect">
            <a:avLst/>
          </a:prstGeom>
        </p:spPr>
        <p:txBody>
          <a:bodyPr lIns="0" tIns="0" rIns="0" bIns="0" rtlCol="0" anchor="t">
            <a:spAutoFit/>
          </a:bodyPr>
          <a:lstStyle/>
          <a:p>
            <a:pPr algn="ctr">
              <a:lnSpc>
                <a:spcPts val="6472"/>
              </a:lnSpc>
            </a:pPr>
            <a:r>
              <a:rPr lang="en-US" sz="4622">
                <a:solidFill>
                  <a:srgbClr val="663DB8"/>
                </a:solidFill>
                <a:latin typeface="Scripter"/>
                <a:ea typeface="Scripter"/>
                <a:cs typeface="Scripter"/>
                <a:sym typeface="Scripter"/>
              </a:rPr>
              <a:t>TALK</a:t>
            </a:r>
          </a:p>
        </p:txBody>
      </p:sp>
      <p:sp>
        <p:nvSpPr>
          <p:cNvPr id="82" name="TextBox 82"/>
          <p:cNvSpPr txBox="1"/>
          <p:nvPr/>
        </p:nvSpPr>
        <p:spPr>
          <a:xfrm>
            <a:off x="560096" y="5494214"/>
            <a:ext cx="2509066" cy="835071"/>
          </a:xfrm>
          <a:prstGeom prst="rect">
            <a:avLst/>
          </a:prstGeom>
        </p:spPr>
        <p:txBody>
          <a:bodyPr lIns="0" tIns="0" rIns="0" bIns="0" rtlCol="0" anchor="t">
            <a:spAutoFit/>
          </a:bodyPr>
          <a:lstStyle/>
          <a:p>
            <a:pPr algn="ctr">
              <a:lnSpc>
                <a:spcPts val="6472"/>
              </a:lnSpc>
            </a:pPr>
            <a:r>
              <a:rPr lang="en-US" sz="4623">
                <a:solidFill>
                  <a:srgbClr val="FEDE15"/>
                </a:solidFill>
                <a:latin typeface="Scripter"/>
                <a:ea typeface="Scripter"/>
                <a:cs typeface="Scripter"/>
                <a:sym typeface="Scripter"/>
              </a:rPr>
              <a:t>SING</a:t>
            </a:r>
          </a:p>
        </p:txBody>
      </p:sp>
      <p:sp>
        <p:nvSpPr>
          <p:cNvPr id="83" name="TextBox 83"/>
          <p:cNvSpPr txBox="1"/>
          <p:nvPr/>
        </p:nvSpPr>
        <p:spPr>
          <a:xfrm>
            <a:off x="-2113159" y="8488173"/>
            <a:ext cx="11712741" cy="1314285"/>
          </a:xfrm>
          <a:prstGeom prst="rect">
            <a:avLst/>
          </a:prstGeom>
        </p:spPr>
        <p:txBody>
          <a:bodyPr lIns="0" tIns="0" rIns="0" bIns="0" rtlCol="0" anchor="t">
            <a:spAutoFit/>
          </a:bodyPr>
          <a:lstStyle/>
          <a:p>
            <a:pPr algn="ctr">
              <a:lnSpc>
                <a:spcPts val="10102"/>
              </a:lnSpc>
            </a:pPr>
            <a:r>
              <a:rPr lang="en-US" sz="7216">
                <a:solidFill>
                  <a:srgbClr val="FFFFFF"/>
                </a:solidFill>
                <a:latin typeface="Scripter"/>
                <a:ea typeface="Scripter"/>
                <a:cs typeface="Scripter"/>
                <a:sym typeface="Scripter"/>
              </a:rPr>
              <a:t>ENGLISH</a:t>
            </a:r>
          </a:p>
        </p:txBody>
      </p:sp>
      <p:grpSp>
        <p:nvGrpSpPr>
          <p:cNvPr id="84" name="Group 84">
            <a:extLst>
              <a:ext uri="{C183D7F6-B498-43B3-948B-1728B52AA6E4}">
                <adec:decorative xmlns:adec="http://schemas.microsoft.com/office/drawing/2017/decorative" val="1"/>
              </a:ext>
            </a:extLst>
          </p:cNvPr>
          <p:cNvGrpSpPr/>
          <p:nvPr/>
        </p:nvGrpSpPr>
        <p:grpSpPr>
          <a:xfrm>
            <a:off x="9420595" y="128457"/>
            <a:ext cx="8503984" cy="1743586"/>
            <a:chOff x="0" y="0"/>
            <a:chExt cx="2312824" cy="474202"/>
          </a:xfrm>
        </p:grpSpPr>
        <p:sp>
          <p:nvSpPr>
            <p:cNvPr id="85" name="Freeform 85"/>
            <p:cNvSpPr/>
            <p:nvPr/>
          </p:nvSpPr>
          <p:spPr>
            <a:xfrm>
              <a:off x="0" y="0"/>
              <a:ext cx="2312824" cy="474202"/>
            </a:xfrm>
            <a:custGeom>
              <a:avLst/>
              <a:gdLst/>
              <a:ahLst/>
              <a:cxnLst/>
              <a:rect l="l" t="t" r="r" b="b"/>
              <a:pathLst>
                <a:path w="2312824" h="474202">
                  <a:moveTo>
                    <a:pt x="2312824" y="0"/>
                  </a:moveTo>
                  <a:lnTo>
                    <a:pt x="0" y="0"/>
                  </a:lnTo>
                  <a:lnTo>
                    <a:pt x="101600" y="237101"/>
                  </a:lnTo>
                  <a:lnTo>
                    <a:pt x="0" y="474202"/>
                  </a:lnTo>
                  <a:lnTo>
                    <a:pt x="2312824" y="474202"/>
                  </a:lnTo>
                  <a:lnTo>
                    <a:pt x="2211224" y="237101"/>
                  </a:lnTo>
                  <a:lnTo>
                    <a:pt x="2312824" y="0"/>
                  </a:lnTo>
                  <a:close/>
                </a:path>
              </a:pathLst>
            </a:custGeom>
            <a:solidFill>
              <a:srgbClr val="3D4984"/>
            </a:solidFill>
          </p:spPr>
          <p:txBody>
            <a:bodyPr/>
            <a:lstStyle/>
            <a:p>
              <a:endParaRPr lang="en-US"/>
            </a:p>
          </p:txBody>
        </p:sp>
        <p:sp>
          <p:nvSpPr>
            <p:cNvPr id="86" name="TextBox 86"/>
            <p:cNvSpPr txBox="1"/>
            <p:nvPr/>
          </p:nvSpPr>
          <p:spPr>
            <a:xfrm>
              <a:off x="88900" y="-38100"/>
              <a:ext cx="2135024" cy="512302"/>
            </a:xfrm>
            <a:prstGeom prst="rect">
              <a:avLst/>
            </a:prstGeom>
          </p:spPr>
          <p:txBody>
            <a:bodyPr lIns="50800" tIns="50800" rIns="50800" bIns="50800" rtlCol="0" anchor="ctr"/>
            <a:lstStyle/>
            <a:p>
              <a:pPr algn="ctr">
                <a:lnSpc>
                  <a:spcPts val="2748"/>
                </a:lnSpc>
              </a:pPr>
              <a:endParaRPr/>
            </a:p>
          </p:txBody>
        </p:sp>
      </p:grpSp>
      <p:sp>
        <p:nvSpPr>
          <p:cNvPr id="87" name="TextBox 87"/>
          <p:cNvSpPr txBox="1"/>
          <p:nvPr/>
        </p:nvSpPr>
        <p:spPr>
          <a:xfrm>
            <a:off x="9239364" y="312507"/>
            <a:ext cx="8866448" cy="1232360"/>
          </a:xfrm>
          <a:prstGeom prst="rect">
            <a:avLst/>
          </a:prstGeom>
        </p:spPr>
        <p:txBody>
          <a:bodyPr lIns="0" tIns="0" rIns="0" bIns="0" rtlCol="0" anchor="t">
            <a:spAutoFit/>
          </a:bodyPr>
          <a:lstStyle/>
          <a:p>
            <a:pPr algn="ctr">
              <a:lnSpc>
                <a:spcPts val="9487"/>
              </a:lnSpc>
            </a:pPr>
            <a:r>
              <a:rPr lang="en-US" sz="6776">
                <a:solidFill>
                  <a:srgbClr val="FFFFFF"/>
                </a:solidFill>
                <a:latin typeface="Scripter"/>
                <a:ea typeface="Scripter"/>
                <a:cs typeface="Scripter"/>
                <a:sym typeface="Scripter"/>
              </a:rPr>
              <a:t>CAMPANITAS DE PLATA</a:t>
            </a:r>
          </a:p>
        </p:txBody>
      </p:sp>
      <p:sp>
        <p:nvSpPr>
          <p:cNvPr id="88" name="TextBox 88"/>
          <p:cNvSpPr txBox="1"/>
          <p:nvPr/>
        </p:nvSpPr>
        <p:spPr>
          <a:xfrm>
            <a:off x="5801686" y="9600372"/>
            <a:ext cx="12947049" cy="505237"/>
          </a:xfrm>
          <a:prstGeom prst="rect">
            <a:avLst/>
          </a:prstGeom>
        </p:spPr>
        <p:txBody>
          <a:bodyPr lIns="0" tIns="0" rIns="0" bIns="0" rtlCol="0" anchor="t">
            <a:spAutoFit/>
          </a:bodyPr>
          <a:lstStyle/>
          <a:p>
            <a:pPr algn="ctr">
              <a:lnSpc>
                <a:spcPts val="4177"/>
              </a:lnSpc>
              <a:spcBef>
                <a:spcPct val="0"/>
              </a:spcBef>
            </a:pPr>
            <a:r>
              <a:rPr lang="en-US" sz="2983" b="1">
                <a:solidFill>
                  <a:srgbClr val="FFFFFF"/>
                </a:solidFill>
                <a:latin typeface="Bicyclette Bold"/>
                <a:ea typeface="Bicyclette Bold"/>
                <a:cs typeface="Bicyclette Bold"/>
                <a:sym typeface="Bicyclette Bold"/>
              </a:rPr>
              <a:t>2025 El Los Premios de CLEL Bell will be announced at CLELCON 2025!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61A9"/>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2604474" y="253398"/>
            <a:ext cx="5412648" cy="6557173"/>
          </a:xfrm>
          <a:custGeom>
            <a:avLst/>
            <a:gdLst/>
            <a:ahLst/>
            <a:cxnLst/>
            <a:rect l="l" t="t" r="r" b="b"/>
            <a:pathLst>
              <a:path w="5412648" h="6557173">
                <a:moveTo>
                  <a:pt x="0" y="0"/>
                </a:moveTo>
                <a:lnTo>
                  <a:pt x="5412648" y="0"/>
                </a:lnTo>
                <a:lnTo>
                  <a:pt x="5412648" y="6557173"/>
                </a:lnTo>
                <a:lnTo>
                  <a:pt x="0" y="65571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a:spLocks noGrp="1"/>
          </p:cNvSpPr>
          <p:nvPr>
            <p:ph type="title" idx="4294967295"/>
          </p:nvPr>
        </p:nvSpPr>
        <p:spPr>
          <a:xfrm>
            <a:off x="555807" y="91473"/>
            <a:ext cx="8520381" cy="58268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66"/>
              </a:lnSpc>
              <a:spcBef>
                <a:spcPts val="0"/>
              </a:spcBef>
              <a:spcAft>
                <a:spcPts val="0"/>
              </a:spcAft>
              <a:buClrTx/>
              <a:buSzTx/>
              <a:buFontTx/>
              <a:buNone/>
              <a:tabLst/>
              <a:defRPr/>
            </a:pPr>
            <a:r>
              <a:rPr kumimoji="0" lang="en-US" sz="5476" b="0" i="0" u="none" strike="noStrike" kern="1200" cap="none" spc="0" normalizeH="0" baseline="0" noProof="0" dirty="0">
                <a:ln>
                  <a:noFill/>
                </a:ln>
                <a:solidFill>
                  <a:srgbClr val="FFFFFF"/>
                </a:solidFill>
                <a:effectLst/>
                <a:uLnTx/>
                <a:uFillTx/>
                <a:latin typeface="Scripter"/>
                <a:ea typeface="Scripter"/>
                <a:cs typeface="Scripter"/>
                <a:sym typeface="Scripter"/>
              </a:rPr>
              <a:t>How can I participate now?</a:t>
            </a:r>
          </a:p>
          <a:p>
            <a:pPr marL="0" marR="0" lvl="0" indent="0" algn="l" defTabSz="914400" rtl="0" eaLnBrk="1" fontAlgn="auto" latinLnBrk="0" hangingPunct="1">
              <a:lnSpc>
                <a:spcPts val="7666"/>
              </a:lnSpc>
              <a:spcBef>
                <a:spcPts val="0"/>
              </a:spcBef>
              <a:spcAft>
                <a:spcPts val="0"/>
              </a:spcAft>
              <a:buClrTx/>
              <a:buSzTx/>
              <a:buFontTx/>
              <a:buNone/>
              <a:tabLst/>
              <a:defRPr/>
            </a:pPr>
            <a:r>
              <a:rPr kumimoji="0" lang="en-US" sz="5476" b="0" i="0" u="none" strike="noStrike" kern="1200" cap="none" spc="0" normalizeH="0" baseline="0" noProof="0" dirty="0">
                <a:ln>
                  <a:noFill/>
                </a:ln>
                <a:solidFill>
                  <a:srgbClr val="FFFFFF"/>
                </a:solidFill>
                <a:effectLst/>
                <a:uLnTx/>
                <a:uFillTx/>
                <a:latin typeface="Scripter"/>
                <a:ea typeface="Scripter"/>
                <a:cs typeface="Scripter"/>
                <a:sym typeface="Scripter"/>
              </a:rPr>
              <a:t>Suggest a title!</a:t>
            </a:r>
          </a:p>
          <a:p>
            <a:pPr marL="0" marR="0" lvl="0" indent="0" algn="l" defTabSz="914400" rtl="0" eaLnBrk="1" fontAlgn="auto" latinLnBrk="0" hangingPunct="1">
              <a:lnSpc>
                <a:spcPts val="7666"/>
              </a:lnSpc>
              <a:spcBef>
                <a:spcPts val="0"/>
              </a:spcBef>
              <a:spcAft>
                <a:spcPts val="0"/>
              </a:spcAft>
              <a:buClrTx/>
              <a:buSzTx/>
              <a:buFontTx/>
              <a:buNone/>
              <a:tabLst/>
              <a:defRPr/>
            </a:pPr>
            <a:r>
              <a:rPr kumimoji="0" lang="en-US" sz="5476" b="0" i="0" u="sng" strike="noStrike" kern="1200" cap="none" spc="0" normalizeH="0" baseline="0" noProof="0" dirty="0">
                <a:ln>
                  <a:noFill/>
                </a:ln>
                <a:solidFill>
                  <a:srgbClr val="FFFFFF"/>
                </a:solidFill>
                <a:effectLst/>
                <a:uLnTx/>
                <a:uFillTx/>
                <a:latin typeface="Scripter"/>
                <a:ea typeface="Scripter"/>
                <a:cs typeface="Scripter"/>
                <a:sym typeface="Scripter"/>
                <a:hlinkClick r:id="rId5" tooltip="https://www.clel.org/bells/clel-bell-awards/suggest-a-title/"/>
              </a:rPr>
              <a:t>ENGLISH title suggestions</a:t>
            </a:r>
          </a:p>
          <a:p>
            <a:pPr marL="0" marR="0" lvl="0" indent="0" algn="l" defTabSz="914400" rtl="0" eaLnBrk="1" fontAlgn="auto" latinLnBrk="0" hangingPunct="1">
              <a:lnSpc>
                <a:spcPts val="7666"/>
              </a:lnSpc>
              <a:spcBef>
                <a:spcPts val="0"/>
              </a:spcBef>
              <a:spcAft>
                <a:spcPts val="0"/>
              </a:spcAft>
              <a:buClrTx/>
              <a:buSzTx/>
              <a:buFontTx/>
              <a:buNone/>
              <a:tabLst/>
              <a:defRPr/>
            </a:pPr>
            <a:r>
              <a:rPr kumimoji="0" lang="en-US" sz="5476" b="0" i="0" u="sng" strike="noStrike" kern="1200" cap="none" spc="0" normalizeH="0" baseline="0" noProof="0" dirty="0">
                <a:ln>
                  <a:noFill/>
                </a:ln>
                <a:solidFill>
                  <a:srgbClr val="FFFFFF"/>
                </a:solidFill>
                <a:effectLst/>
                <a:uLnTx/>
                <a:uFillTx/>
                <a:latin typeface="Scripter"/>
                <a:ea typeface="Scripter"/>
                <a:cs typeface="Scripter"/>
                <a:sym typeface="Scripter"/>
                <a:hlinkClick r:id="rId6" tooltip="https://www.clel.org/bells/spanish-clel-bells/spanish-clel-bell-awards-selection-criteria/"/>
              </a:rPr>
              <a:t>Spanish TITLE SUGGESTIONS</a:t>
            </a:r>
          </a:p>
          <a:p>
            <a:pPr marL="0" marR="0" lvl="0" indent="0" algn="l" defTabSz="914400" rtl="0" eaLnBrk="1" fontAlgn="auto" latinLnBrk="0" hangingPunct="1">
              <a:lnSpc>
                <a:spcPts val="7666"/>
              </a:lnSpc>
              <a:spcBef>
                <a:spcPts val="0"/>
              </a:spcBef>
              <a:spcAft>
                <a:spcPts val="0"/>
              </a:spcAft>
              <a:buClrTx/>
              <a:buSzTx/>
              <a:buFontTx/>
              <a:buNone/>
              <a:tabLst/>
              <a:defRPr/>
            </a:pPr>
            <a:endParaRPr kumimoji="0" lang="en-US" sz="5476" b="0" i="0" u="sng" strike="noStrike" kern="1200" cap="none" spc="0" normalizeH="0" baseline="0" noProof="0" dirty="0">
              <a:ln>
                <a:noFill/>
              </a:ln>
              <a:solidFill>
                <a:srgbClr val="FFFFFF"/>
              </a:solidFill>
              <a:effectLst/>
              <a:uLnTx/>
              <a:uFillTx/>
              <a:latin typeface="Scripter"/>
              <a:ea typeface="Scripter"/>
              <a:cs typeface="Scripter"/>
              <a:sym typeface="Scripter"/>
              <a:hlinkClick r:id="rId6" tooltip="https://www.clel.org/bells/spanish-clel-bells/spanish-clel-bell-awards-selection-criteria/"/>
            </a:endParaRPr>
          </a:p>
          <a:p>
            <a:pPr marL="0" marR="0" lvl="0" indent="0" algn="l" defTabSz="914400" rtl="0" eaLnBrk="1" fontAlgn="auto" latinLnBrk="0" hangingPunct="1">
              <a:lnSpc>
                <a:spcPts val="7666"/>
              </a:lnSpc>
              <a:spcBef>
                <a:spcPct val="0"/>
              </a:spcBef>
              <a:spcAft>
                <a:spcPts val="0"/>
              </a:spcAft>
              <a:buClrTx/>
              <a:buSzTx/>
              <a:buFontTx/>
              <a:buNone/>
              <a:tabLst/>
              <a:defRPr/>
            </a:pPr>
            <a:endParaRPr kumimoji="0" lang="en-US" sz="5476" b="0" i="0" u="sng" strike="noStrike" kern="1200" cap="none" spc="0" normalizeH="0" baseline="0" noProof="0" dirty="0">
              <a:ln>
                <a:noFill/>
              </a:ln>
              <a:solidFill>
                <a:srgbClr val="FFFFFF"/>
              </a:solidFill>
              <a:effectLst/>
              <a:uLnTx/>
              <a:uFillTx/>
              <a:latin typeface="Scripter"/>
              <a:ea typeface="Scripter"/>
              <a:cs typeface="Scripter"/>
              <a:sym typeface="Scripter"/>
              <a:hlinkClick r:id="rId6" tooltip="https://www.clel.org/bells/spanish-clel-bells/spanish-clel-bell-awards-selection-criteria/"/>
            </a:endParaRPr>
          </a:p>
        </p:txBody>
      </p:sp>
      <p:pic>
        <p:nvPicPr>
          <p:cNvPr id="4" name="Picture 4">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75730" y="2913097"/>
            <a:ext cx="4154453" cy="4154453"/>
          </a:xfrm>
          <a:prstGeom prst="rect">
            <a:avLst/>
          </a:prstGeom>
        </p:spPr>
      </p:pic>
      <p:grpSp>
        <p:nvGrpSpPr>
          <p:cNvPr id="5" name="Group 5">
            <a:extLst>
              <a:ext uri="{C183D7F6-B498-43B3-948B-1728B52AA6E4}">
                <adec:decorative xmlns:adec="http://schemas.microsoft.com/office/drawing/2017/decorative" val="1"/>
              </a:ext>
            </a:extLst>
          </p:cNvPr>
          <p:cNvGrpSpPr/>
          <p:nvPr/>
        </p:nvGrpSpPr>
        <p:grpSpPr>
          <a:xfrm>
            <a:off x="1627047" y="6375814"/>
            <a:ext cx="1732126" cy="1732126"/>
            <a:chOff x="0" y="0"/>
            <a:chExt cx="2309501" cy="2309501"/>
          </a:xfrm>
        </p:grpSpPr>
        <p:grpSp>
          <p:nvGrpSpPr>
            <p:cNvPr id="6" name="Group 6"/>
            <p:cNvGrpSpPr/>
            <p:nvPr/>
          </p:nvGrpSpPr>
          <p:grpSpPr>
            <a:xfrm>
              <a:off x="0" y="0"/>
              <a:ext cx="2309501" cy="230950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B72225"/>
                </a:solidFill>
                <a:prstDash val="solid"/>
                <a:miter/>
              </a:ln>
            </p:spPr>
            <p:txBody>
              <a:bodyPr/>
              <a:lstStyle/>
              <a:p>
                <a:endParaRPr lang="en-US"/>
              </a:p>
            </p:txBody>
          </p:sp>
          <p:sp>
            <p:nvSpPr>
              <p:cNvPr id="8" name="TextBox 8"/>
              <p:cNvSpPr txBox="1"/>
              <p:nvPr/>
            </p:nvSpPr>
            <p:spPr>
              <a:xfrm>
                <a:off x="76200" y="57150"/>
                <a:ext cx="660400" cy="679450"/>
              </a:xfrm>
              <a:prstGeom prst="rect">
                <a:avLst/>
              </a:prstGeom>
            </p:spPr>
            <p:txBody>
              <a:bodyPr lIns="47299" tIns="47299" rIns="47299" bIns="47299" rtlCol="0" anchor="ctr"/>
              <a:lstStyle/>
              <a:p>
                <a:pPr algn="ctr">
                  <a:lnSpc>
                    <a:spcPts val="419"/>
                  </a:lnSpc>
                </a:pPr>
                <a:endParaRPr/>
              </a:p>
            </p:txBody>
          </p:sp>
        </p:grpSp>
        <p:sp>
          <p:nvSpPr>
            <p:cNvPr id="9" name="Freeform 9"/>
            <p:cNvSpPr/>
            <p:nvPr/>
          </p:nvSpPr>
          <p:spPr>
            <a:xfrm>
              <a:off x="43586" y="43586"/>
              <a:ext cx="2222329" cy="2222329"/>
            </a:xfrm>
            <a:custGeom>
              <a:avLst/>
              <a:gdLst/>
              <a:ahLst/>
              <a:cxnLst/>
              <a:rect l="l" t="t" r="r" b="b"/>
              <a:pathLst>
                <a:path w="2222329" h="2222329">
                  <a:moveTo>
                    <a:pt x="0" y="0"/>
                  </a:moveTo>
                  <a:lnTo>
                    <a:pt x="2222329" y="0"/>
                  </a:lnTo>
                  <a:lnTo>
                    <a:pt x="2222329" y="2222329"/>
                  </a:lnTo>
                  <a:lnTo>
                    <a:pt x="0" y="2222329"/>
                  </a:lnTo>
                  <a:lnTo>
                    <a:pt x="0" y="0"/>
                  </a:lnTo>
                  <a:close/>
                </a:path>
              </a:pathLst>
            </a:custGeom>
            <a:blipFill>
              <a:blip r:embed="rId8"/>
              <a:stretch>
                <a:fillRect/>
              </a:stretch>
            </a:blipFill>
          </p:spPr>
          <p:txBody>
            <a:bodyPr/>
            <a:lstStyle/>
            <a:p>
              <a:endParaRPr lang="en-US"/>
            </a:p>
          </p:txBody>
        </p:sp>
      </p:grpSp>
      <p:grpSp>
        <p:nvGrpSpPr>
          <p:cNvPr id="10" name="Group 10">
            <a:extLst>
              <a:ext uri="{C183D7F6-B498-43B3-948B-1728B52AA6E4}">
                <adec:decorative xmlns:adec="http://schemas.microsoft.com/office/drawing/2017/decorative" val="1"/>
              </a:ext>
            </a:extLst>
          </p:cNvPr>
          <p:cNvGrpSpPr>
            <a:grpSpLocks noChangeAspect="1"/>
          </p:cNvGrpSpPr>
          <p:nvPr/>
        </p:nvGrpSpPr>
        <p:grpSpPr>
          <a:xfrm>
            <a:off x="6951656" y="7059413"/>
            <a:ext cx="1809669" cy="1809669"/>
            <a:chOff x="0" y="0"/>
            <a:chExt cx="6350000" cy="6350000"/>
          </a:xfrm>
        </p:grpSpPr>
        <p:sp>
          <p:nvSpPr>
            <p:cNvPr id="11" name="Freeform 11"/>
            <p:cNvSpPr/>
            <p:nvPr/>
          </p:nvSpPr>
          <p:spPr>
            <a:xfrm>
              <a:off x="19939" y="19939"/>
              <a:ext cx="6310122" cy="6310122"/>
            </a:xfrm>
            <a:custGeom>
              <a:avLst/>
              <a:gdLst/>
              <a:ahLst/>
              <a:cxnLst/>
              <a:rect l="l" t="t" r="r" b="b"/>
              <a:pathLst>
                <a:path w="6310122" h="6310122">
                  <a:moveTo>
                    <a:pt x="6310122" y="3155061"/>
                  </a:moveTo>
                  <a:cubicBezTo>
                    <a:pt x="6310122" y="4897501"/>
                    <a:pt x="4897501" y="6310122"/>
                    <a:pt x="3155061" y="6310122"/>
                  </a:cubicBezTo>
                  <a:cubicBezTo>
                    <a:pt x="1412621" y="6310122"/>
                    <a:pt x="0" y="4897501"/>
                    <a:pt x="0" y="3155061"/>
                  </a:cubicBezTo>
                  <a:cubicBezTo>
                    <a:pt x="0" y="1412621"/>
                    <a:pt x="1412621" y="0"/>
                    <a:pt x="3155061" y="0"/>
                  </a:cubicBezTo>
                  <a:cubicBezTo>
                    <a:pt x="4897501" y="0"/>
                    <a:pt x="6310122" y="1412621"/>
                    <a:pt x="6310122" y="3155061"/>
                  </a:cubicBezTo>
                  <a:close/>
                </a:path>
              </a:pathLst>
            </a:custGeom>
            <a:blipFill>
              <a:blip r:embed="rId9"/>
              <a:stretch>
                <a:fillRect l="-3185" r="-3185"/>
              </a:stretch>
            </a:blipFill>
          </p:spPr>
          <p:txBody>
            <a:bodyPr/>
            <a:lstStyle/>
            <a:p>
              <a:endParaRPr lang="en-US"/>
            </a:p>
          </p:txBody>
        </p:sp>
        <p:sp>
          <p:nvSpPr>
            <p:cNvPr id="12" name="Freeform 12"/>
            <p:cNvSpPr/>
            <p:nvPr/>
          </p:nvSpPr>
          <p:spPr>
            <a:xfrm>
              <a:off x="0" y="0"/>
              <a:ext cx="6350000" cy="6350000"/>
            </a:xfrm>
            <a:custGeom>
              <a:avLst/>
              <a:gdLst/>
              <a:ahLst/>
              <a:cxnLst/>
              <a:rect l="l" t="t" r="r" b="b"/>
              <a:pathLst>
                <a:path w="6350000" h="6350000">
                  <a:moveTo>
                    <a:pt x="6350000" y="3175000"/>
                  </a:moveTo>
                  <a:cubicBezTo>
                    <a:pt x="6350000" y="4925822"/>
                    <a:pt x="4925822" y="6350000"/>
                    <a:pt x="3175000" y="6350000"/>
                  </a:cubicBezTo>
                  <a:cubicBezTo>
                    <a:pt x="1424178" y="6350000"/>
                    <a:pt x="0" y="4925822"/>
                    <a:pt x="0" y="3175000"/>
                  </a:cubicBezTo>
                  <a:cubicBezTo>
                    <a:pt x="0" y="1424178"/>
                    <a:pt x="1424178" y="0"/>
                    <a:pt x="3175000" y="0"/>
                  </a:cubicBezTo>
                  <a:cubicBezTo>
                    <a:pt x="4925822" y="0"/>
                    <a:pt x="6350000" y="1424178"/>
                    <a:pt x="6350000" y="3175000"/>
                  </a:cubicBezTo>
                  <a:close/>
                </a:path>
              </a:pathLst>
            </a:custGeom>
            <a:blipFill>
              <a:blip r:embed="rId10"/>
              <a:stretch>
                <a:fillRect/>
              </a:stretch>
            </a:blipFill>
          </p:spPr>
          <p:txBody>
            <a:bodyPr/>
            <a:lstStyle/>
            <a:p>
              <a:endParaRPr lang="en-US"/>
            </a:p>
          </p:txBody>
        </p:sp>
      </p:grpSp>
      <p:pic>
        <p:nvPicPr>
          <p:cNvPr id="13" name="Picture 13">
            <a:extLst>
              <a:ext uri="{C183D7F6-B498-43B3-948B-1728B52AA6E4}">
                <adec:decorative xmlns:adec="http://schemas.microsoft.com/office/drawing/2017/decorative" val="1"/>
              </a:ext>
            </a:extLst>
          </p:cNvPr>
          <p:cNvPicPr>
            <a:picLocks noChangeAspect="1"/>
          </p:cNvPicPr>
          <p:nvPr/>
        </p:nvPicPr>
        <p:blipFill>
          <a:blip r:embed="rId11"/>
          <a:srcRect/>
          <a:stretch>
            <a:fillRect/>
          </a:stretch>
        </p:blipFill>
        <p:spPr>
          <a:xfrm>
            <a:off x="12703170" y="8414709"/>
            <a:ext cx="5215256" cy="1277738"/>
          </a:xfrm>
          <a:prstGeom prst="rect">
            <a:avLst/>
          </a:prstGeom>
        </p:spPr>
      </p:pic>
      <p:sp>
        <p:nvSpPr>
          <p:cNvPr id="14" name="Freeform 14">
            <a:extLst>
              <a:ext uri="{C183D7F6-B498-43B3-948B-1728B52AA6E4}">
                <adec:decorative xmlns:adec="http://schemas.microsoft.com/office/drawing/2017/decorative" val="1"/>
              </a:ext>
            </a:extLst>
          </p:cNvPr>
          <p:cNvSpPr/>
          <p:nvPr/>
        </p:nvSpPr>
        <p:spPr>
          <a:xfrm>
            <a:off x="13187321" y="6184809"/>
            <a:ext cx="3435946" cy="1749209"/>
          </a:xfrm>
          <a:custGeom>
            <a:avLst/>
            <a:gdLst/>
            <a:ahLst/>
            <a:cxnLst/>
            <a:rect l="l" t="t" r="r" b="b"/>
            <a:pathLst>
              <a:path w="3435946" h="1749209">
                <a:moveTo>
                  <a:pt x="0" y="0"/>
                </a:moveTo>
                <a:lnTo>
                  <a:pt x="3435946" y="0"/>
                </a:lnTo>
                <a:lnTo>
                  <a:pt x="3435946" y="1749209"/>
                </a:lnTo>
                <a:lnTo>
                  <a:pt x="0" y="17492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TextBox 15"/>
          <p:cNvSpPr txBox="1"/>
          <p:nvPr/>
        </p:nvSpPr>
        <p:spPr>
          <a:xfrm>
            <a:off x="459064" y="4802259"/>
            <a:ext cx="5078226" cy="1382549"/>
          </a:xfrm>
          <a:prstGeom prst="rect">
            <a:avLst/>
          </a:prstGeom>
        </p:spPr>
        <p:txBody>
          <a:bodyPr lIns="0" tIns="0" rIns="0" bIns="0" rtlCol="0" anchor="t">
            <a:spAutoFit/>
          </a:bodyPr>
          <a:lstStyle/>
          <a:p>
            <a:pPr algn="ctr">
              <a:lnSpc>
                <a:spcPts val="11216"/>
              </a:lnSpc>
            </a:pPr>
            <a:r>
              <a:rPr lang="en-US" sz="8011">
                <a:solidFill>
                  <a:srgbClr val="FFFFFF"/>
                </a:solidFill>
                <a:latin typeface="Bicyclette"/>
                <a:ea typeface="Bicyclette"/>
                <a:cs typeface="Bicyclette"/>
                <a:sym typeface="Bicyclette"/>
              </a:rPr>
              <a:t>Contact us!</a:t>
            </a:r>
          </a:p>
        </p:txBody>
      </p:sp>
      <p:sp>
        <p:nvSpPr>
          <p:cNvPr id="16" name="TextBox 16"/>
          <p:cNvSpPr txBox="1"/>
          <p:nvPr/>
        </p:nvSpPr>
        <p:spPr>
          <a:xfrm>
            <a:off x="8743753" y="6654670"/>
            <a:ext cx="2618405" cy="587207"/>
          </a:xfrm>
          <a:prstGeom prst="rect">
            <a:avLst/>
          </a:prstGeom>
        </p:spPr>
        <p:txBody>
          <a:bodyPr lIns="0" tIns="0" rIns="0" bIns="0" rtlCol="0" anchor="t">
            <a:spAutoFit/>
          </a:bodyPr>
          <a:lstStyle/>
          <a:p>
            <a:pPr algn="ctr">
              <a:lnSpc>
                <a:spcPts val="4858"/>
              </a:lnSpc>
            </a:pPr>
            <a:r>
              <a:rPr lang="en-US" sz="3470">
                <a:solidFill>
                  <a:srgbClr val="FFFFFF"/>
                </a:solidFill>
                <a:latin typeface="Bicyclette"/>
                <a:ea typeface="Bicyclette"/>
                <a:cs typeface="Bicyclette"/>
                <a:sym typeface="Bicyclette"/>
              </a:rPr>
              <a:t>Clel.org</a:t>
            </a:r>
          </a:p>
        </p:txBody>
      </p:sp>
      <p:sp>
        <p:nvSpPr>
          <p:cNvPr id="17" name="TextBox 17"/>
          <p:cNvSpPr txBox="1"/>
          <p:nvPr/>
        </p:nvSpPr>
        <p:spPr>
          <a:xfrm>
            <a:off x="140160" y="8231765"/>
            <a:ext cx="5716034" cy="637317"/>
          </a:xfrm>
          <a:prstGeom prst="rect">
            <a:avLst/>
          </a:prstGeom>
        </p:spPr>
        <p:txBody>
          <a:bodyPr lIns="0" tIns="0" rIns="0" bIns="0" rtlCol="0" anchor="t">
            <a:spAutoFit/>
          </a:bodyPr>
          <a:lstStyle/>
          <a:p>
            <a:pPr algn="ctr">
              <a:lnSpc>
                <a:spcPts val="5297"/>
              </a:lnSpc>
              <a:spcBef>
                <a:spcPct val="0"/>
              </a:spcBef>
            </a:pPr>
            <a:r>
              <a:rPr lang="en-US" sz="3783">
                <a:solidFill>
                  <a:srgbClr val="FFFFFF"/>
                </a:solidFill>
                <a:latin typeface="Bicyclette"/>
                <a:ea typeface="Bicyclette"/>
                <a:cs typeface="Bicyclette"/>
                <a:sym typeface="Bicyclette"/>
              </a:rPr>
              <a:t>clelbellawards@gmail.com</a:t>
            </a:r>
          </a:p>
        </p:txBody>
      </p:sp>
      <p:sp>
        <p:nvSpPr>
          <p:cNvPr id="18" name="TextBox 18"/>
          <p:cNvSpPr txBox="1"/>
          <p:nvPr/>
        </p:nvSpPr>
        <p:spPr>
          <a:xfrm>
            <a:off x="5644184" y="8906063"/>
            <a:ext cx="6199138" cy="637798"/>
          </a:xfrm>
          <a:prstGeom prst="rect">
            <a:avLst/>
          </a:prstGeom>
        </p:spPr>
        <p:txBody>
          <a:bodyPr lIns="0" tIns="0" rIns="0" bIns="0" rtlCol="0" anchor="t">
            <a:spAutoFit/>
          </a:bodyPr>
          <a:lstStyle/>
          <a:p>
            <a:pPr algn="ctr">
              <a:lnSpc>
                <a:spcPts val="5270"/>
              </a:lnSpc>
              <a:spcBef>
                <a:spcPct val="0"/>
              </a:spcBef>
            </a:pPr>
            <a:r>
              <a:rPr lang="en-US" sz="3764">
                <a:solidFill>
                  <a:srgbClr val="FFFFFF"/>
                </a:solidFill>
                <a:latin typeface="Bicyclette"/>
                <a:ea typeface="Bicyclette"/>
                <a:cs typeface="Bicyclette"/>
                <a:sym typeface="Bicyclette"/>
              </a:rPr>
              <a:t>spanishbellawards@gmail.com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931</Words>
  <Application>Microsoft Office PowerPoint</Application>
  <PresentationFormat>Custom</PresentationFormat>
  <Paragraphs>123</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Bicyclette</vt:lpstr>
      <vt:lpstr>Scripter</vt:lpstr>
      <vt:lpstr>Arial</vt:lpstr>
      <vt:lpstr>Bicyclette Bold</vt:lpstr>
      <vt:lpstr>Public Sans</vt:lpstr>
      <vt:lpstr>Public Sans Heavy</vt:lpstr>
      <vt:lpstr>Calibri</vt:lpstr>
      <vt:lpstr>Public Sans Medium</vt:lpstr>
      <vt:lpstr>Office Theme</vt:lpstr>
      <vt:lpstr>What is a CLEL Bell?</vt:lpstr>
      <vt:lpstr>Is this for me?</vt:lpstr>
      <vt:lpstr>How to use a  CLEL Bell Book</vt:lpstr>
      <vt:lpstr>Can I join the awards committee?</vt:lpstr>
      <vt:lpstr>2025 Winners</vt:lpstr>
      <vt:lpstr>How can I participate now? Suggest a title! ENGLISH title suggestions Spanish TITLE SUGGESTIONS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CLEL Bell Awards?</dc:title>
  <dc:creator>Kreger, Christine</dc:creator>
  <cp:lastModifiedBy>Kreger, Christine</cp:lastModifiedBy>
  <cp:revision>2</cp:revision>
  <dcterms:created xsi:type="dcterms:W3CDTF">2006-08-16T00:00:00Z</dcterms:created>
  <dcterms:modified xsi:type="dcterms:W3CDTF">2025-05-17T12:06:21Z</dcterms:modified>
  <dc:identifier>DAGja64pBAU</dc:identifier>
</cp:coreProperties>
</file>